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4" r:id="rId4"/>
    <p:sldId id="266" r:id="rId5"/>
    <p:sldId id="275" r:id="rId6"/>
    <p:sldId id="274" r:id="rId7"/>
    <p:sldId id="277" r:id="rId8"/>
    <p:sldId id="278" r:id="rId9"/>
    <p:sldId id="279" r:id="rId10"/>
    <p:sldId id="273" r:id="rId11"/>
    <p:sldId id="276" r:id="rId12"/>
    <p:sldId id="272" r:id="rId13"/>
    <p:sldId id="267" r:id="rId14"/>
    <p:sldId id="268" r:id="rId15"/>
    <p:sldId id="269" r:id="rId16"/>
    <p:sldId id="270" r:id="rId17"/>
    <p:sldId id="258" r:id="rId18"/>
    <p:sldId id="259" r:id="rId19"/>
    <p:sldId id="260" r:id="rId20"/>
    <p:sldId id="261" r:id="rId21"/>
    <p:sldId id="262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4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0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8987-89C6-47B6-8C8B-8D8771A1A25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0CBD-2180-44FA-BBBB-CD4AA86DF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9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ujonaht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/>
          <a:lstStyle/>
          <a:p>
            <a:r>
              <a:rPr lang="bn-IN" u="sng" dirty="0" smtClean="0">
                <a:solidFill>
                  <a:srgbClr val="FF0000"/>
                </a:solidFill>
              </a:rPr>
              <a:t>সবাইকে শুভেচ্ছা 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791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IN" sz="8800" dirty="0" smtClean="0">
                <a:solidFill>
                  <a:srgbClr val="FF3300"/>
                </a:solidFill>
              </a:rPr>
              <a:t>ধন্যবাদ সবাইকে </a:t>
            </a:r>
            <a:endParaRPr lang="en-US" sz="8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772400" cy="1470025"/>
          </a:xfrm>
        </p:spPr>
        <p:txBody>
          <a:bodyPr/>
          <a:lstStyle/>
          <a:p>
            <a:r>
              <a:rPr lang="bn-IN" dirty="0" smtClean="0"/>
              <a:t>একক কাজঃ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800"/>
            <a:ext cx="4572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2100" y="1447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   তারা কি করতেছে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8674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পিটির মাধ্যমে ব্যায়াম করতেছে।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u="sng" dirty="0" smtClean="0">
                <a:solidFill>
                  <a:srgbClr val="FF0000"/>
                </a:solidFill>
              </a:rPr>
              <a:t>উক্তবস্তুটির নাম কি এবং এটি কোন খেলার সাথে সম্পৃক্ত? 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029200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150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50"/>
                </a:solidFill>
              </a:rPr>
              <a:t>বস্তুটির নাম ব্যাট এবং এটি ক্রিকেট খেলার সাথে সম্পৃক্ত 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"/>
            <a:ext cx="7467600" cy="838199"/>
          </a:xfrm>
        </p:spPr>
        <p:txBody>
          <a:bodyPr/>
          <a:lstStyle/>
          <a:p>
            <a:r>
              <a:rPr lang="bn-IN" dirty="0" smtClean="0">
                <a:solidFill>
                  <a:schemeClr val="accent5"/>
                </a:solidFill>
              </a:rPr>
              <a:t>নিচের ছবিতে কি দেখা যাচ্ছে? 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1"/>
            <a:ext cx="7086600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5899667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     একত ফুটবল দেখা যাচ্ছে  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40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উনি কে?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143000"/>
            <a:ext cx="58674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382541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92D050"/>
                </a:solidFill>
              </a:rPr>
              <a:t>দিয়াগো ম্যরাডোনা 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rgbClr val="C00000"/>
                </a:solidFill>
              </a:rPr>
              <a:t>শিখন ফলঃ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IN" dirty="0" smtClean="0"/>
              <a:t>এই পাঠ শেষে শিক্ষার্থীরা জানতে পারবে......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শারিরীক ব্যায়ামের উপকারীতা।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শারিরীক ব্যায়ামের ফলে মানষিক পরিবর্তন।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খেলাধুলার মাধ্যমে নিচেকে বিশ্বদরবারে তুলে ধরা।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খেলাধুলার মাধ্যমে বাংলাদেশকে বিশ্বে পরিচয় করিয়ে দেওয়া।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447799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নিচের ছবিতে কাকে দেখা যাচ্ছে?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629400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5867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মাশরাফি বিন মুর্তজা বাংলাদেশ ক্রিকেট টিমের অধিনায়ক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নিচের ছবিতে কি দেখতে পাই?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43000"/>
            <a:ext cx="4286250" cy="3362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52578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7030A0"/>
                </a:solidFill>
              </a:rPr>
              <a:t>তারা কি করতেছে? </a:t>
            </a:r>
          </a:p>
        </p:txBody>
      </p:sp>
    </p:spTree>
    <p:extLst>
      <p:ext uri="{BB962C8B-B14F-4D97-AF65-F5344CB8AC3E}">
        <p14:creationId xmlns:p14="http://schemas.microsoft.com/office/powerpoint/2010/main" val="12156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/>
              <a:t>আজকের পাঠ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/>
              <a:t> </a:t>
            </a:r>
            <a:r>
              <a:rPr lang="bn-IN" smtClean="0"/>
              <a:t>       </a:t>
            </a:r>
            <a:r>
              <a:rPr lang="bn-IN" smtClean="0">
                <a:solidFill>
                  <a:srgbClr val="FF0000"/>
                </a:solidFill>
              </a:rPr>
              <a:t>মুক্তিযুদ্ধের চেতনায় বাংলাদেশ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chemeClr val="accent3">
                    <a:lumMod val="75000"/>
                  </a:schemeClr>
                </a:solidFill>
              </a:rPr>
              <a:t>শিক্ষক পরিচিতিঃ </a:t>
            </a: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IN" dirty="0" smtClean="0"/>
              <a:t>মোঃ এহতেশাম সুজন</a:t>
            </a:r>
          </a:p>
          <a:p>
            <a:r>
              <a:rPr lang="bn-IN" dirty="0" smtClean="0"/>
              <a:t>সহকারী শিক্ষক(শারিরীক শিক্ষা)</a:t>
            </a:r>
          </a:p>
          <a:p>
            <a:r>
              <a:rPr lang="bn-IN" dirty="0" smtClean="0"/>
              <a:t>কাজলদিঘী উচ্চবিদ্যালয়,দেবীগঞ্জ,</a:t>
            </a:r>
          </a:p>
          <a:p>
            <a:r>
              <a:rPr lang="bn-IN" dirty="0" smtClean="0"/>
              <a:t>পঞ্চগড়।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শ্রেণীঃ অষ্টম</a:t>
            </a:r>
          </a:p>
          <a:p>
            <a:r>
              <a:rPr lang="bn-IN" dirty="0" smtClean="0"/>
              <a:t>বিষয়ঃশারিরীক শিক্ষা</a:t>
            </a:r>
          </a:p>
          <a:p>
            <a:r>
              <a:rPr lang="bn-IN" dirty="0" smtClean="0"/>
              <a:t>অধ্যায়ঃতৃতীয়</a:t>
            </a:r>
          </a:p>
          <a:p>
            <a:r>
              <a:rPr lang="bn-IN" dirty="0" smtClean="0"/>
              <a:t>তারিখঃ২৭/১০/২০২১ ইং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7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rgbClr val="00B050"/>
                </a:solidFill>
              </a:rPr>
              <a:t>শিখন ফলঃ 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IN" dirty="0" smtClean="0"/>
              <a:t>এই পাঠ শেষে শিক্ষার্থীরা জানতে পারবে...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১।বংলাদেশের সঠিক ইতিহাস সম্পর্কে জানতে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২।মুক্তিযুদ্ধের চেতনায় উজ্জীবিত হবে।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৩।বাংলাদেশের সার্বভৌমত্ব রক্ষা করতে </a:t>
            </a:r>
            <a:r>
              <a:rPr lang="bn-IN" smtClean="0"/>
              <a:t>পারবে। </a:t>
            </a:r>
            <a:endParaRPr lang="bn-IN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rgbClr val="00B050"/>
                </a:solidFill>
              </a:rPr>
              <a:t>দলীয় কাজ</a:t>
            </a:r>
            <a:endParaRPr lang="en-US" u="sng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40932"/>
            <a:ext cx="5410200" cy="3974068"/>
          </a:xfrm>
        </p:spPr>
      </p:pic>
      <p:sp>
        <p:nvSpPr>
          <p:cNvPr id="6" name="TextBox 5"/>
          <p:cNvSpPr txBox="1"/>
          <p:nvPr/>
        </p:nvSpPr>
        <p:spPr>
          <a:xfrm>
            <a:off x="1143000" y="1371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ছবিতে স্বাধিন বাংলাদেশের মানচিত্র দেখা যাচ্ছে।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শিক্ষক পরিচিতি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92D050"/>
                </a:solidFill>
              </a:rPr>
              <a:t>মোঃ এহতেশাম সুজন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সহকারী শিক্ষক(বিপিএড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কাজলদিঘী উচ্চবিদ্যালয়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ভাউলাগঞ্জ,দেবীগঞ্জ,পঞ্চগড়।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মোবাইলঃ০১৭১০২৩২৯৯৪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ইমেইলঃ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  <a:hlinkClick r:id="rId2"/>
              </a:rPr>
              <a:t>sujonahta@gmail.com</a:t>
            </a:r>
            <a:r>
              <a:rPr lang="bn-IN" smtClean="0">
                <a:solidFill>
                  <a:srgbClr val="92D050"/>
                </a:solidFill>
              </a:rPr>
              <a:t>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6600" y="1828800"/>
            <a:ext cx="1066800" cy="1143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ছবি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নিচের ছবিতে কি দেখা যাচ্ছে?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79248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6019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50"/>
                </a:solidFill>
              </a:rPr>
              <a:t>ছাত্র ছাত্রীরা মারচপিটি করতেছে </a:t>
            </a:r>
          </a:p>
        </p:txBody>
      </p:sp>
    </p:spTree>
    <p:extLst>
      <p:ext uri="{BB962C8B-B14F-4D97-AF65-F5344CB8AC3E}">
        <p14:creationId xmlns:p14="http://schemas.microsoft.com/office/powerpoint/2010/main" val="14964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  <a:t>আজকের পাঠ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tx2"/>
                </a:solidFill>
              </a:rPr>
              <a:t>শারীরিক ব্যায়াম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শিখন ফলঃ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এ অধ্যায় শেষে শিক্ষার্থীরা জানতে পারবে......</a:t>
            </a:r>
          </a:p>
          <a:p>
            <a:r>
              <a:rPr lang="bn-IN" dirty="0" smtClean="0"/>
              <a:t>শারিরীক ব্যায়ামের মাধ্যমে শরীর ও মনের বিকাশ।</a:t>
            </a:r>
          </a:p>
          <a:p>
            <a:r>
              <a:rPr lang="bn-IN" dirty="0" smtClean="0"/>
              <a:t>খেলাধুলার মাধ্যমে বিশ্ব দরবারে বাংলাদেশকে পরিচয় করিয়ে দেওয়া।</a:t>
            </a:r>
          </a:p>
          <a:p>
            <a:r>
              <a:rPr lang="bn-IN" dirty="0" smtClean="0"/>
              <a:t>খেলাধুলার মাধ্যমে নিজেকে চূড়ায় পৌছানো।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1066799"/>
          </a:xfrm>
        </p:spPr>
        <p:txBody>
          <a:bodyPr/>
          <a:lstStyle/>
          <a:p>
            <a:r>
              <a:rPr lang="bn-IN" u="sng" dirty="0" smtClean="0">
                <a:solidFill>
                  <a:srgbClr val="FFC000"/>
                </a:solidFill>
              </a:rPr>
              <a:t>একক কাজঃ</a:t>
            </a:r>
            <a:endParaRPr lang="en-US" u="sng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76400"/>
            <a:ext cx="3429000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066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ছবিতে কাকে দেখা যাচ্ছে?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715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মাশরাফি বিন মুরর্তজা,বাংলাদেশ ক্রিকেট টিমের অধিনায়ক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4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bn-IN" dirty="0" smtClean="0"/>
              <a:t>দলীয় কাজঃ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362200"/>
            <a:ext cx="4267200" cy="2686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1828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ছবিতে দেখা ব্যক্তি কে?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5867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সাকিব আল হাসান,বিশ্বের এক নাম্বার অলরাউন্ডার।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জোড়া কাজঃ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905000"/>
            <a:ext cx="6667500" cy="35004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1219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কিভাবে বাংলাদেশ বিশ্ব দরবারে পরিচিতি হচ্ছে?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6019800"/>
            <a:ext cx="622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ক্রিকেট খেলার মাধ্যমে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1"/>
            <a:ext cx="7772400" cy="1066800"/>
          </a:xfrm>
        </p:spPr>
        <p:txBody>
          <a:bodyPr/>
          <a:lstStyle/>
          <a:p>
            <a:r>
              <a:rPr lang="bn-IN" dirty="0" smtClean="0"/>
              <a:t>বাড়ীর কাজঃ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324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283</Words>
  <Application>Microsoft Office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সবাইকে শুভেচ্ছা </vt:lpstr>
      <vt:lpstr>শিক্ষক পরিচিতিঃ </vt:lpstr>
      <vt:lpstr>নিচের ছবিতে কি দেখা যাচ্ছে? </vt:lpstr>
      <vt:lpstr>আজকের পাঠ </vt:lpstr>
      <vt:lpstr>শিখন ফলঃ </vt:lpstr>
      <vt:lpstr>একক কাজঃ</vt:lpstr>
      <vt:lpstr>দলীয় কাজঃ</vt:lpstr>
      <vt:lpstr>জোড়া কাজঃ</vt:lpstr>
      <vt:lpstr>বাড়ীর কাজঃ</vt:lpstr>
      <vt:lpstr>ধন্যবাদ সবাইকে </vt:lpstr>
      <vt:lpstr>একক কাজঃ</vt:lpstr>
      <vt:lpstr>উক্তবস্তুটির নাম কি এবং এটি কোন খেলার সাথে সম্পৃক্ত? </vt:lpstr>
      <vt:lpstr>নিচের ছবিতে কি দেখা যাচ্ছে? </vt:lpstr>
      <vt:lpstr>উনি কে? </vt:lpstr>
      <vt:lpstr>শিখন ফলঃ </vt:lpstr>
      <vt:lpstr>নিচের ছবিতে কাকে দেখা যাচ্ছে? </vt:lpstr>
      <vt:lpstr>PowerPoint Presentation</vt:lpstr>
      <vt:lpstr>নিচের ছবিতে কি দেখতে পাই?  </vt:lpstr>
      <vt:lpstr>আজকের পাঠ </vt:lpstr>
      <vt:lpstr>শিখন ফলঃ </vt:lpstr>
      <vt:lpstr>দলীয় কাজ</vt:lpstr>
      <vt:lpstr>শিক্ষক পরিচিতি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lab-pc</dc:creator>
  <cp:lastModifiedBy>lab-pc</cp:lastModifiedBy>
  <cp:revision>22</cp:revision>
  <dcterms:created xsi:type="dcterms:W3CDTF">2021-10-26T04:10:52Z</dcterms:created>
  <dcterms:modified xsi:type="dcterms:W3CDTF">2021-10-27T06:49:15Z</dcterms:modified>
</cp:coreProperties>
</file>