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5" r:id="rId9"/>
    <p:sldId id="266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9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0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5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6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0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2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4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75C8E-E644-4B8F-B46F-F1B782ADD90F}" type="datetimeFigureOut">
              <a:rPr lang="en-US" smtClean="0"/>
              <a:t>27-Oct-21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FFBAB-63FD-442F-923D-2F130EEB4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8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944" y="152400"/>
            <a:ext cx="8763000" cy="1066800"/>
          </a:xfrm>
        </p:spPr>
        <p:txBody>
          <a:bodyPr/>
          <a:lstStyle/>
          <a:p>
            <a:r>
              <a:rPr lang="en-US" i="1" u="sng" dirty="0" err="1" smtClean="0">
                <a:solidFill>
                  <a:srgbClr val="FF0000"/>
                </a:solidFill>
              </a:rPr>
              <a:t>সবাইকে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লাল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গোলাপের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শুভেচ্ছা</a:t>
            </a:r>
            <a:endParaRPr lang="en-US" i="1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90600"/>
            <a:ext cx="7543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8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পরিবেশ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দুষনের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আরো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কি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কি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কারন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রয়েছে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45" y="2171700"/>
            <a:ext cx="4387850" cy="298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09800"/>
            <a:ext cx="3371850" cy="2908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5260048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যানবাহন</a:t>
            </a:r>
            <a:r>
              <a:rPr lang="en-US" sz="2800" dirty="0" smtClean="0"/>
              <a:t> ও </a:t>
            </a:r>
            <a:r>
              <a:rPr lang="en-US" sz="2800" dirty="0" err="1" smtClean="0"/>
              <a:t>কলকারখানা</a:t>
            </a:r>
            <a:r>
              <a:rPr lang="en-US" sz="2800" dirty="0" smtClean="0"/>
              <a:t> র </a:t>
            </a:r>
            <a:r>
              <a:rPr lang="en-US" sz="2800" dirty="0" err="1" smtClean="0"/>
              <a:t>নির্গত</a:t>
            </a:r>
            <a:r>
              <a:rPr lang="en-US" sz="2800" dirty="0" smtClean="0"/>
              <a:t>  </a:t>
            </a:r>
            <a:r>
              <a:rPr lang="en-US" sz="2800" dirty="0" err="1" smtClean="0"/>
              <a:t>ধোয়ায়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পরিবেশ</a:t>
            </a:r>
            <a:r>
              <a:rPr lang="en-US" sz="2800" dirty="0" smtClean="0"/>
              <a:t> </a:t>
            </a:r>
            <a:r>
              <a:rPr lang="en-US" sz="2800" dirty="0" err="1" smtClean="0"/>
              <a:t>দূষিত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808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92D050"/>
                </a:solidFill>
              </a:rPr>
              <a:t>বাড়ির</a:t>
            </a:r>
            <a:r>
              <a:rPr lang="en-US" sz="5400" dirty="0" smtClean="0">
                <a:solidFill>
                  <a:srgbClr val="92D050"/>
                </a:solidFill>
              </a:rPr>
              <a:t> </a:t>
            </a:r>
            <a:r>
              <a:rPr lang="en-US" sz="5400" dirty="0" err="1" smtClean="0">
                <a:solidFill>
                  <a:srgbClr val="92D050"/>
                </a:solidFill>
              </a:rPr>
              <a:t>কাজ</a:t>
            </a:r>
            <a:endParaRPr lang="en-US" sz="5400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855" y="1923473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১।পরিবেশ </a:t>
            </a:r>
            <a:r>
              <a:rPr lang="en-US" sz="2800" dirty="0" err="1" smtClean="0">
                <a:solidFill>
                  <a:srgbClr val="FF0000"/>
                </a:solidFill>
              </a:rPr>
              <a:t>কি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২।পরিবেশ </a:t>
            </a:r>
            <a:r>
              <a:rPr lang="en-US" sz="2800" dirty="0" err="1" smtClean="0">
                <a:solidFill>
                  <a:srgbClr val="FF0000"/>
                </a:solidFill>
              </a:rPr>
              <a:t>দূষনের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কারনগুলো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লিখ</a:t>
            </a:r>
            <a:r>
              <a:rPr lang="en-US" sz="2800" dirty="0">
                <a:solidFill>
                  <a:srgbClr val="FF0000"/>
                </a:solidFill>
              </a:rPr>
              <a:t>।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৩। </a:t>
            </a:r>
            <a:r>
              <a:rPr lang="en-US" sz="2800" dirty="0" err="1" smtClean="0">
                <a:solidFill>
                  <a:srgbClr val="FF0000"/>
                </a:solidFill>
              </a:rPr>
              <a:t>পরিবেশ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দূষনের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প্রতিকারগুলো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উল্লেখ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কর</a:t>
            </a:r>
            <a:r>
              <a:rPr lang="en-US" sz="2800" dirty="0" smtClean="0">
                <a:solidFill>
                  <a:srgbClr val="FF0000"/>
                </a:solidFill>
              </a:rPr>
              <a:t> ।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5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solidFill>
                  <a:srgbClr val="00B050"/>
                </a:solidFill>
              </a:rPr>
              <a:t/>
            </a:r>
            <a:br>
              <a:rPr lang="en-US" sz="8000" dirty="0">
                <a:solidFill>
                  <a:srgbClr val="00B050"/>
                </a:solidFill>
              </a:rPr>
            </a:br>
            <a:r>
              <a:rPr lang="en-US" sz="8000" dirty="0" smtClean="0">
                <a:solidFill>
                  <a:srgbClr val="00B050"/>
                </a:solidFill>
              </a:rPr>
              <a:t/>
            </a:r>
            <a:br>
              <a:rPr lang="en-US" sz="8000" dirty="0" smtClean="0">
                <a:solidFill>
                  <a:srgbClr val="00B050"/>
                </a:solidFill>
              </a:rPr>
            </a:br>
            <a:r>
              <a:rPr lang="en-US" sz="8000" dirty="0" err="1" smtClean="0">
                <a:solidFill>
                  <a:srgbClr val="00B050"/>
                </a:solidFill>
              </a:rPr>
              <a:t>ধন্যবাদ</a:t>
            </a:r>
            <a:r>
              <a:rPr lang="en-US" sz="8000" dirty="0">
                <a:solidFill>
                  <a:srgbClr val="00B050"/>
                </a:solidFill>
              </a:rPr>
              <a:t/>
            </a:r>
            <a:br>
              <a:rPr lang="en-US" sz="8000" dirty="0">
                <a:solidFill>
                  <a:srgbClr val="00B050"/>
                </a:solidFill>
              </a:rPr>
            </a:br>
            <a:r>
              <a:rPr lang="en-US" sz="8000" dirty="0" smtClean="0">
                <a:solidFill>
                  <a:srgbClr val="00B050"/>
                </a:solidFill>
              </a:rPr>
              <a:t/>
            </a:r>
            <a:br>
              <a:rPr lang="en-US" sz="8000" dirty="0" smtClean="0">
                <a:solidFill>
                  <a:srgbClr val="00B050"/>
                </a:solidFill>
              </a:rPr>
            </a:br>
            <a:endParaRPr lang="en-US" sz="80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27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err="1" smtClean="0">
                <a:solidFill>
                  <a:srgbClr val="00B050"/>
                </a:solidFill>
              </a:rPr>
              <a:t>শিক্ষক</a:t>
            </a:r>
            <a:r>
              <a:rPr lang="en-US" i="1" u="sng" dirty="0" smtClean="0">
                <a:solidFill>
                  <a:srgbClr val="00B050"/>
                </a:solidFill>
              </a:rPr>
              <a:t> </a:t>
            </a:r>
            <a:r>
              <a:rPr lang="en-US" i="1" u="sng" dirty="0" err="1" smtClean="0">
                <a:solidFill>
                  <a:srgbClr val="00B050"/>
                </a:solidFill>
              </a:rPr>
              <a:t>পরিচিতি</a:t>
            </a:r>
            <a:endParaRPr lang="en-US" i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00B0F0"/>
                </a:solidFill>
              </a:rPr>
              <a:t>স্বদেশ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en-US" i="1" dirty="0" err="1" smtClean="0">
                <a:solidFill>
                  <a:srgbClr val="00B0F0"/>
                </a:solidFill>
              </a:rPr>
              <a:t>চন্দ্র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en-US" i="1" dirty="0" err="1" smtClean="0">
                <a:solidFill>
                  <a:srgbClr val="00B0F0"/>
                </a:solidFill>
              </a:rPr>
              <a:t>রায়</a:t>
            </a:r>
            <a:endParaRPr lang="en-US" i="1" dirty="0" smtClean="0">
              <a:solidFill>
                <a:srgbClr val="00B0F0"/>
              </a:solidFill>
            </a:endParaRPr>
          </a:p>
          <a:p>
            <a:r>
              <a:rPr lang="en-US" i="1" dirty="0" err="1" smtClean="0">
                <a:solidFill>
                  <a:srgbClr val="00B0F0"/>
                </a:solidFill>
              </a:rPr>
              <a:t>প্রভাষক</a:t>
            </a:r>
            <a:r>
              <a:rPr lang="en-US" i="1" dirty="0" smtClean="0">
                <a:solidFill>
                  <a:srgbClr val="00B0F0"/>
                </a:solidFill>
              </a:rPr>
              <a:t>(</a:t>
            </a:r>
            <a:r>
              <a:rPr lang="en-US" i="1" dirty="0" err="1" smtClean="0">
                <a:solidFill>
                  <a:srgbClr val="00B0F0"/>
                </a:solidFill>
              </a:rPr>
              <a:t>সমাজবিজ্ঞান</a:t>
            </a:r>
            <a:r>
              <a:rPr lang="en-US" i="1" dirty="0" smtClean="0">
                <a:solidFill>
                  <a:srgbClr val="00B0F0"/>
                </a:solidFill>
              </a:rPr>
              <a:t>)</a:t>
            </a:r>
          </a:p>
          <a:p>
            <a:r>
              <a:rPr lang="en-US" i="1" dirty="0" err="1" smtClean="0">
                <a:solidFill>
                  <a:srgbClr val="00B0F0"/>
                </a:solidFill>
              </a:rPr>
              <a:t>সোনাহার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en-US" i="1" dirty="0" err="1" smtClean="0">
                <a:solidFill>
                  <a:srgbClr val="00B0F0"/>
                </a:solidFill>
              </a:rPr>
              <a:t>কলেজ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মোবাইল-০১৭৬৭৪৬৫৭০২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ই-মেইল-swadeshsh1980@gmail.com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82470" y="1670089"/>
            <a:ext cx="2026920" cy="1682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ছবি</a:t>
            </a:r>
            <a:endParaRPr lang="en-US" dirty="0"/>
          </a:p>
        </p:txBody>
      </p:sp>
      <p:pic>
        <p:nvPicPr>
          <p:cNvPr id="1026" name="Picture 2" descr="http://202.72.235.211/uitrce/assets/uploads/3da06eb612af239648550002a62675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80" y="1676400"/>
            <a:ext cx="2026920" cy="178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98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u="sng" dirty="0" err="1" smtClean="0">
                <a:solidFill>
                  <a:srgbClr val="00B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পাঠ</a:t>
            </a:r>
            <a:r>
              <a:rPr lang="en-US" sz="5400" b="1" i="1" u="sng" dirty="0" smtClean="0">
                <a:solidFill>
                  <a:srgbClr val="00B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en-US" sz="5400" b="1" i="1" u="sng" dirty="0" err="1" smtClean="0">
                <a:solidFill>
                  <a:srgbClr val="00B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পরিচিতি</a:t>
            </a:r>
            <a:endParaRPr lang="en-US" sz="5400" b="1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00B0F0"/>
                </a:solidFill>
              </a:rPr>
              <a:t>শ্রেণীঃএকাদশ</a:t>
            </a:r>
            <a:endParaRPr lang="en-US" i="1" dirty="0">
              <a:solidFill>
                <a:srgbClr val="00B0F0"/>
              </a:solidFill>
            </a:endParaRPr>
          </a:p>
          <a:p>
            <a:r>
              <a:rPr lang="en-US" i="1" dirty="0" err="1">
                <a:solidFill>
                  <a:srgbClr val="00B0F0"/>
                </a:solidFill>
              </a:rPr>
              <a:t>বিষয়ঃ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err="1" smtClean="0">
                <a:solidFill>
                  <a:srgbClr val="00B0F0"/>
                </a:solidFill>
              </a:rPr>
              <a:t>সমাজবিজ্ঞান</a:t>
            </a:r>
            <a:endParaRPr lang="en-US" i="1" dirty="0" smtClean="0">
              <a:solidFill>
                <a:srgbClr val="00B0F0"/>
              </a:solidFill>
            </a:endParaRPr>
          </a:p>
          <a:p>
            <a:r>
              <a:rPr lang="en-US" i="1" dirty="0" err="1" smtClean="0">
                <a:solidFill>
                  <a:srgbClr val="00B0F0"/>
                </a:solidFill>
              </a:rPr>
              <a:t>অধ্যায়ঃপ্রথম</a:t>
            </a:r>
            <a:endParaRPr lang="en-US" i="1" dirty="0">
              <a:solidFill>
                <a:srgbClr val="00B0F0"/>
              </a:solidFill>
            </a:endParaRPr>
          </a:p>
          <a:p>
            <a:r>
              <a:rPr lang="en-US" i="1" dirty="0" smtClean="0">
                <a:solidFill>
                  <a:srgbClr val="00B0F0"/>
                </a:solidFill>
              </a:rPr>
              <a:t>উপস্থিতঃ৪২জন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সময়ঃ১২:০০</a:t>
            </a:r>
            <a:endParaRPr lang="en-US" i="1" dirty="0">
              <a:solidFill>
                <a:srgbClr val="00B0F0"/>
              </a:solidFill>
            </a:endParaRPr>
          </a:p>
          <a:p>
            <a:r>
              <a:rPr lang="en-US" i="1" dirty="0" smtClean="0">
                <a:solidFill>
                  <a:srgbClr val="00B0F0"/>
                </a:solidFill>
              </a:rPr>
              <a:t>তারিখঃ২৬/১০/২০২১ইং</a:t>
            </a:r>
            <a:endParaRPr lang="en-US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49280"/>
            <a:ext cx="27432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50" y="28194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75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err="1">
                <a:solidFill>
                  <a:srgbClr val="FFC000"/>
                </a:solidFill>
              </a:rPr>
              <a:t>ছবিটি</a:t>
            </a:r>
            <a:r>
              <a:rPr lang="en-US" sz="6700" dirty="0">
                <a:solidFill>
                  <a:srgbClr val="FFC000"/>
                </a:solidFill>
              </a:rPr>
              <a:t> </a:t>
            </a:r>
            <a:r>
              <a:rPr lang="en-US" sz="6700" dirty="0" smtClean="0">
                <a:solidFill>
                  <a:srgbClr val="FFC000"/>
                </a:solidFill>
              </a:rPr>
              <a:t> </a:t>
            </a:r>
            <a:r>
              <a:rPr lang="en-US" sz="6700" dirty="0" err="1" smtClean="0">
                <a:solidFill>
                  <a:srgbClr val="FFC000"/>
                </a:solidFill>
              </a:rPr>
              <a:t>কিসের</a:t>
            </a:r>
            <a:r>
              <a:rPr lang="en-US" sz="6700" dirty="0">
                <a:solidFill>
                  <a:srgbClr val="FFC000"/>
                </a:solidFill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00"/>
            <a:ext cx="5029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77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err="1" smtClean="0">
                <a:solidFill>
                  <a:srgbClr val="7030A0"/>
                </a:solidFill>
              </a:rPr>
              <a:t>আজকের</a:t>
            </a:r>
            <a:r>
              <a:rPr lang="en-US" sz="6000" u="sng" dirty="0" smtClean="0">
                <a:solidFill>
                  <a:srgbClr val="7030A0"/>
                </a:solidFill>
              </a:rPr>
              <a:t> </a:t>
            </a:r>
            <a:r>
              <a:rPr lang="en-US" sz="6000" u="sng" dirty="0" err="1" smtClean="0">
                <a:solidFill>
                  <a:srgbClr val="7030A0"/>
                </a:solidFill>
              </a:rPr>
              <a:t>পাঠ</a:t>
            </a:r>
            <a:endParaRPr lang="en-US" sz="6000" u="sng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পরিবেশ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দুষন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দলীয়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কাজ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364201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১।কি </a:t>
            </a:r>
            <a:r>
              <a:rPr lang="en-US" dirty="0" err="1" smtClean="0">
                <a:solidFill>
                  <a:srgbClr val="7030A0"/>
                </a:solidFill>
              </a:rPr>
              <a:t>কি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কারনে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পরিবেশ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দূষিত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হচ্ছে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২।পরিবেশ </a:t>
            </a:r>
            <a:r>
              <a:rPr lang="en-US" dirty="0" err="1" smtClean="0">
                <a:solidFill>
                  <a:srgbClr val="7030A0"/>
                </a:solidFill>
              </a:rPr>
              <a:t>দূষনে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রোগ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দেখা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যায়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32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F0"/>
                </a:solidFill>
              </a:rPr>
              <a:t>শিখন</a:t>
            </a:r>
            <a:r>
              <a:rPr lang="en-US" sz="6000" dirty="0" smtClean="0">
                <a:solidFill>
                  <a:srgbClr val="00B0F0"/>
                </a:solidFill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ফলঃ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</a:rPr>
              <a:t>এই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পাঠ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শেষে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শিক্ষার্থীরা</a:t>
            </a:r>
            <a:r>
              <a:rPr lang="en-US" dirty="0" smtClean="0"/>
              <a:t>……………….</a:t>
            </a:r>
          </a:p>
          <a:p>
            <a:endParaRPr lang="en-US" dirty="0" smtClean="0"/>
          </a:p>
          <a:p>
            <a:r>
              <a:rPr lang="en-US" sz="2800" dirty="0" err="1" smtClean="0">
                <a:solidFill>
                  <a:srgbClr val="7030A0"/>
                </a:solidFill>
              </a:rPr>
              <a:t>পরিবেশের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</a:rPr>
              <a:t>খারাপ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দিকগুলো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জানতে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পারবে</a:t>
            </a:r>
            <a:endParaRPr lang="en-US" sz="2800" dirty="0" smtClean="0">
              <a:solidFill>
                <a:srgbClr val="7030A0"/>
              </a:solidFill>
            </a:endParaRPr>
          </a:p>
          <a:p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err="1" smtClean="0">
                <a:solidFill>
                  <a:srgbClr val="7030A0"/>
                </a:solidFill>
              </a:rPr>
              <a:t>পরিবেশ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দূষণের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কারন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সর্ম্পকে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ব্যাখ্যা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করতে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পারবে</a:t>
            </a:r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err="1" smtClean="0">
                <a:solidFill>
                  <a:srgbClr val="7030A0"/>
                </a:solidFill>
              </a:rPr>
              <a:t>পরিবেশ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দূষনের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প্রতিকার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সর্ম্পকে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জানতে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পারবে</a:t>
            </a:r>
            <a:endParaRPr lang="en-US" sz="2800" dirty="0">
              <a:solidFill>
                <a:srgbClr val="7030A0"/>
              </a:solidFill>
            </a:endParaRPr>
          </a:p>
          <a:p>
            <a:endParaRPr lang="en-US" sz="2800" dirty="0" smtClean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পরিবেশ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দূষনের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ক্ষতিকর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দিকগুলো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45" y="4038600"/>
            <a:ext cx="4387850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776662"/>
            <a:ext cx="3396673" cy="17859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5618" y="5731102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উপরোক্ত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কারন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ছাড়াও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আরো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অনেক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কারনে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পরিবেশ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দূষিত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হচ্ছে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4343400" cy="19090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171" y="1219200"/>
            <a:ext cx="3586017" cy="247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উপরোক্ত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ছবি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দেখে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তোমরা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কি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বুঝলে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95401"/>
            <a:ext cx="6248400" cy="3276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9691" y="4800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পরিবেশ</a:t>
            </a:r>
            <a:r>
              <a:rPr lang="en-US" sz="3600" dirty="0" smtClean="0"/>
              <a:t> </a:t>
            </a:r>
            <a:r>
              <a:rPr lang="en-US" sz="3600" dirty="0" err="1" smtClean="0"/>
              <a:t>দূষিত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হচ্ছে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255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142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সবাইকে লাল গোলাপের শুভেচ্ছা</vt:lpstr>
      <vt:lpstr>শিক্ষক পরিচিতি</vt:lpstr>
      <vt:lpstr>পাঠ  পরিচিতি</vt:lpstr>
      <vt:lpstr>ছবিটি  কিসের? </vt:lpstr>
      <vt:lpstr>আজকের পাঠ</vt:lpstr>
      <vt:lpstr>দলীয় কাজ</vt:lpstr>
      <vt:lpstr>শিখন ফলঃ</vt:lpstr>
      <vt:lpstr>পরিবেশ দূষনের ক্ষতিকর দিকগুলো কি কি?</vt:lpstr>
      <vt:lpstr>উপরোক্ত ছবি দেখে তোমরা কি বুঝলে?</vt:lpstr>
      <vt:lpstr>পরিবেশ দুষনের আরো কি কি কারন রয়েছে</vt:lpstr>
      <vt:lpstr>বাড়ির কাজ</vt:lpstr>
      <vt:lpstr>  ধন্যবাদ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Lab 15</dc:creator>
  <cp:lastModifiedBy>Lab 15</cp:lastModifiedBy>
  <cp:revision>54</cp:revision>
  <dcterms:created xsi:type="dcterms:W3CDTF">2021-10-26T03:21:33Z</dcterms:created>
  <dcterms:modified xsi:type="dcterms:W3CDTF">2021-10-27T07:06:14Z</dcterms:modified>
</cp:coreProperties>
</file>