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99" r:id="rId2"/>
    <p:sldId id="301" r:id="rId3"/>
    <p:sldId id="258" r:id="rId4"/>
    <p:sldId id="292" r:id="rId5"/>
    <p:sldId id="260" r:id="rId6"/>
    <p:sldId id="294" r:id="rId7"/>
    <p:sldId id="264" r:id="rId8"/>
    <p:sldId id="297" r:id="rId9"/>
    <p:sldId id="263" r:id="rId10"/>
    <p:sldId id="267" r:id="rId11"/>
    <p:sldId id="281" r:id="rId12"/>
    <p:sldId id="296" r:id="rId13"/>
    <p:sldId id="283" r:id="rId14"/>
    <p:sldId id="285" r:id="rId15"/>
    <p:sldId id="284" r:id="rId16"/>
    <p:sldId id="286" r:id="rId17"/>
    <p:sldId id="282" r:id="rId18"/>
    <p:sldId id="287" r:id="rId19"/>
    <p:sldId id="298" r:id="rId20"/>
    <p:sldId id="288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0066"/>
    <a:srgbClr val="EC28E3"/>
    <a:srgbClr val="B010A8"/>
    <a:srgbClr val="BB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8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D9B6-3FFB-48E0-A8EA-DF327243997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22A5-6B95-4F8A-80DC-42F57CDF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616" y="2271265"/>
            <a:ext cx="6363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bn-IN" sz="9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690" y="-23813"/>
            <a:ext cx="6222690" cy="6881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655" y="-23813"/>
            <a:ext cx="6222690" cy="68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900113"/>
            <a:ext cx="10401300" cy="906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তরল অংশকে রক্তরস বলে। এতে পানি ৯০%, জৈব ও অজৈব পদার্থ ১০%</a:t>
            </a:r>
            <a:b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4" y="1957754"/>
            <a:ext cx="2695767" cy="40510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অজৈব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 সোডিয়াম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পটাসিয়াম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ক্যালসিয়াম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৪। ক্লোরিন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৫। ম্যাগনেসিয়াম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৬। লৌহ</a:t>
            </a:r>
          </a:p>
          <a:p>
            <a:endParaRPr lang="bn-I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1" y="2108940"/>
            <a:ext cx="2380133" cy="80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458201" y="3071813"/>
            <a:ext cx="2548040" cy="2062103"/>
          </a:xfrm>
          <a:prstGeom prst="rect">
            <a:avLst/>
          </a:prstGeom>
          <a:gradFill flip="none" rotWithShape="1">
            <a:gsLst>
              <a:gs pos="58421">
                <a:srgbClr val="C4DBF0"/>
              </a:gs>
              <a:gs pos="69905">
                <a:srgbClr val="A7C9E8"/>
              </a:gs>
              <a:gs pos="0">
                <a:schemeClr val="accent1">
                  <a:lumMod val="0"/>
                  <a:lumOff val="100000"/>
                </a:schemeClr>
              </a:gs>
              <a:gs pos="4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অক্সিজেন,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অক্সাইড,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35" y="1957754"/>
            <a:ext cx="3833446" cy="4161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01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3" y="2229329"/>
            <a:ext cx="10644554" cy="3416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খাদ্য সার</a:t>
            </a:r>
          </a:p>
          <a:p>
            <a:pPr lvl="0"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রেচন পদার্থ</a:t>
            </a:r>
          </a:p>
          <a:p>
            <a:pPr lvl="0"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প্রোটিন</a:t>
            </a:r>
          </a:p>
          <a:p>
            <a:pPr lvl="0"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প্রতিরক্ষা মূলক দ্রব্য</a:t>
            </a:r>
          </a:p>
          <a:p>
            <a:pPr lvl="0"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অন্তঃক্ষরা গ্র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ন্থির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হরমোন</a:t>
            </a:r>
          </a:p>
          <a:p>
            <a:pPr lvl="0"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কোলেস্টেরল, লেসিথিন, বিলিরুবিন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825261" y="1476326"/>
            <a:ext cx="582637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9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1908" y="1434944"/>
            <a:ext cx="291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রক্তকনিক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869" y="2721113"/>
            <a:ext cx="220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9972" y="4571704"/>
            <a:ext cx="275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1991" y="214311"/>
            <a:ext cx="4814885" cy="6429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776850" y="1701746"/>
            <a:ext cx="2706197" cy="36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014913" y="2137645"/>
            <a:ext cx="3667379" cy="887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14913" y="4819687"/>
            <a:ext cx="3771900" cy="44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26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0" y="975536"/>
            <a:ext cx="4431323" cy="4170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914400" y="5279232"/>
            <a:ext cx="1038701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 রক্ত কনিকা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1134623"/>
            <a:ext cx="4562473" cy="3739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9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691" y="1148861"/>
            <a:ext cx="10128741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*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লোহিত রক্ত কনি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অবতল ও চাকতির মত।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*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হিমোগ্লোবিন এর কারণে লাল দেখায়।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লোহিত কনিকার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আয়ূ ১২০দিন।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*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সংখ্যাঃ ভ্রুণ দেহে ৮০-৯০ লাখ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শিশু দেহে ৬০-৭০ লাখ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*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পূর্ণবয়ষ্ক পুরুষ দেহে ৪.৫-৫.৫লাখ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নারীর দেহে ৪-৫ লাখ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|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2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739"/>
            <a:ext cx="10412963" cy="4274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169878"/>
            <a:ext cx="1041296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চক্রিকা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1120676"/>
            <a:ext cx="9993085" cy="4616648"/>
          </a:xfrm>
          <a:prstGeom prst="rect">
            <a:avLst/>
          </a:prstGeom>
          <a:gradFill>
            <a:gsLst>
              <a:gs pos="43000">
                <a:srgbClr val="FFFFFF"/>
              </a:gs>
              <a:gs pos="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 কোন আকার নাই। হিমোগ্লোবিন নাই বলে শ্বেত রক্ত কনিকা বলে। এর গড় আয়ু ১-১৫ দিন। ফ্যাগোসাইটিস প্রক্রিয়ায় জীবনু ধ্বংস করে।</a:t>
            </a: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 দেহে প্রতি ঘন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মিলিলিটারে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৪-১০ হাজার এই কনিকা থাকে।</a:t>
            </a: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শ্বেত রক্ত কনিকায়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98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04092"/>
            <a:ext cx="9308122" cy="3868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764" y="4548553"/>
            <a:ext cx="2993395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5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5465" y="907412"/>
            <a:ext cx="4293862" cy="1077218"/>
          </a:xfrm>
          <a:prstGeom prst="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কনিকা ২ভাগে ভাগ করা যায়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52" y="2504917"/>
            <a:ext cx="3523056" cy="19709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192" y="2849898"/>
            <a:ext cx="3595056" cy="14570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654773" y="1686540"/>
            <a:ext cx="1890692" cy="461665"/>
          </a:xfrm>
          <a:prstGeom prst="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গ্রানুলোসাইট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4560" y="1922322"/>
            <a:ext cx="2400616" cy="523220"/>
          </a:xfrm>
          <a:prstGeom prst="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আগ্রানুলোসাইট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9902" y="4568325"/>
            <a:ext cx="3156557" cy="1077218"/>
          </a:xfrm>
          <a:prstGeom prst="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এদের সাইটোপ্লাজম সূক্ষ্ম দানা যুক্ত।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901" y="4649420"/>
            <a:ext cx="4800982" cy="1077218"/>
          </a:xfrm>
          <a:prstGeom prst="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স্বচ্ছ ও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দানা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নয়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693" y="3166550"/>
            <a:ext cx="1038457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শ্বেত কনিকা ফ্যাগোসাইটিস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প্রক্রিয়ায় জীবনু ধ্বংস </a:t>
            </a:r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886" y="1120675"/>
            <a:ext cx="103632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কনিকা 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4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8675" y="2399279"/>
            <a:ext cx="6415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 দেবনাথ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ঘোষগাও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শেরেবাংলা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ধোবাউরা,ময়মনসিংহ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০১৭১৯৯৬১১৩৪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bdn.halua@gmail.com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078" y="1376391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87" y="2126689"/>
            <a:ext cx="2068752" cy="2447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47217" y="2136569"/>
            <a:ext cx="6090907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28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dirty="0" err="1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28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10ম </a:t>
            </a:r>
            <a:endParaRPr lang="bn-BD" sz="28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28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2800" dirty="0" err="1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৩য়</a:t>
            </a:r>
            <a:endParaRPr lang="bn-BD" sz="28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28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সময়ঃ ৫০মিনিট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86700" y="1191725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04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8" y="886079"/>
            <a:ext cx="386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7" y="1989188"/>
            <a:ext cx="4173596" cy="236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64" y="2061030"/>
            <a:ext cx="4511178" cy="2457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206" y="5109811"/>
            <a:ext cx="942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ও B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কনিকা গুলোর মধ্যে পার্থক্য  লিখ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437" y="4350657"/>
            <a:ext cx="192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366" y="4398731"/>
            <a:ext cx="192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0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846" y="818599"/>
            <a:ext cx="5763116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en-US" sz="115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115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115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31" y="740229"/>
            <a:ext cx="5321196" cy="303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319" y="3721280"/>
            <a:ext cx="942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কনিকা গুলোর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5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DF74E20-6472-4853-BB10-1B594672F5EE}"/>
              </a:ext>
            </a:extLst>
          </p:cNvPr>
          <p:cNvSpPr txBox="1"/>
          <p:nvPr/>
        </p:nvSpPr>
        <p:spPr>
          <a:xfrm>
            <a:off x="1538513" y="1490390"/>
            <a:ext cx="7051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0800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ধ</a:t>
            </a:r>
            <a:r>
              <a:rPr lang="bn-IN" sz="108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ন্য</a:t>
            </a:r>
            <a:r>
              <a:rPr lang="bn-IN" sz="10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bn-IN" sz="10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দ</a:t>
            </a:r>
            <a:r>
              <a:rPr lang="bn-IN" sz="10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0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01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19" y="1053701"/>
            <a:ext cx="5750169" cy="1014412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5400" b="1" i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i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i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i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i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i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noFill/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2397179"/>
            <a:ext cx="3048000" cy="3048000"/>
          </a:xfrm>
          <a:prstGeom prst="rect">
            <a:avLst/>
          </a:prstGeom>
        </p:spPr>
      </p:pic>
      <p:pic>
        <p:nvPicPr>
          <p:cNvPr id="1026" name="Picture 2" descr="à¦°à¦à§à¦¤ à¦à¦¿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03" y="2473378"/>
            <a:ext cx="32575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à¦°à¦à§à¦¤ à¦à¦¿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2360062"/>
            <a:ext cx="428625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402" y="2095425"/>
            <a:ext cx="7549660" cy="349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bn-IN" sz="2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60" y="1082786"/>
            <a:ext cx="5196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96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780" y="1324820"/>
            <a:ext cx="6656476" cy="588498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14" y="2112498"/>
            <a:ext cx="10377715" cy="3856893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1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রক্ত কি বলতে পারবে?</a:t>
            </a:r>
          </a:p>
          <a:p>
            <a:pPr marL="0" indent="0">
              <a:buNone/>
            </a:pPr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রক্তের উপাদান ব্যাখ্যা করতে পারবে? </a:t>
            </a:r>
          </a:p>
          <a:p>
            <a:pPr marL="0" indent="0">
              <a:buNone/>
            </a:pPr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রক্তের কনিকা এবং এর কাজ সম্পর্কে বলতে পারবে?</a:t>
            </a:r>
          </a:p>
          <a:p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3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127" y="720436"/>
            <a:ext cx="10487891" cy="50167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রক্ত এক ধরনের লাল বর্ণের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অস্বচ্ছ,আন্তঃকোষীয় লবনাক্ত ও ক্ষার ধর্মী তরল যোজক টিস্যু।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সুস্থ মানুষের দেহে প্রায় ৫-৬ লিটার রক্ত থাকে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হিমোগ্লোবিন এর কারনে রক্তের রং লাল হয়।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800" b="1" dirty="0">
              <a:noFill/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0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9819" y="4642348"/>
            <a:ext cx="2895599" cy="820603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রক্তকনিকা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4725" y="4595459"/>
            <a:ext cx="2274277" cy="820603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2985" y="4571997"/>
            <a:ext cx="3821724" cy="890954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লোহিত 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রক্তকনি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0570" y="2636583"/>
            <a:ext cx="2274277" cy="999252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কনিকা 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6031" y="2636583"/>
            <a:ext cx="1969477" cy="747753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রস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710" y="628341"/>
            <a:ext cx="2872153" cy="890954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821463" y="1930055"/>
            <a:ext cx="4961991" cy="707649"/>
          </a:xfrm>
          <a:custGeom>
            <a:avLst/>
            <a:gdLst>
              <a:gd name="connsiteX0" fmla="*/ 4698222 w 4961991"/>
              <a:gd name="connsiteY0" fmla="*/ 168388 h 707649"/>
              <a:gd name="connsiteX1" fmla="*/ 4874068 w 4961991"/>
              <a:gd name="connsiteY1" fmla="*/ 168388 h 707649"/>
              <a:gd name="connsiteX2" fmla="*/ 4874068 w 4961991"/>
              <a:gd name="connsiteY2" fmla="*/ 531803 h 707649"/>
              <a:gd name="connsiteX3" fmla="*/ 4961991 w 4961991"/>
              <a:gd name="connsiteY3" fmla="*/ 531803 h 707649"/>
              <a:gd name="connsiteX4" fmla="*/ 4786145 w 4961991"/>
              <a:gd name="connsiteY4" fmla="*/ 707649 h 707649"/>
              <a:gd name="connsiteX5" fmla="*/ 4610299 w 4961991"/>
              <a:gd name="connsiteY5" fmla="*/ 531803 h 707649"/>
              <a:gd name="connsiteX6" fmla="*/ 4698222 w 4961991"/>
              <a:gd name="connsiteY6" fmla="*/ 531803 h 707649"/>
              <a:gd name="connsiteX7" fmla="*/ 104632 w 4961991"/>
              <a:gd name="connsiteY7" fmla="*/ 0 h 707649"/>
              <a:gd name="connsiteX8" fmla="*/ 4855965 w 4961991"/>
              <a:gd name="connsiteY8" fmla="*/ 0 h 707649"/>
              <a:gd name="connsiteX9" fmla="*/ 4855965 w 4961991"/>
              <a:gd name="connsiteY9" fmla="*/ 166811 h 707649"/>
              <a:gd name="connsiteX10" fmla="*/ 263769 w 4961991"/>
              <a:gd name="connsiteY10" fmla="*/ 166811 h 707649"/>
              <a:gd name="connsiteX11" fmla="*/ 263769 w 4961991"/>
              <a:gd name="connsiteY11" fmla="*/ 525926 h 707649"/>
              <a:gd name="connsiteX12" fmla="*/ 351692 w 4961991"/>
              <a:gd name="connsiteY12" fmla="*/ 525926 h 707649"/>
              <a:gd name="connsiteX13" fmla="*/ 175846 w 4961991"/>
              <a:gd name="connsiteY13" fmla="*/ 701772 h 707649"/>
              <a:gd name="connsiteX14" fmla="*/ 0 w 4961991"/>
              <a:gd name="connsiteY14" fmla="*/ 525926 h 707649"/>
              <a:gd name="connsiteX15" fmla="*/ 87923 w 4961991"/>
              <a:gd name="connsiteY15" fmla="*/ 525926 h 707649"/>
              <a:gd name="connsiteX16" fmla="*/ 87923 w 4961991"/>
              <a:gd name="connsiteY16" fmla="*/ 162511 h 707649"/>
              <a:gd name="connsiteX17" fmla="*/ 104632 w 4961991"/>
              <a:gd name="connsiteY17" fmla="*/ 162511 h 7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61991" h="707649">
                <a:moveTo>
                  <a:pt x="4698222" y="168388"/>
                </a:moveTo>
                <a:lnTo>
                  <a:pt x="4874068" y="168388"/>
                </a:lnTo>
                <a:lnTo>
                  <a:pt x="4874068" y="531803"/>
                </a:lnTo>
                <a:lnTo>
                  <a:pt x="4961991" y="531803"/>
                </a:lnTo>
                <a:lnTo>
                  <a:pt x="4786145" y="707649"/>
                </a:lnTo>
                <a:lnTo>
                  <a:pt x="4610299" y="531803"/>
                </a:lnTo>
                <a:lnTo>
                  <a:pt x="4698222" y="531803"/>
                </a:lnTo>
                <a:close/>
                <a:moveTo>
                  <a:pt x="104632" y="0"/>
                </a:moveTo>
                <a:lnTo>
                  <a:pt x="4855965" y="0"/>
                </a:lnTo>
                <a:lnTo>
                  <a:pt x="4855965" y="166811"/>
                </a:lnTo>
                <a:lnTo>
                  <a:pt x="263769" y="166811"/>
                </a:lnTo>
                <a:lnTo>
                  <a:pt x="263769" y="525926"/>
                </a:lnTo>
                <a:lnTo>
                  <a:pt x="351692" y="525926"/>
                </a:lnTo>
                <a:lnTo>
                  <a:pt x="175846" y="701772"/>
                </a:lnTo>
                <a:lnTo>
                  <a:pt x="0" y="525926"/>
                </a:lnTo>
                <a:lnTo>
                  <a:pt x="87923" y="525926"/>
                </a:lnTo>
                <a:lnTo>
                  <a:pt x="87923" y="162511"/>
                </a:lnTo>
                <a:lnTo>
                  <a:pt x="104632" y="162511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339409" y="3643819"/>
            <a:ext cx="6963508" cy="816423"/>
          </a:xfrm>
          <a:custGeom>
            <a:avLst/>
            <a:gdLst>
              <a:gd name="connsiteX0" fmla="*/ 87923 w 6963508"/>
              <a:gd name="connsiteY0" fmla="*/ 465303 h 816423"/>
              <a:gd name="connsiteX1" fmla="*/ 263769 w 6963508"/>
              <a:gd name="connsiteY1" fmla="*/ 465303 h 816423"/>
              <a:gd name="connsiteX2" fmla="*/ 263769 w 6963508"/>
              <a:gd name="connsiteY2" fmla="*/ 623563 h 816423"/>
              <a:gd name="connsiteX3" fmla="*/ 351692 w 6963508"/>
              <a:gd name="connsiteY3" fmla="*/ 623563 h 816423"/>
              <a:gd name="connsiteX4" fmla="*/ 175846 w 6963508"/>
              <a:gd name="connsiteY4" fmla="*/ 781822 h 816423"/>
              <a:gd name="connsiteX5" fmla="*/ 0 w 6963508"/>
              <a:gd name="connsiteY5" fmla="*/ 623563 h 816423"/>
              <a:gd name="connsiteX6" fmla="*/ 87923 w 6963508"/>
              <a:gd name="connsiteY6" fmla="*/ 623563 h 816423"/>
              <a:gd name="connsiteX7" fmla="*/ 106971 w 6963508"/>
              <a:gd name="connsiteY7" fmla="*/ 0 h 816423"/>
              <a:gd name="connsiteX8" fmla="*/ 6963508 w 6963508"/>
              <a:gd name="connsiteY8" fmla="*/ 0 h 816423"/>
              <a:gd name="connsiteX9" fmla="*/ 6963508 w 6963508"/>
              <a:gd name="connsiteY9" fmla="*/ 459218 h 816423"/>
              <a:gd name="connsiteX10" fmla="*/ 6875585 w 6963508"/>
              <a:gd name="connsiteY10" fmla="*/ 459218 h 816423"/>
              <a:gd name="connsiteX11" fmla="*/ 6875585 w 6963508"/>
              <a:gd name="connsiteY11" fmla="*/ 664024 h 816423"/>
              <a:gd name="connsiteX12" fmla="*/ 6963508 w 6963508"/>
              <a:gd name="connsiteY12" fmla="*/ 664024 h 816423"/>
              <a:gd name="connsiteX13" fmla="*/ 6787662 w 6963508"/>
              <a:gd name="connsiteY13" fmla="*/ 816423 h 816423"/>
              <a:gd name="connsiteX14" fmla="*/ 6611816 w 6963508"/>
              <a:gd name="connsiteY14" fmla="*/ 664024 h 816423"/>
              <a:gd name="connsiteX15" fmla="*/ 6699739 w 6963508"/>
              <a:gd name="connsiteY15" fmla="*/ 664024 h 816423"/>
              <a:gd name="connsiteX16" fmla="*/ 6699739 w 6963508"/>
              <a:gd name="connsiteY16" fmla="*/ 459218 h 816423"/>
              <a:gd name="connsiteX17" fmla="*/ 3623582 w 6963508"/>
              <a:gd name="connsiteY17" fmla="*/ 459218 h 816423"/>
              <a:gd name="connsiteX18" fmla="*/ 3623582 w 6963508"/>
              <a:gd name="connsiteY18" fmla="*/ 530054 h 816423"/>
              <a:gd name="connsiteX19" fmla="*/ 3711924 w 6963508"/>
              <a:gd name="connsiteY19" fmla="*/ 530054 h 816423"/>
              <a:gd name="connsiteX20" fmla="*/ 3535240 w 6963508"/>
              <a:gd name="connsiteY20" fmla="*/ 706739 h 816423"/>
              <a:gd name="connsiteX21" fmla="*/ 3358555 w 6963508"/>
              <a:gd name="connsiteY21" fmla="*/ 530054 h 816423"/>
              <a:gd name="connsiteX22" fmla="*/ 3446897 w 6963508"/>
              <a:gd name="connsiteY22" fmla="*/ 530054 h 816423"/>
              <a:gd name="connsiteX23" fmla="*/ 3446897 w 6963508"/>
              <a:gd name="connsiteY23" fmla="*/ 459218 h 816423"/>
              <a:gd name="connsiteX24" fmla="*/ 106971 w 6963508"/>
              <a:gd name="connsiteY24" fmla="*/ 459218 h 81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63508" h="816423">
                <a:moveTo>
                  <a:pt x="87923" y="465303"/>
                </a:moveTo>
                <a:lnTo>
                  <a:pt x="263769" y="465303"/>
                </a:lnTo>
                <a:lnTo>
                  <a:pt x="263769" y="623563"/>
                </a:lnTo>
                <a:lnTo>
                  <a:pt x="351692" y="623563"/>
                </a:lnTo>
                <a:lnTo>
                  <a:pt x="175846" y="781822"/>
                </a:lnTo>
                <a:lnTo>
                  <a:pt x="0" y="623563"/>
                </a:lnTo>
                <a:lnTo>
                  <a:pt x="87923" y="623563"/>
                </a:lnTo>
                <a:close/>
                <a:moveTo>
                  <a:pt x="106971" y="0"/>
                </a:moveTo>
                <a:lnTo>
                  <a:pt x="6963508" y="0"/>
                </a:lnTo>
                <a:lnTo>
                  <a:pt x="6963508" y="459218"/>
                </a:lnTo>
                <a:lnTo>
                  <a:pt x="6875585" y="459218"/>
                </a:lnTo>
                <a:lnTo>
                  <a:pt x="6875585" y="664024"/>
                </a:lnTo>
                <a:lnTo>
                  <a:pt x="6963508" y="664024"/>
                </a:lnTo>
                <a:lnTo>
                  <a:pt x="6787662" y="816423"/>
                </a:lnTo>
                <a:lnTo>
                  <a:pt x="6611816" y="664024"/>
                </a:lnTo>
                <a:lnTo>
                  <a:pt x="6699739" y="664024"/>
                </a:lnTo>
                <a:lnTo>
                  <a:pt x="6699739" y="459218"/>
                </a:lnTo>
                <a:lnTo>
                  <a:pt x="3623582" y="459218"/>
                </a:lnTo>
                <a:lnTo>
                  <a:pt x="3623582" y="530054"/>
                </a:lnTo>
                <a:lnTo>
                  <a:pt x="3711924" y="530054"/>
                </a:lnTo>
                <a:lnTo>
                  <a:pt x="3535240" y="706739"/>
                </a:lnTo>
                <a:lnTo>
                  <a:pt x="3358555" y="530054"/>
                </a:lnTo>
                <a:lnTo>
                  <a:pt x="3446897" y="530054"/>
                </a:lnTo>
                <a:lnTo>
                  <a:pt x="3446897" y="459218"/>
                </a:lnTo>
                <a:lnTo>
                  <a:pt x="106971" y="459218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5210" y="716179"/>
            <a:ext cx="3530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2503142" y="3549513"/>
            <a:ext cx="6720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কনিকা কত প্রকার ও কি কি? 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541615" y="2285839"/>
            <a:ext cx="4661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 বলতে কি বুঝ।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2521013" y="4454169"/>
            <a:ext cx="47387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 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হয় কেন?  </a:t>
            </a:r>
            <a:endParaRPr lang="en-US" sz="54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7" y="769258"/>
            <a:ext cx="10319656" cy="5171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2510971" y="6168571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আহাম্মেদ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বাকলজোড়া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নয়াপাড়া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2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515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নিচের চিত্র গুলো লক্ষ্য কর </vt:lpstr>
      <vt:lpstr>PowerPoint Presentation</vt:lpstr>
      <vt:lpstr>এই পাঠ শেষে শিক্ষার্থীরা </vt:lpstr>
      <vt:lpstr>PowerPoint Presentation</vt:lpstr>
      <vt:lpstr>PowerPoint Presentation</vt:lpstr>
      <vt:lpstr>PowerPoint Presentation</vt:lpstr>
      <vt:lpstr>PowerPoint Presentation</vt:lpstr>
      <vt:lpstr>  রক্তের তরল অংশকে রক্তরস বলে। এতে পানি ৯০%, জৈব ও অজৈব পদার্থ ১০%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সবাকে শুভেচ্ছা </dc:title>
  <dc:creator>Windows User</dc:creator>
  <cp:lastModifiedBy>4VFDN72</cp:lastModifiedBy>
  <cp:revision>84</cp:revision>
  <dcterms:created xsi:type="dcterms:W3CDTF">2018-08-02T18:24:58Z</dcterms:created>
  <dcterms:modified xsi:type="dcterms:W3CDTF">2021-10-29T17:08:33Z</dcterms:modified>
</cp:coreProperties>
</file>