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8"/>
  </p:notesMasterIdLst>
  <p:sldIdLst>
    <p:sldId id="314" r:id="rId2"/>
    <p:sldId id="308" r:id="rId3"/>
    <p:sldId id="259" r:id="rId4"/>
    <p:sldId id="319" r:id="rId5"/>
    <p:sldId id="321" r:id="rId6"/>
    <p:sldId id="322" r:id="rId7"/>
    <p:sldId id="284" r:id="rId8"/>
    <p:sldId id="331" r:id="rId9"/>
    <p:sldId id="333" r:id="rId10"/>
    <p:sldId id="335" r:id="rId11"/>
    <p:sldId id="334" r:id="rId12"/>
    <p:sldId id="336" r:id="rId13"/>
    <p:sldId id="273" r:id="rId14"/>
    <p:sldId id="274" r:id="rId15"/>
    <p:sldId id="282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3974" autoAdjust="0"/>
  </p:normalViewPr>
  <p:slideViewPr>
    <p:cSldViewPr>
      <p:cViewPr varScale="1">
        <p:scale>
          <a:sx n="71" d="100"/>
          <a:sy n="71" d="100"/>
        </p:scale>
        <p:origin x="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78EA-4D61-4E29-9FF4-D72CB161CE8B}" type="datetimeFigureOut">
              <a:rPr lang="en-US" smtClean="0"/>
              <a:t>28-Oct-21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F2C90-BA50-4645-B4F8-3DCE5B001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5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574-DA5B-4306-BE8F-869442244122}" type="datetime8">
              <a:rPr lang="en-US" smtClean="0"/>
              <a:t>28-Oct-21 10:53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64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9A9C-8C3B-45BD-AE76-09DC22AAC6E3}" type="datetime8">
              <a:rPr lang="en-US" smtClean="0"/>
              <a:t>28-Oct-21 10:53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7281-2BED-4E68-9D67-F2167BBB91FA}" type="datetime8">
              <a:rPr lang="en-US" smtClean="0"/>
              <a:t>28-Oct-21 10:53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0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6CBE-4F05-4A60-9B39-F7784E561A65}" type="datetime8">
              <a:rPr lang="en-US" smtClean="0"/>
              <a:t>28-Oct-21 10:53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CBD0-303C-42D1-BA1C-E1E3B36C3961}" type="datetime8">
              <a:rPr lang="en-US" smtClean="0"/>
              <a:t>28-Oct-21 10:53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8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8905-0060-4598-A3E3-C4A47EF80525}" type="datetime8">
              <a:rPr lang="en-US" smtClean="0"/>
              <a:t>28-Oct-21 10:53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F811-DEB0-4697-8438-B694A330A7A9}" type="datetime8">
              <a:rPr lang="en-US" smtClean="0"/>
              <a:t>28-Oct-21 10:53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8C2-A8D6-420B-82FE-700C75D6DE81}" type="datetime8">
              <a:rPr lang="en-US" smtClean="0"/>
              <a:t>28-Oct-21 10:53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ওবায়দুল হক</a:t>
            </a:r>
            <a:r>
              <a:rPr lang="bn-IN" b="1" smtClean="0"/>
              <a:t>  ,  </a:t>
            </a:r>
            <a:r>
              <a:rPr lang="en-US" b="1" smtClean="0"/>
              <a:t>সহকারি শিক্ষক (বিজ্ঞান )</a:t>
            </a:r>
            <a:r>
              <a:rPr lang="bn-IN" b="1" smtClean="0"/>
              <a:t>,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0070C0"/>
                </a:solidFill>
              </a:rPr>
              <a:t>ছলেমা নজির ‍উচ্চ বিদ্যালয়, হরিপুর, ছাগলনাইয়া , ফেনী</a:t>
            </a:r>
            <a:r>
              <a:rPr lang="en-US" b="1" smtClean="0"/>
              <a:t>। </a:t>
            </a:r>
          </a:p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6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A8DC-1D8D-4893-81A5-484AA83B3245}" type="datetime8">
              <a:rPr lang="en-US" smtClean="0"/>
              <a:t>28-Oct-21 10:53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4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B4C35E3-75B9-4C31-97F7-02CF92A8879C}" type="datetime8">
              <a:rPr lang="en-US" smtClean="0"/>
              <a:t>28-Oct-21 10:53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8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072-5883-4EAE-AA51-F8D467C0ECD3}" type="datetime8">
              <a:rPr lang="en-US" smtClean="0"/>
              <a:t>28-Oct-21 10:53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5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19C772-7802-44DE-956B-988BA91CD729}" type="datetime8">
              <a:rPr lang="en-US" smtClean="0"/>
              <a:t>28-Oct-21 10:53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68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baidulsumonpu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10" Type="http://schemas.openxmlformats.org/officeDocument/2006/relationships/image" Target="../media/image3.jpeg"/><Relationship Id="rId4" Type="http://schemas.openxmlformats.org/officeDocument/2006/relationships/image" Target="../media/image6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10:53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143000"/>
            <a:ext cx="8610599" cy="120032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রাহীম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744" y="3946070"/>
            <a:ext cx="8610599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11:01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1160213"/>
            <a:ext cx="916577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83543"/>
            <a:ext cx="9165771" cy="42165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	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25185" y="2438400"/>
                <a:ext cx="8915399" cy="1536617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 </a:t>
                </a:r>
                <a:r>
                  <a:rPr lang="en-US" sz="54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মুলধন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,C=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	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 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85" y="2438400"/>
                <a:ext cx="8915399" cy="1536617"/>
              </a:xfrm>
              <a:prstGeom prst="rect">
                <a:avLst/>
              </a:prstGeom>
              <a:blipFill rotWithShape="0">
                <a:blip r:embed="rId6"/>
                <a:stretch>
                  <a:fillRect l="-3618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52400" y="4209741"/>
                <a:ext cx="8839199" cy="1855617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</a:t>
                </a:r>
                <a:r>
                  <a:rPr lang="en-US" sz="4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4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	</a:t>
                </a:r>
                <a:r>
                  <a:rPr lang="en-US" sz="4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480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P</m:t>
                    </m:r>
                  </m:oMath>
                </a14:m>
                <a:r>
                  <a:rPr lang="en-US" sz="4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	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	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 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P</m:t>
                    </m:r>
                  </m:oMath>
                </a14:m>
                <a:endParaRPr lang="en-US" sz="4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09741"/>
                <a:ext cx="8839199" cy="1855617"/>
              </a:xfrm>
              <a:prstGeom prst="rect">
                <a:avLst/>
              </a:prstGeom>
              <a:blipFill rotWithShape="0">
                <a:blip r:embed="rId8"/>
                <a:stretch>
                  <a:fillRect l="-3028" b="-15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55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  <p:bldP spid="11" grpId="0" animBg="1"/>
      <p:bldP spid="7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11:40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11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448" y="1111624"/>
            <a:ext cx="916577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448" y="2052167"/>
            <a:ext cx="9089571" cy="10944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৮.৫০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১০০০০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সবৃদ্ধিমূল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JSC-১৩ ]</a:t>
            </a:r>
            <a:endParaRPr lang="en-US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0" y="3163791"/>
                <a:ext cx="9103019" cy="3219795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: 	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P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100০০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n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r = ৮.৫০%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৮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৫০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০.০৮৫</a:t>
                </a:r>
              </a:p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সবৃদ্ধিমূল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C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	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 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10000</m:t>
                        </m:r>
                        <m:r>
                          <m:rPr>
                            <m:nor/>
                          </m:rP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	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0.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0850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 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63791"/>
                <a:ext cx="9103019" cy="3219795"/>
              </a:xfrm>
              <a:prstGeom prst="rect">
                <a:avLst/>
              </a:prstGeom>
              <a:blipFill rotWithShape="0">
                <a:blip r:embed="rId6"/>
                <a:stretch>
                  <a:fillRect l="-1939" t="-3390" b="-7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9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  <p:bldP spid="1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11:50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12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448" y="1111624"/>
            <a:ext cx="916577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6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0" y="2052167"/>
                <a:ext cx="9103019" cy="4331419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>
                    <a:solidFill>
                      <a:srgbClr val="FF0000"/>
                    </a:solidFill>
                    <a:cs typeface="NikoshBAN" panose="02000000000000000000" pitchFamily="2" charset="0"/>
                  </a:rPr>
                  <a:t>	</a:t>
                </a:r>
                <a:r>
                  <a:rPr lang="en-US" sz="3600" b="1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		</a:t>
                </a:r>
                <a:r>
                  <a:rPr lang="en-US" sz="3600" b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10000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	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0850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 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endPara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 10000 × 1.177225</a:t>
                </a: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 11772.25</a:t>
                </a:r>
              </a:p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সবৃদ্ধিমূল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11772.25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C</a:t>
                </a:r>
                <a:r>
                  <a:rPr lang="en-US" sz="36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= (11772.25</a:t>
                </a:r>
                <a:r>
                  <a:rPr lang="en-US" sz="36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10000 )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 =  1772.25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52167"/>
                <a:ext cx="9103019" cy="4331419"/>
              </a:xfrm>
              <a:prstGeom prst="rect">
                <a:avLst/>
              </a:prstGeom>
              <a:blipFill rotWithShape="0">
                <a:blip r:embed="rId5"/>
                <a:stretch>
                  <a:fillRect l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55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10:53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13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18538"/>
            <a:ext cx="9144000" cy="12436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8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355240"/>
            <a:ext cx="9086328" cy="40213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37234"/>
            <a:ext cx="8915399" cy="39087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বছরান্তে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৬৫০০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বছরান্তে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৬৭৬০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just"/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8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10:53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14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3999" cy="1371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514600"/>
            <a:ext cx="9144000" cy="35433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সবৃদ্ধিমূল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৮০০০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10:53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15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6028" y="1106488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97983" y="1128795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  <a:endParaRPr lang="en-US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22693" y="1108913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9358" y="1128795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05600" y="1128795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65" y="2590800"/>
            <a:ext cx="8991600" cy="37856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q"/>
            </a:pP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৫০০০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10:53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16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782" y="4326186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2822657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95425" y="1745496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75433" y="1099405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06554" y="1112722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86562" y="1212096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56970" y="2590800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86688" y="4252995"/>
            <a:ext cx="1204912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8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3505200"/>
            <a:ext cx="6019800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10:53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371600"/>
            <a:ext cx="8610599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10:53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18" name="TextBox 19"/>
          <p:cNvSpPr txBox="1"/>
          <p:nvPr/>
        </p:nvSpPr>
        <p:spPr>
          <a:xfrm>
            <a:off x="0" y="3119544"/>
            <a:ext cx="5268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এম.এস.সি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(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,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এম.বি.এ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,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প্রিমিয়ার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‍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উচ্চ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হরিপুর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ছাগলনাইয়া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01814386353</a:t>
            </a:r>
          </a:p>
          <a:p>
            <a:pPr algn="just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</a:t>
            </a:r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obaidulsumonpu@gmail.com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Youtube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Online Education By </a:t>
            </a:r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Obaidul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Hoq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5788684" y="2704487"/>
            <a:ext cx="2774103" cy="2203007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</a:t>
            </a:r>
            <a:r>
              <a:rPr lang="en-US" sz="135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35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endParaRPr lang="en-US" sz="135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35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35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5439643" y="3007057"/>
            <a:ext cx="49274" cy="2784143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38800" y="3616036"/>
            <a:ext cx="0" cy="1870364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268978" y="3463636"/>
            <a:ext cx="20781" cy="1870364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88684" y="1823098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11971"/>
            <a:ext cx="1972760" cy="170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Rectangle 24"/>
          <p:cNvSpPr/>
          <p:nvPr/>
        </p:nvSpPr>
        <p:spPr>
          <a:xfrm>
            <a:off x="932543" y="1879133"/>
            <a:ext cx="2457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1" y="2310392"/>
            <a:ext cx="3589840" cy="1041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78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8" grpId="0"/>
      <p:bldP spid="19" grpId="0"/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10:53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4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2400" y="2150811"/>
            <a:ext cx="9144000" cy="42327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Compound Interest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770" y="1276919"/>
            <a:ext cx="7238431" cy="85667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11:09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5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219770" y="1124521"/>
            <a:ext cx="7238431" cy="85667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যাচাইয়ের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9081249" cy="428568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26654" r="-847" b="45125"/>
          <a:stretch/>
        </p:blipFill>
        <p:spPr>
          <a:xfrm>
            <a:off x="0" y="1993576"/>
            <a:ext cx="9081249" cy="213360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" y="5216031"/>
            <a:ext cx="9143998" cy="103236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Compound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Interst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মুনাফাকে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5" b="41112"/>
          <a:stretch/>
        </p:blipFill>
        <p:spPr>
          <a:xfrm>
            <a:off x="44823" y="4114799"/>
            <a:ext cx="8991600" cy="110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9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11:10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6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143000"/>
            <a:ext cx="9144001" cy="52405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2" y="1456732"/>
            <a:ext cx="3917901" cy="3917900"/>
            <a:chOff x="3" y="50834"/>
            <a:chExt cx="3917901" cy="3917900"/>
          </a:xfrm>
        </p:grpSpPr>
        <p:sp>
          <p:nvSpPr>
            <p:cNvPr id="14" name="Up Arrow 13"/>
            <p:cNvSpPr/>
            <p:nvPr/>
          </p:nvSpPr>
          <p:spPr>
            <a:xfrm rot="16200000">
              <a:off x="3" y="50834"/>
              <a:ext cx="3917900" cy="3917900"/>
            </a:xfrm>
            <a:prstGeom prst="upArrow">
              <a:avLst>
                <a:gd name="adj1" fmla="val 50000"/>
                <a:gd name="adj2" fmla="val 35000"/>
              </a:avLst>
            </a:prstGeom>
            <a:blipFill rotWithShape="0">
              <a:blip r:embed="rId4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Up Arrow 4"/>
            <p:cNvSpPr/>
            <p:nvPr/>
          </p:nvSpPr>
          <p:spPr>
            <a:xfrm rot="21600000">
              <a:off x="685637" y="1030309"/>
              <a:ext cx="3232267" cy="195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392" tIns="469392" rIns="469392" bIns="469392" numCol="1" spcCol="1270" anchor="ctr" anchorCtr="0">
              <a:noAutofit/>
            </a:bodyPr>
            <a:lstStyle/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b="1" kern="12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b="1" kern="12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kern="12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6600" b="1" kern="12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68898" y="1483368"/>
            <a:ext cx="3917900" cy="3917900"/>
            <a:chOff x="4311699" y="77470"/>
            <a:chExt cx="3917900" cy="3917900"/>
          </a:xfrm>
        </p:grpSpPr>
        <p:sp>
          <p:nvSpPr>
            <p:cNvPr id="12" name="Up Arrow 11"/>
            <p:cNvSpPr/>
            <p:nvPr/>
          </p:nvSpPr>
          <p:spPr>
            <a:xfrm rot="5400000">
              <a:off x="4311699" y="77470"/>
              <a:ext cx="3917900" cy="3917900"/>
            </a:xfrm>
            <a:prstGeom prst="upArrow">
              <a:avLst>
                <a:gd name="adj1" fmla="val 50000"/>
                <a:gd name="adj2" fmla="val 35000"/>
              </a:avLst>
            </a:prstGeom>
            <a:blipFill rotWithShape="0">
              <a:blip r:embed="rId5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Up Arrow 6"/>
            <p:cNvSpPr/>
            <p:nvPr/>
          </p:nvSpPr>
          <p:spPr>
            <a:xfrm>
              <a:off x="4311700" y="1056945"/>
              <a:ext cx="3232267" cy="195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392" tIns="469392" rIns="469392" bIns="469392" numCol="1" spcCol="1270" anchor="ctr" anchorCtr="0">
              <a:noAutofit/>
            </a:bodyPr>
            <a:lstStyle/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চক্রবৃদ্ধি</a:t>
              </a:r>
              <a:r>
                <a: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kern="12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endParaRPr lang="en-US" sz="6600" b="1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4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10:54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7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066800"/>
            <a:ext cx="9144000" cy="14981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590800"/>
            <a:ext cx="9144000" cy="362317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48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8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8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8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11:11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8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4482" y="1077595"/>
            <a:ext cx="9148482" cy="1066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1" r="847" b="51709"/>
          <a:stretch/>
        </p:blipFill>
        <p:spPr>
          <a:xfrm>
            <a:off x="0" y="2335954"/>
            <a:ext cx="8915400" cy="410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28-Oct-21 10:53 PM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9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43200" y="1658166"/>
            <a:ext cx="6398394" cy="4541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 বা আসল = </a:t>
            </a:r>
            <a:r>
              <a:rPr lang="en-US" sz="2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 (principal)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303702"/>
            <a:ext cx="6503249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27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মুনাফার হার = 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r (rate of interest) </a:t>
            </a:r>
          </a:p>
          <a:p>
            <a:pPr algn="ctr"/>
            <a:endParaRPr lang="en-US" sz="2700" dirty="0"/>
          </a:p>
        </p:txBody>
      </p:sp>
      <p:sp>
        <p:nvSpPr>
          <p:cNvPr id="16" name="Rounded Rectangle 15"/>
          <p:cNvSpPr/>
          <p:nvPr/>
        </p:nvSpPr>
        <p:spPr>
          <a:xfrm>
            <a:off x="2358190" y="3005941"/>
            <a:ext cx="3429000" cy="50382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7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=</a:t>
            </a:r>
            <a:r>
              <a:rPr lang="en-US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 (time)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0" y="3810000"/>
            <a:ext cx="8422104" cy="50983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সবৃদ্ধিমূল বা মুনাফা আসল = </a:t>
            </a:r>
            <a:r>
              <a:rPr lang="en-US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en-US" sz="2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 Total amount )</a:t>
            </a:r>
            <a:endParaRPr lang="en-US" sz="27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9801" y="4719388"/>
            <a:ext cx="1709988" cy="40907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1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 আসল  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86200" y="4714875"/>
            <a:ext cx="806116" cy="449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2700" b="1" dirty="0">
              <a:solidFill>
                <a:srgbClr val="FF00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84821" y="4690812"/>
            <a:ext cx="951998" cy="4737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আসল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9616" y="4678779"/>
            <a:ext cx="685800" cy="48577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FF0066"/>
                </a:solidFill>
              </a:rPr>
              <a:t>+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72277" y="4702845"/>
            <a:ext cx="771524" cy="485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50006" y="5325478"/>
            <a:ext cx="685800" cy="514350"/>
          </a:xfrm>
          <a:prstGeom prst="rect">
            <a:avLst/>
          </a:prstGeom>
          <a:solidFill>
            <a:srgbClr val="00CC9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/>
              <a:t>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86199" y="5358564"/>
            <a:ext cx="830180" cy="4496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700" dirty="0">
                <a:latin typeface="NikoshBAN" pitchFamily="2" charset="0"/>
                <a:cs typeface="NikoshBAN" pitchFamily="2" charset="0"/>
              </a:rPr>
              <a:t> = </a:t>
            </a:r>
            <a:endParaRPr lang="en-US" sz="2700" dirty="0"/>
          </a:p>
        </p:txBody>
      </p:sp>
      <p:sp>
        <p:nvSpPr>
          <p:cNvPr id="27" name="Rectangle 26"/>
          <p:cNvSpPr/>
          <p:nvPr/>
        </p:nvSpPr>
        <p:spPr>
          <a:xfrm>
            <a:off x="4926931" y="5349541"/>
            <a:ext cx="860259" cy="512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US" sz="27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55632" y="5373605"/>
            <a:ext cx="685800" cy="5143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27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19637" y="5361572"/>
            <a:ext cx="685800" cy="51435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06" y="1145877"/>
            <a:ext cx="6398394" cy="45419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77734" y="2955258"/>
            <a:ext cx="2966266" cy="502318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27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I (profit)</a:t>
            </a:r>
          </a:p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0637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2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1756</TotalTime>
  <Words>561</Words>
  <Application>Microsoft Office PowerPoint</Application>
  <PresentationFormat>On-screen Show 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Calibri Light</vt:lpstr>
      <vt:lpstr>Cambria Math</vt:lpstr>
      <vt:lpstr>NikoshBAN</vt:lpstr>
      <vt:lpstr>SutonnyMJ</vt:lpstr>
      <vt:lpstr>Times New Roman</vt:lpstr>
      <vt:lpstr>Vrinda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726</cp:revision>
  <dcterms:created xsi:type="dcterms:W3CDTF">2006-08-16T00:00:00Z</dcterms:created>
  <dcterms:modified xsi:type="dcterms:W3CDTF">2021-10-28T18:01:32Z</dcterms:modified>
</cp:coreProperties>
</file>