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3"/>
  </p:notesMasterIdLst>
  <p:sldIdLst>
    <p:sldId id="372" r:id="rId2"/>
    <p:sldId id="411" r:id="rId3"/>
    <p:sldId id="383" r:id="rId4"/>
    <p:sldId id="412" r:id="rId5"/>
    <p:sldId id="380" r:id="rId6"/>
    <p:sldId id="382" r:id="rId7"/>
    <p:sldId id="413" r:id="rId8"/>
    <p:sldId id="414" r:id="rId9"/>
    <p:sldId id="422" r:id="rId10"/>
    <p:sldId id="421" r:id="rId11"/>
    <p:sldId id="415" r:id="rId12"/>
    <p:sldId id="416" r:id="rId13"/>
    <p:sldId id="417" r:id="rId14"/>
    <p:sldId id="423" r:id="rId15"/>
    <p:sldId id="424" r:id="rId16"/>
    <p:sldId id="418" r:id="rId17"/>
    <p:sldId id="419" r:id="rId18"/>
    <p:sldId id="390" r:id="rId19"/>
    <p:sldId id="425" r:id="rId20"/>
    <p:sldId id="391" r:id="rId21"/>
    <p:sldId id="3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3597" autoAdjust="0"/>
  </p:normalViewPr>
  <p:slideViewPr>
    <p:cSldViewPr>
      <p:cViewPr>
        <p:scale>
          <a:sx n="50" d="100"/>
          <a:sy n="50" d="100"/>
        </p:scale>
        <p:origin x="2034" y="414"/>
      </p:cViewPr>
      <p:guideLst>
        <p:guide orient="horz" pos="2160"/>
        <p:guide pos="2880"/>
        <p:guide pos="29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3F08-6B4D-4292-B28C-75CBAA6A46AD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6E00-7913-43A3-97B0-98DCF113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3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3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D463831-AAC5-4DD3-9338-D5D09C792D1D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82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0376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91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0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9502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313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8615-6A7A-4B60-8219-D723FFDCA7E2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841D-8E8B-4B9C-B8C6-66497838B0B8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7A3A-C423-4F06-A58B-04E9652904EC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C467-32E3-47FE-B6AA-EE8AEC62240A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1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F7CA-F702-4376-BC7E-9A469CB9360E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2634-1E1E-414A-BD5C-092291E9A140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6049-52E2-408B-AE0E-93BF5AB18242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1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217D-ADF0-4D54-81D7-61B98FAE073B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7F98-D4A6-4F6B-B61D-62D9D51081DB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7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CDF9-E096-454E-AF96-B238EB2B582E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AF134-FE63-4482-81EE-85EF1A780EA5}" type="datetime8">
              <a:rPr lang="en-US" smtClean="0"/>
              <a:t>29-Oct-21 7:19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mailto:obaidulsumonpu@gmail.com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533400" y="761999"/>
            <a:ext cx="7315200" cy="3505199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196876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r>
              <a:rPr lang="bn-BD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533400" y="4424548"/>
            <a:ext cx="7315200" cy="1290452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3" grpId="0"/>
      <p:bldP spid="3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7:33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1" y="881062"/>
            <a:ext cx="76962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সংজ্ঞাসমূহ</a:t>
            </a:r>
            <a:endParaRPr lang="en-US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149" y="1999291"/>
            <a:ext cx="8045451" cy="193899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399" y="4038600"/>
            <a:ext cx="8096251" cy="193899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2053547"/>
            <a:ext cx="80010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+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163" y="2901434"/>
            <a:ext cx="8022311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431" y="3674968"/>
            <a:ext cx="8066761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উর্ধ্বসীমা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নিম্নসীমা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÷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2889" y="4442469"/>
                <a:ext cx="8047711" cy="1468607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36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এখানে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3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উপাত্তগুলোর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b="1" dirty="0">
                    <a:solidFill>
                      <a:srgbClr val="FF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36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89" y="4442469"/>
                <a:ext cx="8047711" cy="1468607"/>
              </a:xfrm>
              <a:prstGeom prst="rect">
                <a:avLst/>
              </a:prstGeom>
              <a:blipFill rotWithShape="0">
                <a:blip r:embed="rId9"/>
                <a:stretch>
                  <a:fillRect l="-2192" b="-148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1" y="912577"/>
            <a:ext cx="7467600" cy="830997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8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7:55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02" y="1932336"/>
            <a:ext cx="7995675" cy="327767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65, 60, 75, 80, 40, 67, 70, 72,  69, 78, 80, 80, 65, 75, 75, 88, 93, 80, 75, 65, 50, 52, 71, 61, 72, 52,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41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35, 42,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43,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75, 48, 40, 80, 65, 80, 80, 90, 95,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1161" y="5340604"/>
            <a:ext cx="8022316" cy="1005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শ্রেণিব্যবধান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			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1020673"/>
            <a:ext cx="7391399" cy="7499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bn-BD" sz="5400" b="1" dirty="0">
              <a:solidFill>
                <a:schemeClr val="accent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8:04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609600" y="1825464"/>
                <a:ext cx="8001000" cy="4461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25000" lnSpcReduction="2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	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95,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=35</a:t>
                </a:r>
              </a:p>
              <a:p>
                <a:pPr marL="0" indent="0">
                  <a:buNone/>
                </a:pP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4E3AD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800" i="1">
                        <a:solidFill>
                          <a:srgbClr val="4E3AD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+ 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</a:p>
              <a:p>
                <a:pPr marL="0" indent="0">
                  <a:buNone/>
                </a:pP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(95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4E3AD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800" i="1">
                        <a:solidFill>
                          <a:srgbClr val="4E3AD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35) +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= 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60 +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 =  61</a:t>
                </a:r>
              </a:p>
              <a:p>
                <a:pPr marL="0" indent="0">
                  <a:buNone/>
                </a:pP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800" i="1">
                            <a:solidFill>
                              <a:srgbClr val="4E3ADE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800" dirty="0">
                            <a:solidFill>
                              <a:srgbClr val="4E3ADE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61 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800" dirty="0">
                            <a:solidFill>
                              <a:srgbClr val="4E3ADE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12800" dirty="0" smtClean="0">
                  <a:solidFill>
                    <a:srgbClr val="4E3ADE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7.625</a:t>
                </a:r>
              </a:p>
              <a:p>
                <a:pPr marL="0" indent="0">
                  <a:buNone/>
                </a:pP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4E3AD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8 [</a:t>
                </a:r>
                <a:r>
                  <a:rPr lang="en-US" sz="12800" dirty="0" err="1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পূর্ণসংখ্যায়</a:t>
                </a:r>
                <a:r>
                  <a:rPr lang="en-US" sz="12800" dirty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2800" dirty="0" smtClean="0">
                    <a:solidFill>
                      <a:srgbClr val="4E3AD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12800" dirty="0">
                  <a:solidFill>
                    <a:srgbClr val="4E3ADE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128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128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128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endParaRPr lang="en-US" sz="128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5464"/>
                <a:ext cx="8001000" cy="4461430"/>
              </a:xfrm>
              <a:prstGeom prst="rect">
                <a:avLst/>
              </a:prstGeom>
              <a:blipFill rotWithShape="0">
                <a:blip r:embed="rId6"/>
                <a:stretch>
                  <a:fillRect l="-1904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8:04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609601" y="2699610"/>
                <a:ext cx="8000999" cy="3056796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3200" b="1" dirty="0" err="1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b="1" dirty="0" smtClean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1" dirty="0" smtClean="0">
                    <a:solidFill>
                      <a:srgbClr val="FF0066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3200" b="1" dirty="0" smtClean="0">
                    <a:solidFill>
                      <a:schemeClr val="accent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 + 48 + 40 + 80 + 65 + 80 + 80 + 90 +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+ 80 + 65 + 60 + 75 + 80+ 40 + 67 + 70 + 72 + 69 + 78 + 80 + 80 + 65 + 75 + 75 + 88+ 93 + 80 +75 + 65 + 50 + 52 + 71 + 61 + 72 + 52 + 41 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+ 42 + 43 </a:t>
                </a:r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2704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699610"/>
                <a:ext cx="8000999" cy="3056796"/>
              </a:xfrm>
              <a:prstGeom prst="rect">
                <a:avLst/>
              </a:prstGeom>
              <a:blipFill rotWithShape="0">
                <a:blip r:embed="rId7"/>
                <a:stretch>
                  <a:fillRect l="-1904" t="-3593" r="-1828" b="-10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533401" y="1812830"/>
            <a:ext cx="8077200" cy="72504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6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6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6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8:09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537031" y="3261903"/>
                <a:ext cx="8073570" cy="2719738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effectLst/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000" kern="1200" cap="none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US" sz="5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5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5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</a:p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2704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</a:t>
                </a:r>
              </a:p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 = 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67.6</a:t>
                </a:r>
              </a:p>
              <a:p>
                <a:pPr algn="l"/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৬৭.৬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31" y="3261903"/>
                <a:ext cx="8073570" cy="2719738"/>
              </a:xfrm>
              <a:prstGeom prst="rect">
                <a:avLst/>
              </a:prstGeom>
              <a:blipFill rotWithShape="0">
                <a:blip r:embed="rId6"/>
                <a:stretch>
                  <a:fillRect l="-2717" t="-3139" b="-26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533401" y="1812830"/>
            <a:ext cx="8077199" cy="72504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6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6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533400" y="2577197"/>
                <a:ext cx="8077199" cy="653144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000" kern="1200" cap="none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US" sz="28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40</a:t>
                </a:r>
              </a:p>
            </p:txBody>
          </p:sp>
        </mc:Choice>
        <mc:Fallback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77197"/>
                <a:ext cx="8077199" cy="653144"/>
              </a:xfrm>
              <a:prstGeom prst="rect">
                <a:avLst/>
              </a:prstGeom>
              <a:blipFill rotWithShape="0">
                <a:blip r:embed="rId9"/>
                <a:stretch>
                  <a:fillRect l="-1586" b="-1775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6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8:17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550" y="873390"/>
            <a:ext cx="7467600" cy="8079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4030" y="1982215"/>
            <a:ext cx="8095620" cy="43046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26,35, 78, 32, 27, 87, 33, 73, 64, 44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,61,23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43, 68, 82, 41, 76, 47, 51,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90 </a:t>
            </a:r>
          </a:p>
          <a:p>
            <a:pPr algn="l"/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8:21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609600" y="1982214"/>
                <a:ext cx="7829550" cy="4236396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>
                <a:normAutofit fontScale="25000" lnSpcReduction="2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 	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89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1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23</a:t>
                </a:r>
                <a:endParaRPr lang="en-US" sz="1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= (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+ 1</a:t>
                </a:r>
              </a:p>
              <a:p>
                <a:pPr marL="0" indent="0">
                  <a:buNone/>
                </a:pP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=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(89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23) 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= 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66 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 = 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67</a:t>
                </a:r>
                <a:endParaRPr lang="en-US" sz="1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7 </a:t>
                </a:r>
                <a:r>
                  <a:rPr lang="en-US" sz="1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8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67 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8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7 </m:t>
                        </m:r>
                      </m:den>
                    </m:f>
                  </m:oMath>
                </a14:m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= 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9.57</a:t>
                </a:r>
              </a:p>
              <a:p>
                <a:pPr marL="0" indent="0">
                  <a:buNone/>
                </a:pP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 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পূর্ণসংখ্যায়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</a:t>
                </a:r>
                <a:endParaRPr lang="en-US" sz="1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2214"/>
                <a:ext cx="7829550" cy="4236396"/>
              </a:xfrm>
              <a:prstGeom prst="rect">
                <a:avLst/>
              </a:prstGeom>
              <a:blipFill rotWithShape="0">
                <a:blip r:embed="rId6"/>
                <a:stretch>
                  <a:fillRect l="-1947" r="-1246" b="-9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936252" y="999400"/>
            <a:ext cx="7388597" cy="6128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8:29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70" y="606335"/>
            <a:ext cx="7772401" cy="109378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761999" y="1706190"/>
            <a:ext cx="7772401" cy="46184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8:37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70" y="606335"/>
            <a:ext cx="7772401" cy="109378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61999" y="1768404"/>
                <a:ext cx="7772401" cy="4556196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just">
                  <a:buFont typeface="Wingdings" panose="05000000000000000000" pitchFamily="2" charset="2"/>
                  <a:buChar char="q"/>
                </a:pPr>
                <a:r>
                  <a:rPr lang="en-US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685800" indent="-685800" algn="just">
                  <a:buFont typeface="Wingdings" panose="05000000000000000000" pitchFamily="2" charset="2"/>
                  <a:buChar char="q"/>
                </a:pPr>
                <a:r>
                  <a:rPr lang="en-US" sz="4800" dirty="0" err="1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কেন্দ্রীয়</a:t>
                </a:r>
                <a:r>
                  <a:rPr lang="en-US" sz="48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প্রবণতার</a:t>
                </a:r>
                <a:r>
                  <a:rPr lang="en-US" sz="48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sz="48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৩টি ।</a:t>
                </a:r>
                <a:endParaRPr lang="en-US" sz="4800" dirty="0">
                  <a:solidFill>
                    <a:srgbClr val="FF006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685800" indent="-685800" algn="just">
                  <a:buFont typeface="Wingdings" panose="05000000000000000000" pitchFamily="2" charset="2"/>
                  <a:buChar char="q"/>
                </a:pP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১০টি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 </a:t>
                </a:r>
                <a:r>
                  <a:rPr lang="en-US" sz="4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768404"/>
                <a:ext cx="7772401" cy="4556196"/>
              </a:xfrm>
              <a:prstGeom prst="rect">
                <a:avLst/>
              </a:prstGeom>
              <a:blipFill rotWithShape="0">
                <a:blip r:embed="rId7"/>
                <a:stretch>
                  <a:fillRect l="-3130" r="-3365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2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8610599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3034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8:43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2286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131338"/>
            <a:ext cx="8229599" cy="408727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60, 53, 62, 65, 55, 50, 52, 71, 61, 72, 52, 41, 47, 43, 57, 42,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44,51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67, 53, 50, 81, 80, 79, 82, 87, 82, 75, 70, 67, 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33514"/>
            <a:ext cx="8077199" cy="132954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676400" cy="2794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</a:rPr>
              <a:t>29-Oct-21 7:19 PM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82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5425" y="17454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75433" y="1099405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6554" y="1112722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86562" y="12120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56970" y="2590800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6688" y="4252995"/>
            <a:ext cx="1204912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505200"/>
            <a:ext cx="6019800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531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0149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905000" cy="2727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670932" y="3119544"/>
            <a:ext cx="4523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এম.বি.এ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‍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উচ্চ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01814386353</a:t>
            </a: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obaidulsumonpu@gmail.com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Online Education By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Obaidul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Hoq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88684" y="2704487"/>
            <a:ext cx="2774103" cy="220300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439643" y="2525464"/>
            <a:ext cx="49274" cy="2784143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119544"/>
            <a:ext cx="0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68978" y="2930701"/>
            <a:ext cx="20781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88684" y="182309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24" y="585302"/>
            <a:ext cx="1972760" cy="17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932543" y="187913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932" y="2445316"/>
            <a:ext cx="2994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/>
      <p:bldP spid="10" grpId="0"/>
      <p:bldP spid="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685800" y="774531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82214"/>
            <a:ext cx="7848600" cy="369331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উাপাত্তের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5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5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837902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2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44" y="1927083"/>
            <a:ext cx="78295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প্রক্রিয়াকরণকেই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637" y="796923"/>
            <a:ext cx="7587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29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77544"/>
            <a:ext cx="1981200" cy="242940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830283"/>
            <a:ext cx="8001000" cy="2446317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66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Diamond 5"/>
          <p:cNvSpPr/>
          <p:nvPr/>
        </p:nvSpPr>
        <p:spPr>
          <a:xfrm>
            <a:off x="647700" y="2971800"/>
            <a:ext cx="8001000" cy="3152675"/>
          </a:xfrm>
          <a:prstGeom prst="diamond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3836" y="37864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97839"/>
            <a:ext cx="7848600" cy="41549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1|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৪|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872088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7:19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1" y="881062"/>
            <a:ext cx="76962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সংজ্ঞাসমূহ</a:t>
            </a:r>
            <a:endParaRPr lang="en-US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36229"/>
            <a:ext cx="8096251" cy="17543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658839"/>
            <a:ext cx="8077200" cy="25545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পঞ্জীভূত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প্রবণতাকে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7:38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1" y="881062"/>
            <a:ext cx="76962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সংজ্ঞাসমূহ</a:t>
            </a:r>
            <a:endParaRPr lang="en-US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174378"/>
            <a:ext cx="8077200" cy="212365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উর্ধসীমা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নিম্নসীমার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967" y="4366320"/>
            <a:ext cx="8096251" cy="14465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সর্বাধিকবার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14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1912</TotalTime>
  <Words>1121</Words>
  <Application>Microsoft Office PowerPoint</Application>
  <PresentationFormat>On-screen Show (4:3)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769</cp:revision>
  <dcterms:created xsi:type="dcterms:W3CDTF">2006-08-16T00:00:00Z</dcterms:created>
  <dcterms:modified xsi:type="dcterms:W3CDTF">2021-10-29T14:51:40Z</dcterms:modified>
</cp:coreProperties>
</file>