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tmp" ContentType="image/png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16" r:id="rId2"/>
    <p:sldId id="305" r:id="rId3"/>
    <p:sldId id="313" r:id="rId4"/>
    <p:sldId id="340" r:id="rId5"/>
    <p:sldId id="323" r:id="rId6"/>
    <p:sldId id="344" r:id="rId7"/>
    <p:sldId id="370" r:id="rId8"/>
    <p:sldId id="348" r:id="rId9"/>
    <p:sldId id="365" r:id="rId10"/>
    <p:sldId id="366" r:id="rId11"/>
    <p:sldId id="367" r:id="rId12"/>
    <p:sldId id="364" r:id="rId13"/>
    <p:sldId id="349" r:id="rId14"/>
    <p:sldId id="343" r:id="rId15"/>
    <p:sldId id="369" r:id="rId16"/>
    <p:sldId id="354" r:id="rId17"/>
    <p:sldId id="347" r:id="rId18"/>
    <p:sldId id="350" r:id="rId19"/>
    <p:sldId id="357" r:id="rId20"/>
    <p:sldId id="352" r:id="rId21"/>
    <p:sldId id="286" r:id="rId22"/>
    <p:sldId id="353" r:id="rId23"/>
    <p:sldId id="355" r:id="rId24"/>
    <p:sldId id="356" r:id="rId25"/>
    <p:sldId id="334" r:id="rId26"/>
  </p:sldIdLst>
  <p:sldSz cx="14173200" cy="8229600"/>
  <p:notesSz cx="9144000" cy="6858000"/>
  <p:defaultTextStyle>
    <a:defPPr>
      <a:defRPr lang="en-US"/>
    </a:defPPr>
    <a:lvl1pPr marL="0" algn="l" defTabSz="108331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1656" algn="l" defTabSz="108331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3310" algn="l" defTabSz="108331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24965" algn="l" defTabSz="108331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66620" algn="l" defTabSz="108331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08275" algn="l" defTabSz="108331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49931" algn="l" defTabSz="108331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91585" algn="l" defTabSz="108331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33241" algn="l" defTabSz="108331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3">
          <p15:clr>
            <a:srgbClr val="A4A3A4"/>
          </p15:clr>
        </p15:guide>
        <p15:guide id="2" pos="44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DD3"/>
    <a:srgbClr val="8EE5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3" autoAdjust="0"/>
    <p:restoredTop sz="93370" autoAdjust="0"/>
  </p:normalViewPr>
  <p:slideViewPr>
    <p:cSldViewPr>
      <p:cViewPr varScale="1">
        <p:scale>
          <a:sx n="57" d="100"/>
          <a:sy n="57" d="100"/>
        </p:scale>
        <p:origin x="336" y="42"/>
      </p:cViewPr>
      <p:guideLst>
        <p:guide orient="horz" pos="2593"/>
        <p:guide pos="446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9" d="100"/>
        <a:sy n="3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11E955-5B09-413B-9683-2DF785E42716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78100" y="857250"/>
            <a:ext cx="3987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B26F6-8A47-4734-AD75-4EA255877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961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2997" y="2556513"/>
            <a:ext cx="12047221" cy="1764029"/>
          </a:xfrm>
          <a:prstGeom prst="rect">
            <a:avLst/>
          </a:prstGeom>
        </p:spPr>
        <p:txBody>
          <a:bodyPr lIns="108332" tIns="54165" rIns="108332" bIns="54165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5988" y="4663440"/>
            <a:ext cx="9921239" cy="2103120"/>
          </a:xfrm>
          <a:prstGeom prst="rect">
            <a:avLst/>
          </a:prstGeom>
        </p:spPr>
        <p:txBody>
          <a:bodyPr lIns="108332" tIns="54165" rIns="108332" bIns="54165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1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3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24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66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08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499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91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33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42513" y="7627626"/>
            <a:ext cx="4488180" cy="438151"/>
          </a:xfrm>
          <a:prstGeom prst="rect">
            <a:avLst/>
          </a:prstGeom>
        </p:spPr>
        <p:txBody>
          <a:bodyPr lIns="108332" tIns="54165" rIns="108332" bIns="5416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57460" y="7627626"/>
            <a:ext cx="3307080" cy="438151"/>
          </a:xfrm>
          <a:prstGeom prst="rect">
            <a:avLst/>
          </a:prstGeom>
        </p:spPr>
        <p:txBody>
          <a:bodyPr lIns="108332" tIns="54165" rIns="108332" bIns="5416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667" y="329565"/>
            <a:ext cx="12755881" cy="1371600"/>
          </a:xfrm>
          <a:prstGeom prst="rect">
            <a:avLst/>
          </a:prstGeom>
        </p:spPr>
        <p:txBody>
          <a:bodyPr lIns="108332" tIns="54165" rIns="108332" bIns="54165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8667" y="1920248"/>
            <a:ext cx="12755881" cy="5431155"/>
          </a:xfrm>
          <a:prstGeom prst="rect">
            <a:avLst/>
          </a:prstGeom>
        </p:spPr>
        <p:txBody>
          <a:bodyPr vert="eaVert" lIns="108332" tIns="54165" rIns="108332" bIns="5416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42513" y="7627626"/>
            <a:ext cx="4488180" cy="438151"/>
          </a:xfrm>
          <a:prstGeom prst="rect">
            <a:avLst/>
          </a:prstGeom>
        </p:spPr>
        <p:txBody>
          <a:bodyPr lIns="108332" tIns="54165" rIns="108332" bIns="5416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57460" y="7627626"/>
            <a:ext cx="3307080" cy="438151"/>
          </a:xfrm>
          <a:prstGeom prst="rect">
            <a:avLst/>
          </a:prstGeom>
        </p:spPr>
        <p:txBody>
          <a:bodyPr lIns="108332" tIns="54165" rIns="108332" bIns="5416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75572" y="329570"/>
            <a:ext cx="3188970" cy="7021829"/>
          </a:xfrm>
          <a:prstGeom prst="rect">
            <a:avLst/>
          </a:prstGeom>
        </p:spPr>
        <p:txBody>
          <a:bodyPr vert="eaVert" lIns="108332" tIns="54165" rIns="108332" bIns="54165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8660" y="329570"/>
            <a:ext cx="9330690" cy="7021829"/>
          </a:xfrm>
          <a:prstGeom prst="rect">
            <a:avLst/>
          </a:prstGeom>
        </p:spPr>
        <p:txBody>
          <a:bodyPr vert="eaVert" lIns="108332" tIns="54165" rIns="108332" bIns="5416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42513" y="7627626"/>
            <a:ext cx="4488180" cy="438151"/>
          </a:xfrm>
          <a:prstGeom prst="rect">
            <a:avLst/>
          </a:prstGeom>
        </p:spPr>
        <p:txBody>
          <a:bodyPr lIns="108332" tIns="54165" rIns="108332" bIns="5416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57460" y="7627626"/>
            <a:ext cx="3307080" cy="438151"/>
          </a:xfrm>
          <a:prstGeom prst="rect">
            <a:avLst/>
          </a:prstGeom>
        </p:spPr>
        <p:txBody>
          <a:bodyPr lIns="108332" tIns="54165" rIns="108332" bIns="5416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667" y="329565"/>
            <a:ext cx="12755881" cy="1371600"/>
          </a:xfrm>
          <a:prstGeom prst="rect">
            <a:avLst/>
          </a:prstGeom>
        </p:spPr>
        <p:txBody>
          <a:bodyPr lIns="108332" tIns="54165" rIns="108332" bIns="54165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667" y="1920248"/>
            <a:ext cx="12755881" cy="5431155"/>
          </a:xfrm>
          <a:prstGeom prst="rect">
            <a:avLst/>
          </a:prstGeom>
        </p:spPr>
        <p:txBody>
          <a:bodyPr lIns="108332" tIns="54165" rIns="108332" bIns="5416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42513" y="7627626"/>
            <a:ext cx="4488180" cy="438151"/>
          </a:xfrm>
          <a:prstGeom prst="rect">
            <a:avLst/>
          </a:prstGeom>
        </p:spPr>
        <p:txBody>
          <a:bodyPr lIns="108332" tIns="54165" rIns="108332" bIns="5416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57460" y="7627626"/>
            <a:ext cx="3307080" cy="438151"/>
          </a:xfrm>
          <a:prstGeom prst="rect">
            <a:avLst/>
          </a:prstGeom>
        </p:spPr>
        <p:txBody>
          <a:bodyPr lIns="108332" tIns="54165" rIns="108332" bIns="5416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590" y="5288284"/>
            <a:ext cx="12047221" cy="1634490"/>
          </a:xfrm>
          <a:prstGeom prst="rect">
            <a:avLst/>
          </a:prstGeom>
        </p:spPr>
        <p:txBody>
          <a:bodyPr lIns="108332" tIns="54165" rIns="108332" bIns="54165" anchor="t"/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590" y="3488057"/>
            <a:ext cx="12047221" cy="1800225"/>
          </a:xfrm>
          <a:prstGeom prst="rect">
            <a:avLst/>
          </a:prstGeom>
        </p:spPr>
        <p:txBody>
          <a:bodyPr lIns="108332" tIns="54165" rIns="108332" bIns="54165"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4165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331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2496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66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0827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4993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79158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332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42513" y="7627626"/>
            <a:ext cx="4488180" cy="438151"/>
          </a:xfrm>
          <a:prstGeom prst="rect">
            <a:avLst/>
          </a:prstGeom>
        </p:spPr>
        <p:txBody>
          <a:bodyPr lIns="108332" tIns="54165" rIns="108332" bIns="5416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57460" y="7627626"/>
            <a:ext cx="3307080" cy="438151"/>
          </a:xfrm>
          <a:prstGeom prst="rect">
            <a:avLst/>
          </a:prstGeom>
        </p:spPr>
        <p:txBody>
          <a:bodyPr lIns="108332" tIns="54165" rIns="108332" bIns="5416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667" y="329565"/>
            <a:ext cx="12755881" cy="1371600"/>
          </a:xfrm>
          <a:prstGeom prst="rect">
            <a:avLst/>
          </a:prstGeom>
        </p:spPr>
        <p:txBody>
          <a:bodyPr lIns="108332" tIns="54165" rIns="108332" bIns="54165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8659" y="1920248"/>
            <a:ext cx="6259831" cy="5431155"/>
          </a:xfrm>
          <a:prstGeom prst="rect">
            <a:avLst/>
          </a:prstGeom>
        </p:spPr>
        <p:txBody>
          <a:bodyPr lIns="108332" tIns="54165" rIns="108332" bIns="54165"/>
          <a:lstStyle>
            <a:lvl1pPr>
              <a:defRPr sz="3300"/>
            </a:lvl1pPr>
            <a:lvl2pPr>
              <a:defRPr sz="29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4714" y="1920248"/>
            <a:ext cx="6259831" cy="5431155"/>
          </a:xfrm>
          <a:prstGeom prst="rect">
            <a:avLst/>
          </a:prstGeom>
        </p:spPr>
        <p:txBody>
          <a:bodyPr lIns="108332" tIns="54165" rIns="108332" bIns="54165"/>
          <a:lstStyle>
            <a:lvl1pPr>
              <a:defRPr sz="3300"/>
            </a:lvl1pPr>
            <a:lvl2pPr>
              <a:defRPr sz="29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42513" y="7627626"/>
            <a:ext cx="4488180" cy="438151"/>
          </a:xfrm>
          <a:prstGeom prst="rect">
            <a:avLst/>
          </a:prstGeom>
        </p:spPr>
        <p:txBody>
          <a:bodyPr lIns="108332" tIns="54165" rIns="108332" bIns="54165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57460" y="7627626"/>
            <a:ext cx="3307080" cy="438151"/>
          </a:xfrm>
          <a:prstGeom prst="rect">
            <a:avLst/>
          </a:prstGeom>
        </p:spPr>
        <p:txBody>
          <a:bodyPr lIns="108332" tIns="54165" rIns="108332" bIns="5416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667" y="329565"/>
            <a:ext cx="12755881" cy="1371600"/>
          </a:xfrm>
          <a:prstGeom prst="rect">
            <a:avLst/>
          </a:prstGeom>
        </p:spPr>
        <p:txBody>
          <a:bodyPr lIns="108332" tIns="54165" rIns="108332" bIns="54165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667" y="1842141"/>
            <a:ext cx="6262293" cy="767715"/>
          </a:xfrm>
          <a:prstGeom prst="rect">
            <a:avLst/>
          </a:prstGeom>
        </p:spPr>
        <p:txBody>
          <a:bodyPr lIns="108332" tIns="54165" rIns="108332" bIns="54165" anchor="b"/>
          <a:lstStyle>
            <a:lvl1pPr marL="0" indent="0">
              <a:buNone/>
              <a:defRPr sz="2900" b="1"/>
            </a:lvl1pPr>
            <a:lvl2pPr marL="541656" indent="0">
              <a:buNone/>
              <a:defRPr sz="2300" b="1"/>
            </a:lvl2pPr>
            <a:lvl3pPr marL="1083310" indent="0">
              <a:buNone/>
              <a:defRPr sz="2100" b="1"/>
            </a:lvl3pPr>
            <a:lvl4pPr marL="1624965" indent="0">
              <a:buNone/>
              <a:defRPr sz="1900" b="1"/>
            </a:lvl4pPr>
            <a:lvl5pPr marL="2166620" indent="0">
              <a:buNone/>
              <a:defRPr sz="1900" b="1"/>
            </a:lvl5pPr>
            <a:lvl6pPr marL="2708275" indent="0">
              <a:buNone/>
              <a:defRPr sz="1900" b="1"/>
            </a:lvl6pPr>
            <a:lvl7pPr marL="3249931" indent="0">
              <a:buNone/>
              <a:defRPr sz="1900" b="1"/>
            </a:lvl7pPr>
            <a:lvl8pPr marL="3791585" indent="0">
              <a:buNone/>
              <a:defRPr sz="1900" b="1"/>
            </a:lvl8pPr>
            <a:lvl9pPr marL="4333241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667" y="2609858"/>
            <a:ext cx="6262293" cy="4741545"/>
          </a:xfrm>
          <a:prstGeom prst="rect">
            <a:avLst/>
          </a:prstGeom>
        </p:spPr>
        <p:txBody>
          <a:bodyPr lIns="108332" tIns="54165" rIns="108332" bIns="54165"/>
          <a:lstStyle>
            <a:lvl1pPr>
              <a:defRPr sz="29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99792" y="1842141"/>
            <a:ext cx="6264750" cy="767715"/>
          </a:xfrm>
          <a:prstGeom prst="rect">
            <a:avLst/>
          </a:prstGeom>
        </p:spPr>
        <p:txBody>
          <a:bodyPr lIns="108332" tIns="54165" rIns="108332" bIns="54165" anchor="b"/>
          <a:lstStyle>
            <a:lvl1pPr marL="0" indent="0">
              <a:buNone/>
              <a:defRPr sz="2900" b="1"/>
            </a:lvl1pPr>
            <a:lvl2pPr marL="541656" indent="0">
              <a:buNone/>
              <a:defRPr sz="2300" b="1"/>
            </a:lvl2pPr>
            <a:lvl3pPr marL="1083310" indent="0">
              <a:buNone/>
              <a:defRPr sz="2100" b="1"/>
            </a:lvl3pPr>
            <a:lvl4pPr marL="1624965" indent="0">
              <a:buNone/>
              <a:defRPr sz="1900" b="1"/>
            </a:lvl4pPr>
            <a:lvl5pPr marL="2166620" indent="0">
              <a:buNone/>
              <a:defRPr sz="1900" b="1"/>
            </a:lvl5pPr>
            <a:lvl6pPr marL="2708275" indent="0">
              <a:buNone/>
              <a:defRPr sz="1900" b="1"/>
            </a:lvl6pPr>
            <a:lvl7pPr marL="3249931" indent="0">
              <a:buNone/>
              <a:defRPr sz="1900" b="1"/>
            </a:lvl7pPr>
            <a:lvl8pPr marL="3791585" indent="0">
              <a:buNone/>
              <a:defRPr sz="1900" b="1"/>
            </a:lvl8pPr>
            <a:lvl9pPr marL="4333241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99792" y="2609858"/>
            <a:ext cx="6264750" cy="4741545"/>
          </a:xfrm>
          <a:prstGeom prst="rect">
            <a:avLst/>
          </a:prstGeom>
        </p:spPr>
        <p:txBody>
          <a:bodyPr lIns="108332" tIns="54165" rIns="108332" bIns="54165"/>
          <a:lstStyle>
            <a:lvl1pPr>
              <a:defRPr sz="29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842513" y="7627626"/>
            <a:ext cx="4488180" cy="438151"/>
          </a:xfrm>
          <a:prstGeom prst="rect">
            <a:avLst/>
          </a:prstGeom>
        </p:spPr>
        <p:txBody>
          <a:bodyPr lIns="108332" tIns="54165" rIns="108332" bIns="54165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157460" y="7627626"/>
            <a:ext cx="3307080" cy="438151"/>
          </a:xfrm>
          <a:prstGeom prst="rect">
            <a:avLst/>
          </a:prstGeom>
        </p:spPr>
        <p:txBody>
          <a:bodyPr lIns="108332" tIns="54165" rIns="108332" bIns="5416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667" y="329565"/>
            <a:ext cx="12755881" cy="1371600"/>
          </a:xfrm>
          <a:prstGeom prst="rect">
            <a:avLst/>
          </a:prstGeom>
        </p:spPr>
        <p:txBody>
          <a:bodyPr lIns="108332" tIns="54165" rIns="108332" bIns="54165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842513" y="7627626"/>
            <a:ext cx="4488180" cy="438151"/>
          </a:xfrm>
          <a:prstGeom prst="rect">
            <a:avLst/>
          </a:prstGeom>
        </p:spPr>
        <p:txBody>
          <a:bodyPr lIns="108332" tIns="54165" rIns="108332" bIns="54165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157460" y="7627626"/>
            <a:ext cx="3307080" cy="438151"/>
          </a:xfrm>
          <a:prstGeom prst="rect">
            <a:avLst/>
          </a:prstGeom>
        </p:spPr>
        <p:txBody>
          <a:bodyPr lIns="108332" tIns="54165" rIns="108332" bIns="5416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42513" y="7627626"/>
            <a:ext cx="4488180" cy="438151"/>
          </a:xfrm>
          <a:prstGeom prst="rect">
            <a:avLst/>
          </a:prstGeom>
        </p:spPr>
        <p:txBody>
          <a:bodyPr lIns="108332" tIns="54165" rIns="108332" bIns="54165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157460" y="7627626"/>
            <a:ext cx="3307080" cy="438151"/>
          </a:xfrm>
          <a:prstGeom prst="rect">
            <a:avLst/>
          </a:prstGeom>
        </p:spPr>
        <p:txBody>
          <a:bodyPr lIns="108332" tIns="54165" rIns="108332" bIns="5416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674" y="327661"/>
            <a:ext cx="4662885" cy="1394460"/>
          </a:xfrm>
          <a:prstGeom prst="rect">
            <a:avLst/>
          </a:prstGeom>
        </p:spPr>
        <p:txBody>
          <a:bodyPr lIns="108332" tIns="54165" rIns="108332" bIns="54165"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1334" y="327664"/>
            <a:ext cx="7923214" cy="7023735"/>
          </a:xfrm>
          <a:prstGeom prst="rect">
            <a:avLst/>
          </a:prstGeom>
        </p:spPr>
        <p:txBody>
          <a:bodyPr lIns="108332" tIns="54165" rIns="108332" bIns="54165"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674" y="1722123"/>
            <a:ext cx="4662885" cy="5629277"/>
          </a:xfrm>
          <a:prstGeom prst="rect">
            <a:avLst/>
          </a:prstGeom>
        </p:spPr>
        <p:txBody>
          <a:bodyPr lIns="108332" tIns="54165" rIns="108332" bIns="54165"/>
          <a:lstStyle>
            <a:lvl1pPr marL="0" indent="0">
              <a:buNone/>
              <a:defRPr sz="1700"/>
            </a:lvl1pPr>
            <a:lvl2pPr marL="541656" indent="0">
              <a:buNone/>
              <a:defRPr sz="1400"/>
            </a:lvl2pPr>
            <a:lvl3pPr marL="1083310" indent="0">
              <a:buNone/>
              <a:defRPr sz="1200"/>
            </a:lvl3pPr>
            <a:lvl4pPr marL="1624965" indent="0">
              <a:buNone/>
              <a:defRPr sz="1100"/>
            </a:lvl4pPr>
            <a:lvl5pPr marL="2166620" indent="0">
              <a:buNone/>
              <a:defRPr sz="1100"/>
            </a:lvl5pPr>
            <a:lvl6pPr marL="2708275" indent="0">
              <a:buNone/>
              <a:defRPr sz="1100"/>
            </a:lvl6pPr>
            <a:lvl7pPr marL="3249931" indent="0">
              <a:buNone/>
              <a:defRPr sz="1100"/>
            </a:lvl7pPr>
            <a:lvl8pPr marL="3791585" indent="0">
              <a:buNone/>
              <a:defRPr sz="1100"/>
            </a:lvl8pPr>
            <a:lvl9pPr marL="4333241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42513" y="7627626"/>
            <a:ext cx="4488180" cy="438151"/>
          </a:xfrm>
          <a:prstGeom prst="rect">
            <a:avLst/>
          </a:prstGeom>
        </p:spPr>
        <p:txBody>
          <a:bodyPr lIns="108332" tIns="54165" rIns="108332" bIns="54165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57460" y="7627626"/>
            <a:ext cx="3307080" cy="438151"/>
          </a:xfrm>
          <a:prstGeom prst="rect">
            <a:avLst/>
          </a:prstGeom>
        </p:spPr>
        <p:txBody>
          <a:bodyPr lIns="108332" tIns="54165" rIns="108332" bIns="5416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8049" y="5760725"/>
            <a:ext cx="8503920" cy="680087"/>
          </a:xfrm>
          <a:prstGeom prst="rect">
            <a:avLst/>
          </a:prstGeom>
        </p:spPr>
        <p:txBody>
          <a:bodyPr lIns="108332" tIns="54165" rIns="108332" bIns="54165"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8049" y="735332"/>
            <a:ext cx="8503920" cy="4937760"/>
          </a:xfrm>
          <a:prstGeom prst="rect">
            <a:avLst/>
          </a:prstGeom>
        </p:spPr>
        <p:txBody>
          <a:bodyPr lIns="108332" tIns="54165" rIns="108332" bIns="54165"/>
          <a:lstStyle>
            <a:lvl1pPr marL="0" indent="0">
              <a:buNone/>
              <a:defRPr sz="3800"/>
            </a:lvl1pPr>
            <a:lvl2pPr marL="541656" indent="0">
              <a:buNone/>
              <a:defRPr sz="3300"/>
            </a:lvl2pPr>
            <a:lvl3pPr marL="1083310" indent="0">
              <a:buNone/>
              <a:defRPr sz="2900"/>
            </a:lvl3pPr>
            <a:lvl4pPr marL="1624965" indent="0">
              <a:buNone/>
              <a:defRPr sz="2300"/>
            </a:lvl4pPr>
            <a:lvl5pPr marL="2166620" indent="0">
              <a:buNone/>
              <a:defRPr sz="2300"/>
            </a:lvl5pPr>
            <a:lvl6pPr marL="2708275" indent="0">
              <a:buNone/>
              <a:defRPr sz="2300"/>
            </a:lvl6pPr>
            <a:lvl7pPr marL="3249931" indent="0">
              <a:buNone/>
              <a:defRPr sz="2300"/>
            </a:lvl7pPr>
            <a:lvl8pPr marL="3791585" indent="0">
              <a:buNone/>
              <a:defRPr sz="2300"/>
            </a:lvl8pPr>
            <a:lvl9pPr marL="4333241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78049" y="6440812"/>
            <a:ext cx="8503920" cy="965834"/>
          </a:xfrm>
          <a:prstGeom prst="rect">
            <a:avLst/>
          </a:prstGeom>
        </p:spPr>
        <p:txBody>
          <a:bodyPr lIns="108332" tIns="54165" rIns="108332" bIns="54165"/>
          <a:lstStyle>
            <a:lvl1pPr marL="0" indent="0">
              <a:buNone/>
              <a:defRPr sz="1700"/>
            </a:lvl1pPr>
            <a:lvl2pPr marL="541656" indent="0">
              <a:buNone/>
              <a:defRPr sz="1400"/>
            </a:lvl2pPr>
            <a:lvl3pPr marL="1083310" indent="0">
              <a:buNone/>
              <a:defRPr sz="1200"/>
            </a:lvl3pPr>
            <a:lvl4pPr marL="1624965" indent="0">
              <a:buNone/>
              <a:defRPr sz="1100"/>
            </a:lvl4pPr>
            <a:lvl5pPr marL="2166620" indent="0">
              <a:buNone/>
              <a:defRPr sz="1100"/>
            </a:lvl5pPr>
            <a:lvl6pPr marL="2708275" indent="0">
              <a:buNone/>
              <a:defRPr sz="1100"/>
            </a:lvl6pPr>
            <a:lvl7pPr marL="3249931" indent="0">
              <a:buNone/>
              <a:defRPr sz="1100"/>
            </a:lvl7pPr>
            <a:lvl8pPr marL="3791585" indent="0">
              <a:buNone/>
              <a:defRPr sz="1100"/>
            </a:lvl8pPr>
            <a:lvl9pPr marL="4333241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42513" y="7627626"/>
            <a:ext cx="4488180" cy="438151"/>
          </a:xfrm>
          <a:prstGeom prst="rect">
            <a:avLst/>
          </a:prstGeom>
        </p:spPr>
        <p:txBody>
          <a:bodyPr lIns="108332" tIns="54165" rIns="108332" bIns="54165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57460" y="7627626"/>
            <a:ext cx="3307080" cy="438151"/>
          </a:xfrm>
          <a:prstGeom prst="rect">
            <a:avLst/>
          </a:prstGeom>
        </p:spPr>
        <p:txBody>
          <a:bodyPr lIns="108332" tIns="54165" rIns="108332" bIns="5416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0">
              <a:schemeClr val="bg2"/>
            </a:gs>
            <a:gs pos="15000">
              <a:srgbClr val="DDEBCF"/>
            </a:gs>
            <a:gs pos="50000">
              <a:schemeClr val="accent3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" y="7627626"/>
            <a:ext cx="3307080" cy="438151"/>
          </a:xfrm>
          <a:prstGeom prst="rect">
            <a:avLst/>
          </a:prstGeom>
        </p:spPr>
        <p:txBody>
          <a:bodyPr vert="horz" lIns="108332" tIns="54165" rIns="108332" bIns="5416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14173200" cy="8229600"/>
          </a:xfrm>
          <a:prstGeom prst="frame">
            <a:avLst>
              <a:gd name="adj1" fmla="val 1109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2268200" y="775269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Blackadder ITC" pitchFamily="82" charset="0"/>
              </a:rPr>
              <a:t>Shibani</a:t>
            </a:r>
            <a:r>
              <a:rPr lang="en-US" sz="2400" b="1" dirty="0">
                <a:latin typeface="Blackadder ITC" pitchFamily="82" charset="0"/>
              </a:rPr>
              <a:t> rani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8331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6241" indent="-406241" algn="l" defTabSz="1083310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0189" indent="-338534" algn="l" defTabSz="1083310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4138" indent="-270827" algn="l" defTabSz="108331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895793" indent="-270827" algn="l" defTabSz="1083310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448" indent="-270827" algn="l" defTabSz="1083310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79102" indent="-270827" algn="l" defTabSz="108331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20758" indent="-270827" algn="l" defTabSz="108331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62413" indent="-270827" algn="l" defTabSz="108331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04068" indent="-270827" algn="l" defTabSz="108331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331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1656" algn="l" defTabSz="108331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3310" algn="l" defTabSz="108331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24965" algn="l" defTabSz="108331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66620" algn="l" defTabSz="108331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08275" algn="l" defTabSz="108331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49931" algn="l" defTabSz="108331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91585" algn="l" defTabSz="108331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33241" algn="l" defTabSz="108331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3000"/>
                    </a14:imgEffect>
                    <a14:imgEffect>
                      <a14:brightnessContrast bright="24000"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" y="90363"/>
            <a:ext cx="14020800" cy="4265126"/>
          </a:xfrm>
          <a:prstGeom prst="rect">
            <a:avLst/>
          </a:prstGeom>
        </p:spPr>
      </p:pic>
      <p:sp>
        <p:nvSpPr>
          <p:cNvPr id="5" name="Flowchart: Connector 4"/>
          <p:cNvSpPr/>
          <p:nvPr/>
        </p:nvSpPr>
        <p:spPr>
          <a:xfrm>
            <a:off x="7848559" y="4265128"/>
            <a:ext cx="1565252" cy="1498730"/>
          </a:xfrm>
          <a:prstGeom prst="flowChartConnector">
            <a:avLst/>
          </a:prstGeom>
          <a:gradFill>
            <a:gsLst>
              <a:gs pos="18000">
                <a:srgbClr val="FFF200">
                  <a:alpha val="82000"/>
                </a:srgbClr>
              </a:gs>
              <a:gs pos="42000">
                <a:srgbClr val="FFC000"/>
              </a:gs>
              <a:gs pos="83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508" y="4265128"/>
            <a:ext cx="13991492" cy="39795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2985" y="1664232"/>
            <a:ext cx="6803196" cy="56602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15000" y="1295400"/>
            <a:ext cx="7946133" cy="3169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285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28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285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628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285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28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13714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13714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595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10"/>
    </mc:Choice>
    <mc:Fallback xmlns="">
      <p:transition spd="slow" advTm="90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9.09091E-7 L -0.17656 -0.426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37" y="-213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47107E-6 L -1.53542 -0.15868 " pathEditMode="relative" rAng="0" ptsTypes="AA">
                                      <p:cBhvr>
                                        <p:cTn id="9" dur="7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771" y="-79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F4A9468-F047-4504-BF50-6EC73301B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312026"/>
            <a:ext cx="5105400" cy="35872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FC3BE8E-CBB8-4AA5-B912-F5328839E0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30306"/>
            <a:ext cx="5105400" cy="37844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7220C02-389F-4FC0-8B91-FD8C17715C05}"/>
              </a:ext>
            </a:extLst>
          </p:cNvPr>
          <p:cNvSpPr/>
          <p:nvPr/>
        </p:nvSpPr>
        <p:spPr>
          <a:xfrm>
            <a:off x="6248400" y="3468469"/>
            <a:ext cx="7010400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মাগো</a:t>
            </a:r>
            <a:r>
              <a:rPr lang="en-US" sz="4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4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4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কোলের</a:t>
            </a:r>
            <a:r>
              <a:rPr lang="en-US" sz="4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4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কাজলা</a:t>
            </a:r>
            <a:r>
              <a:rPr lang="en-US" sz="4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দিদি</a:t>
            </a:r>
            <a:r>
              <a:rPr lang="en-US" sz="4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কই</a:t>
            </a:r>
            <a:r>
              <a:rPr lang="en-US" sz="4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7202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35B8E7-E049-4FD7-88C8-B7A7D26A8E73}"/>
              </a:ext>
            </a:extLst>
          </p:cNvPr>
          <p:cNvSpPr/>
          <p:nvPr/>
        </p:nvSpPr>
        <p:spPr>
          <a:xfrm>
            <a:off x="76200" y="5867400"/>
            <a:ext cx="701040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সেদিন</a:t>
            </a:r>
            <a:r>
              <a:rPr lang="en-US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দিদিকে</a:t>
            </a:r>
            <a:r>
              <a:rPr lang="en-US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কেনই</a:t>
            </a:r>
            <a:r>
              <a:rPr lang="en-US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ডাকো</a:t>
            </a:r>
            <a:r>
              <a:rPr lang="en-US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D8670C-605A-4F52-AA62-195A01216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02" y="533400"/>
            <a:ext cx="6512596" cy="48276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614589C-DB82-4645-BA23-9AB61BA9D3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6732" y="533400"/>
            <a:ext cx="6768299" cy="48276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311174A-EEF5-4908-AF00-BA254746C66A}"/>
              </a:ext>
            </a:extLst>
          </p:cNvPr>
          <p:cNvSpPr/>
          <p:nvPr/>
        </p:nvSpPr>
        <p:spPr>
          <a:xfrm>
            <a:off x="6837698" y="5867400"/>
            <a:ext cx="701040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দিদির</a:t>
            </a:r>
            <a:r>
              <a:rPr lang="en-US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কথায়</a:t>
            </a:r>
            <a:r>
              <a:rPr lang="en-US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আঁচল</a:t>
            </a:r>
            <a:r>
              <a:rPr lang="en-US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মুখটি</a:t>
            </a:r>
            <a:r>
              <a:rPr lang="en-US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ঢাকো</a:t>
            </a:r>
            <a:r>
              <a:rPr lang="en-US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208680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E6D2CFE-619F-4710-92DC-138C7D0BC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818" y="792275"/>
            <a:ext cx="6666782" cy="43336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34C25A1-C716-4AE9-A8C3-26EB5BBF0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9168" y="792275"/>
            <a:ext cx="6235933" cy="44076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C769624-A48D-4448-823B-CCF85E0D9911}"/>
              </a:ext>
            </a:extLst>
          </p:cNvPr>
          <p:cNvSpPr/>
          <p:nvPr/>
        </p:nvSpPr>
        <p:spPr>
          <a:xfrm>
            <a:off x="245169" y="5946387"/>
            <a:ext cx="6666782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খেতে</a:t>
            </a:r>
            <a:r>
              <a:rPr lang="en-US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আসি</a:t>
            </a:r>
            <a:r>
              <a:rPr lang="en-US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দিদি</a:t>
            </a:r>
            <a:r>
              <a:rPr lang="en-US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ডাকি</a:t>
            </a:r>
            <a:r>
              <a:rPr lang="en-US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24E0900-D731-40A0-87DB-B3B9507685C5}"/>
              </a:ext>
            </a:extLst>
          </p:cNvPr>
          <p:cNvSpPr/>
          <p:nvPr/>
        </p:nvSpPr>
        <p:spPr>
          <a:xfrm>
            <a:off x="7112000" y="5946388"/>
            <a:ext cx="6513101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- </a:t>
            </a:r>
            <a:r>
              <a:rPr lang="en-US" sz="36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দিদি</a:t>
            </a:r>
            <a:r>
              <a:rPr lang="en-US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নাক</a:t>
            </a:r>
            <a:r>
              <a:rPr lang="en-US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CEF1DB-BEDF-4054-826B-803FB3240DD1}"/>
              </a:ext>
            </a:extLst>
          </p:cNvPr>
          <p:cNvSpPr/>
          <p:nvPr/>
        </p:nvSpPr>
        <p:spPr>
          <a:xfrm>
            <a:off x="7414930" y="5946387"/>
            <a:ext cx="6513101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ডাকি</a:t>
            </a:r>
            <a:r>
              <a:rPr lang="en-US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,- </a:t>
            </a:r>
            <a:r>
              <a:rPr lang="en-US" sz="36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চুপটি</a:t>
            </a:r>
            <a:r>
              <a:rPr lang="en-US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</a:t>
            </a:r>
            <a:r>
              <a:rPr lang="en-US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  </a:t>
            </a:r>
          </a:p>
        </p:txBody>
      </p:sp>
    </p:spTree>
    <p:extLst>
      <p:ext uri="{BB962C8B-B14F-4D97-AF65-F5344CB8AC3E}">
        <p14:creationId xmlns:p14="http://schemas.microsoft.com/office/powerpoint/2010/main" val="138979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2" grpId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26327" y="195119"/>
            <a:ext cx="6677891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অর্থগুলো জেনে নিই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30787" y="1459675"/>
            <a:ext cx="198120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শোলক</a:t>
            </a:r>
            <a:r>
              <a:rPr lang="en-US" sz="4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52386" y="1567765"/>
            <a:ext cx="4602027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শ্লোক</a:t>
            </a:r>
            <a:r>
              <a:rPr lang="en-US" sz="4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4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পদ্য</a:t>
            </a:r>
            <a:r>
              <a:rPr lang="en-US" sz="4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en-US" sz="40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ছড়া</a:t>
            </a:r>
            <a:r>
              <a:rPr lang="en-US" sz="4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22320" y="2690235"/>
            <a:ext cx="1791972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জোনাই</a:t>
            </a:r>
            <a:r>
              <a:rPr lang="en-US" sz="440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4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4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23737" y="2657529"/>
            <a:ext cx="3212869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জোনাকি</a:t>
            </a:r>
            <a:r>
              <a:rPr lang="en-US" sz="4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পোকা</a:t>
            </a:r>
            <a:r>
              <a:rPr lang="en-US" sz="4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35387" y="3982350"/>
            <a:ext cx="1902000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দিদি</a:t>
            </a:r>
            <a:r>
              <a:rPr lang="bn-BD" sz="440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4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4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17133" y="3940936"/>
            <a:ext cx="3478617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বোন</a:t>
            </a:r>
            <a:r>
              <a:rPr lang="en-US" sz="4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en-US" sz="40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আপা</a:t>
            </a:r>
            <a:endParaRPr lang="en-US" sz="3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3637387" y="1684885"/>
            <a:ext cx="1517073" cy="353943"/>
          </a:xfrm>
          <a:prstGeom prst="rightArrow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Right Arrow 12"/>
          <p:cNvSpPr/>
          <p:nvPr/>
        </p:nvSpPr>
        <p:spPr>
          <a:xfrm>
            <a:off x="3674248" y="2865279"/>
            <a:ext cx="1517073" cy="353943"/>
          </a:xfrm>
          <a:prstGeom prst="rightArrow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4" name="Right Arrow 13"/>
          <p:cNvSpPr/>
          <p:nvPr/>
        </p:nvSpPr>
        <p:spPr>
          <a:xfrm>
            <a:off x="3637387" y="4222987"/>
            <a:ext cx="1517073" cy="353943"/>
          </a:xfrm>
          <a:prstGeom prst="rightArrow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7" name="Rectangle 16"/>
          <p:cNvSpPr/>
          <p:nvPr/>
        </p:nvSpPr>
        <p:spPr>
          <a:xfrm>
            <a:off x="1752713" y="5274465"/>
            <a:ext cx="1073614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নেবু</a:t>
            </a:r>
            <a:r>
              <a:rPr lang="en-US" sz="440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4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3690412" y="5403723"/>
            <a:ext cx="1517073" cy="353943"/>
          </a:xfrm>
          <a:prstGeom prst="rightArrow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9" name="Rectangle 18"/>
          <p:cNvSpPr/>
          <p:nvPr/>
        </p:nvSpPr>
        <p:spPr>
          <a:xfrm>
            <a:off x="6400800" y="5246064"/>
            <a:ext cx="3478617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লেবু</a:t>
            </a:r>
            <a:r>
              <a:rPr lang="bn-BD" sz="4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595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12" grpId="0" animBg="1"/>
      <p:bldP spid="13" grpId="0" animBg="1"/>
      <p:bldP spid="14" grpId="0" animBg="1"/>
      <p:bldP spid="17" grpId="0"/>
      <p:bldP spid="18" grpId="0" animBg="1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1541" y="304800"/>
            <a:ext cx="11658599" cy="707886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altLang="en-US" sz="4000" b="1" kern="0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  বইয়ের </a:t>
            </a:r>
            <a:r>
              <a:rPr lang="en-US" altLang="en-US" sz="4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67</a:t>
            </a:r>
            <a:r>
              <a:rPr lang="bn-BD" altLang="en-US" sz="4000" b="1" kern="0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পৃষ্ঠা বের  করো এবং কিছুক্ষন পড়।</a:t>
            </a:r>
            <a:endParaRPr lang="en-US" altLang="en-US" sz="4000" b="1" kern="0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514E372-B06F-477A-9FC0-1A84EBF63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752600"/>
            <a:ext cx="4365813" cy="546636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D11DBD9-49D9-4E80-8F08-C0D37DA60C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6564" y="2015067"/>
            <a:ext cx="4103249" cy="55757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58301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rc 19">
            <a:extLst>
              <a:ext uri="{FF2B5EF4-FFF2-40B4-BE49-F238E27FC236}">
                <a16:creationId xmlns:a16="http://schemas.microsoft.com/office/drawing/2014/main" id="{28CBAB22-5CD1-4DA9-BF4C-F537E3D5CB32}"/>
              </a:ext>
            </a:extLst>
          </p:cNvPr>
          <p:cNvSpPr/>
          <p:nvPr/>
        </p:nvSpPr>
        <p:spPr>
          <a:xfrm rot="16715691">
            <a:off x="3543399" y="1227877"/>
            <a:ext cx="2256366" cy="2207240"/>
          </a:xfrm>
          <a:prstGeom prst="arc">
            <a:avLst>
              <a:gd name="adj1" fmla="val 14285056"/>
              <a:gd name="adj2" fmla="val 2330815"/>
            </a:avLst>
          </a:prstGeom>
          <a:ln w="76200"/>
          <a:scene3d>
            <a:camera prst="orthographicFront"/>
            <a:lightRig rig="threePt" dir="t"/>
          </a:scene3d>
          <a:sp3d contourW="82550" prstMaterial="flat">
            <a:bevelT w="215900" h="387350"/>
            <a:bevelB w="527050" h="323850"/>
            <a:contourClr>
              <a:schemeClr val="accent2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A05C55EE-4F69-40D5-BF22-8A5D9DB80D5F}"/>
              </a:ext>
            </a:extLst>
          </p:cNvPr>
          <p:cNvSpPr/>
          <p:nvPr/>
        </p:nvSpPr>
        <p:spPr>
          <a:xfrm rot="13179344">
            <a:off x="2613760" y="4131342"/>
            <a:ext cx="2256366" cy="2207240"/>
          </a:xfrm>
          <a:prstGeom prst="arc">
            <a:avLst>
              <a:gd name="adj1" fmla="val 15754449"/>
              <a:gd name="adj2" fmla="val 587016"/>
            </a:avLst>
          </a:prstGeom>
          <a:ln w="76200"/>
          <a:scene3d>
            <a:camera prst="orthographicFront"/>
            <a:lightRig rig="threePt" dir="t"/>
          </a:scene3d>
          <a:sp3d contourW="82550" prstMaterial="flat">
            <a:bevelT w="215900" h="387350"/>
            <a:bevelB w="527050" h="323850"/>
            <a:contourClr>
              <a:schemeClr val="accent2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41290B58-C891-4E55-A3EE-C437608D7133}"/>
              </a:ext>
            </a:extLst>
          </p:cNvPr>
          <p:cNvSpPr/>
          <p:nvPr/>
        </p:nvSpPr>
        <p:spPr>
          <a:xfrm rot="8543384">
            <a:off x="5330747" y="5668723"/>
            <a:ext cx="2256366" cy="2207240"/>
          </a:xfrm>
          <a:prstGeom prst="arc">
            <a:avLst>
              <a:gd name="adj1" fmla="val 14447994"/>
              <a:gd name="adj2" fmla="val 587016"/>
            </a:avLst>
          </a:prstGeom>
          <a:ln w="76200"/>
          <a:scene3d>
            <a:camera prst="orthographicFront"/>
            <a:lightRig rig="threePt" dir="t"/>
          </a:scene3d>
          <a:sp3d contourW="82550" prstMaterial="flat">
            <a:bevelT w="215900" h="387350"/>
            <a:bevelB w="527050" h="323850"/>
            <a:contourClr>
              <a:schemeClr val="accent2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46D6A011-F2B6-4D16-8768-9F8CCA88E9C4}"/>
              </a:ext>
            </a:extLst>
          </p:cNvPr>
          <p:cNvSpPr/>
          <p:nvPr/>
        </p:nvSpPr>
        <p:spPr>
          <a:xfrm rot="21045000">
            <a:off x="6902706" y="1350119"/>
            <a:ext cx="2256366" cy="2207240"/>
          </a:xfrm>
          <a:prstGeom prst="arc">
            <a:avLst>
              <a:gd name="adj1" fmla="val 15754449"/>
              <a:gd name="adj2" fmla="val 2036883"/>
            </a:avLst>
          </a:prstGeom>
          <a:ln w="76200"/>
          <a:scene3d>
            <a:camera prst="orthographicFront"/>
            <a:lightRig rig="threePt" dir="t"/>
          </a:scene3d>
          <a:sp3d contourW="82550" prstMaterial="flat">
            <a:bevelT w="215900" h="387350"/>
            <a:bevelB w="527050" h="323850"/>
            <a:contourClr>
              <a:schemeClr val="accent2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6C4CC4EA-2897-48FC-9A6A-1961B968ED58}"/>
              </a:ext>
            </a:extLst>
          </p:cNvPr>
          <p:cNvSpPr/>
          <p:nvPr/>
        </p:nvSpPr>
        <p:spPr>
          <a:xfrm rot="3001703">
            <a:off x="7948541" y="4298271"/>
            <a:ext cx="2256366" cy="2207240"/>
          </a:xfrm>
          <a:prstGeom prst="arc">
            <a:avLst>
              <a:gd name="adj1" fmla="val 15754449"/>
              <a:gd name="adj2" fmla="val 587016"/>
            </a:avLst>
          </a:prstGeom>
          <a:ln w="76200"/>
          <a:scene3d>
            <a:camera prst="orthographicFront"/>
            <a:lightRig rig="threePt" dir="t"/>
          </a:scene3d>
          <a:sp3d contourW="82550" prstMaterial="flat">
            <a:bevelT w="215900" h="387350"/>
            <a:bevelB w="527050" h="323850"/>
            <a:contourClr>
              <a:schemeClr val="accent2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C85F4BE-B711-4D3F-B567-8DEDC60E2EDE}"/>
              </a:ext>
            </a:extLst>
          </p:cNvPr>
          <p:cNvSpPr/>
          <p:nvPr/>
        </p:nvSpPr>
        <p:spPr>
          <a:xfrm>
            <a:off x="4580466" y="2874928"/>
            <a:ext cx="3640668" cy="3176318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B4F9B12-A089-4689-A09D-1D494E232604}"/>
              </a:ext>
            </a:extLst>
          </p:cNvPr>
          <p:cNvSpPr/>
          <p:nvPr/>
        </p:nvSpPr>
        <p:spPr>
          <a:xfrm>
            <a:off x="5240866" y="329920"/>
            <a:ext cx="2683934" cy="233707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যতীন্দ্রমোহন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বাগচী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521986-48DB-493A-8BE9-2ADB6B16658E}"/>
              </a:ext>
            </a:extLst>
          </p:cNvPr>
          <p:cNvSpPr txBox="1"/>
          <p:nvPr/>
        </p:nvSpPr>
        <p:spPr>
          <a:xfrm>
            <a:off x="8585203" y="2438400"/>
            <a:ext cx="2573866" cy="229379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জন্মঃযতীন্দ্রমোহন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বাগচী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১৮৭৮ সালের ২৭শে নভেম্বর নদীয়া জেলায় জন্মগ্রহণ করেন।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65A6D4-3F55-42BF-B76A-2C1BB5C45197}"/>
              </a:ext>
            </a:extLst>
          </p:cNvPr>
          <p:cNvSpPr txBox="1"/>
          <p:nvPr/>
        </p:nvSpPr>
        <p:spPr>
          <a:xfrm>
            <a:off x="7298270" y="5539760"/>
            <a:ext cx="2573866" cy="246691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bn-IN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 গ্রন্থের মধ্যে রয়ে</a:t>
            </a:r>
            <a:r>
              <a:rPr lang="en-US" sz="1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r>
              <a:rPr lang="bn-IN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“লেখা”, কেয়া’,</a:t>
            </a: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বন্ধুর দান’। ‘কাজলা দিদি’</a:t>
            </a: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কবিতাটি ‘কাব্যমালঞ্চ’</a:t>
            </a: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কাব্যগ্রন্থ থেকে নেওয়া হয়েছে।</a:t>
            </a:r>
            <a:endParaRPr lang="en-US" sz="1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0E4290-890E-435E-82FD-9AD85DD4101E}"/>
              </a:ext>
            </a:extLst>
          </p:cNvPr>
          <p:cNvSpPr txBox="1"/>
          <p:nvPr/>
        </p:nvSpPr>
        <p:spPr>
          <a:xfrm>
            <a:off x="2717794" y="5774034"/>
            <a:ext cx="2997206" cy="220724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তিনি কবিতা রচনা ছাড়াও মানসীও পূর্বাচল পত্রিকা সম্পাদন করেন।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06FDA9-C13D-4830-B9E9-F53C2DD1CE98}"/>
              </a:ext>
            </a:extLst>
          </p:cNvPr>
          <p:cNvSpPr txBox="1"/>
          <p:nvPr/>
        </p:nvSpPr>
        <p:spPr>
          <a:xfrm>
            <a:off x="1790956" y="2561696"/>
            <a:ext cx="2573866" cy="220724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মৃত্যুঃ ১৯৪৮ সালের ১লা ফেব্রুয়ারি তাঁর মৃত্যু হয়।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AD59CA-3A67-43C8-9FD3-3CD9EDA3A268}"/>
              </a:ext>
            </a:extLst>
          </p:cNvPr>
          <p:cNvSpPr txBox="1"/>
          <p:nvPr/>
        </p:nvSpPr>
        <p:spPr>
          <a:xfrm>
            <a:off x="1012022" y="250676"/>
            <a:ext cx="3234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1665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  <p:bldP spid="22" grpId="0" animBg="1"/>
      <p:bldP spid="18" grpId="0" animBg="1"/>
      <p:bldP spid="19" grpId="0" animBg="1"/>
      <p:bldP spid="2" grpId="0" animBg="1"/>
      <p:bldP spid="3" grpId="0" animBg="1"/>
      <p:bldP spid="9" grpId="0" animBg="1"/>
      <p:bldP spid="11" grpId="0" animBg="1"/>
      <p:bldP spid="13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" y="118095"/>
            <a:ext cx="13830301" cy="7842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" y="76570"/>
            <a:ext cx="14173200" cy="8060418"/>
          </a:xfrm>
          <a:prstGeom prst="rect">
            <a:avLst/>
          </a:prstGeom>
          <a:solidFill>
            <a:schemeClr val="accent1">
              <a:alpha val="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0" y="375259"/>
            <a:ext cx="3048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মূলভাব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b="1" dirty="0">
              <a:ln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06649F-64B9-40A8-97E8-430029DA1B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1681163"/>
            <a:ext cx="8229600" cy="170973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90600" y="1464651"/>
            <a:ext cx="11178396" cy="22860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বোনটির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সারাক্ষণের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সাথি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কাজলা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দিদি।দিদি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চিরদিনের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ছেড়ে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গেছে,তা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বোঝে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মুহূর্তে সে তার প্রিয় কাজলা দিদির জন্য অ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</a:t>
            </a:r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ক্ষায় থাকে। সে কোথায় গেছে, কেন আসে না তা জানতে চায় মায়ের কাছে। মা উত্তর দিতে পারেন না।মুখ লুকিয়ে কাঁদেন।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7466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10706" y="2543954"/>
            <a:ext cx="7343294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glow" dir="t"/>
          </a:scene3d>
          <a:sp3d extrusionH="69850" contourW="69850" prstMaterial="plastic">
            <a:bevelT/>
            <a:extrusionClr>
              <a:srgbClr val="92D050"/>
            </a:extrusionClr>
            <a:contourClr>
              <a:srgbClr val="92D050"/>
            </a:contourClr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কাজলা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দিদি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১ম ৪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লাইন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7643" y="2410181"/>
            <a:ext cx="2823556" cy="707886"/>
          </a:xfrm>
          <a:prstGeom prst="chevron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glow" dir="t"/>
          </a:scene3d>
          <a:sp3d extrusionH="69850" contourW="69850" prstMaterial="plastic">
            <a:bevelT/>
            <a:extrusionClr>
              <a:srgbClr val="92D050"/>
            </a:extrusionClr>
            <a:contourClr>
              <a:srgbClr val="92D050"/>
            </a:contourClr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শাপলা দল 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733800" y="2543954"/>
            <a:ext cx="1143000" cy="478304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74748" y="4000009"/>
            <a:ext cx="2729345" cy="707886"/>
          </a:xfrm>
          <a:prstGeom prst="chevron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glow" dir="t"/>
          </a:scene3d>
          <a:sp3d extrusionH="69850" contourW="69850" prstMaterial="plastic">
            <a:bevelT/>
            <a:extrusionClr>
              <a:srgbClr val="92D050"/>
            </a:extrusionClr>
            <a:contourClr>
              <a:srgbClr val="92D050"/>
            </a:contourClr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পলাশ দল 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733800" y="4114800"/>
            <a:ext cx="1143000" cy="478304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10706" y="4037358"/>
            <a:ext cx="7343294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glow" dir="t"/>
          </a:scene3d>
          <a:sp3d extrusionH="69850" contourW="69850" prstMaterial="plastic">
            <a:bevelT/>
            <a:extrusionClr>
              <a:srgbClr val="92D050"/>
            </a:extrusionClr>
            <a:contourClr>
              <a:srgbClr val="92D050"/>
            </a:contourClr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কাজলা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দিদি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লেখকের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72345" y="304800"/>
            <a:ext cx="5562600" cy="142821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glow" dir="t"/>
          </a:scene3d>
          <a:sp3d extrusionH="69850" contourW="69850" prstMaterial="plastic">
            <a:bevelT/>
            <a:extrusionClr>
              <a:srgbClr val="92D050"/>
            </a:extrusionClr>
            <a:contourClr>
              <a:srgbClr val="92D050"/>
            </a:contourClr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60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0217F4-68AD-46C7-95AD-9EA413F0D19E}"/>
              </a:ext>
            </a:extLst>
          </p:cNvPr>
          <p:cNvSpPr txBox="1"/>
          <p:nvPr/>
        </p:nvSpPr>
        <p:spPr>
          <a:xfrm>
            <a:off x="427643" y="5235894"/>
            <a:ext cx="2729345" cy="707886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শিমুল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দল 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ight Arrow 7">
            <a:extLst>
              <a:ext uri="{FF2B5EF4-FFF2-40B4-BE49-F238E27FC236}">
                <a16:creationId xmlns:a16="http://schemas.microsoft.com/office/drawing/2014/main" id="{0AE1347F-6738-4E82-A0FB-F33DB55F9039}"/>
              </a:ext>
            </a:extLst>
          </p:cNvPr>
          <p:cNvSpPr/>
          <p:nvPr/>
        </p:nvSpPr>
        <p:spPr>
          <a:xfrm>
            <a:off x="3733800" y="5350685"/>
            <a:ext cx="1143000" cy="478304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609544-3FE8-4475-8238-F55FD88BC7C2}"/>
              </a:ext>
            </a:extLst>
          </p:cNvPr>
          <p:cNvSpPr txBox="1"/>
          <p:nvPr/>
        </p:nvSpPr>
        <p:spPr>
          <a:xfrm>
            <a:off x="5610706" y="5176819"/>
            <a:ext cx="7571894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glow" dir="t"/>
          </a:scene3d>
          <a:sp3d extrusionH="69850" contourW="69850" prstMaterial="plastic">
            <a:bevelT/>
            <a:extrusionClr>
              <a:srgbClr val="92D050"/>
            </a:extrusionClr>
            <a:contourClr>
              <a:srgbClr val="92D050"/>
            </a:contourClr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কাজলা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দিদি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কাব্যগ্রন্থ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নেয়া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F5618A2-8FE6-4952-BFA5-FADCE97D3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4" b="98915" l="1508" r="899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8267"/>
            <a:ext cx="1524000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042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10" grpId="0" animBg="1"/>
      <p:bldP spid="11" grpId="0" animBg="1"/>
      <p:bldP spid="15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31128" y="304800"/>
            <a:ext cx="6622472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</a:t>
            </a:r>
            <a:r>
              <a:rPr lang="en-US" sz="5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bn-BD" sz="5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পাঠ ও</a:t>
            </a:r>
          </a:p>
          <a:p>
            <a:pPr algn="ctr"/>
            <a:r>
              <a:rPr lang="bn-BD" sz="5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প্রমিত উচ্চারন অনুশীলন</a:t>
            </a:r>
            <a:endParaRPr lang="en-US" sz="5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059125"/>
            <a:ext cx="13868400" cy="601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58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77739" y="963725"/>
            <a:ext cx="4831772" cy="110799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6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বিপরীত শব্দ লিখ </a:t>
            </a:r>
            <a:endParaRPr lang="en-US" sz="4400" b="1" dirty="0">
              <a:ln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16478" y="2743200"/>
            <a:ext cx="1186543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bn-BD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রাত   </a:t>
            </a:r>
            <a:endParaRPr lang="en-US" sz="2400" b="1" dirty="0">
              <a:ln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946461" y="3085326"/>
            <a:ext cx="342900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085140" y="2770276"/>
            <a:ext cx="1023037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bn-BD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দিন  </a:t>
            </a:r>
            <a:endParaRPr lang="en-US" sz="2400" b="1" dirty="0">
              <a:ln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99993" y="3810000"/>
            <a:ext cx="934871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40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ঘুম</a:t>
            </a:r>
            <a:r>
              <a:rPr lang="bn-BD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400" b="1" dirty="0">
              <a:ln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30202" y="3810000"/>
            <a:ext cx="1417376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40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জাগরণ</a:t>
            </a:r>
            <a:r>
              <a:rPr lang="bn-BD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ln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36327" y="5079937"/>
            <a:ext cx="1149674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জ্বলা</a:t>
            </a:r>
            <a:r>
              <a:rPr lang="bn-BD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000" b="1" dirty="0">
              <a:ln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30202" y="5039758"/>
            <a:ext cx="1431802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নেভা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2000" b="1" dirty="0">
              <a:ln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946461" y="4163943"/>
            <a:ext cx="342900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042407" y="5362924"/>
            <a:ext cx="3399905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52" b="100000" l="637" r="968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62" y="6154850"/>
            <a:ext cx="1992399" cy="2647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52" b="100000" l="637" r="968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317" y="6220647"/>
            <a:ext cx="1992399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E06C987-8E5F-42B9-8AA3-6284B10AD2D8}"/>
              </a:ext>
            </a:extLst>
          </p:cNvPr>
          <p:cNvSpPr/>
          <p:nvPr/>
        </p:nvSpPr>
        <p:spPr>
          <a:xfrm>
            <a:off x="2799993" y="5965153"/>
            <a:ext cx="1308371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000" b="1" dirty="0">
              <a:ln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CF9B0BA-3D7F-4336-9F12-9E8CAAA4A3EB}"/>
              </a:ext>
            </a:extLst>
          </p:cNvPr>
          <p:cNvCxnSpPr/>
          <p:nvPr/>
        </p:nvCxnSpPr>
        <p:spPr>
          <a:xfrm>
            <a:off x="4042406" y="6288318"/>
            <a:ext cx="3399905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555D22E3-EE1F-4DAD-AF88-C5852D2A5B27}"/>
              </a:ext>
            </a:extLst>
          </p:cNvPr>
          <p:cNvSpPr/>
          <p:nvPr/>
        </p:nvSpPr>
        <p:spPr>
          <a:xfrm>
            <a:off x="7730202" y="5884795"/>
            <a:ext cx="1654620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খোলা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2000" b="1" dirty="0">
              <a:ln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FD750E1-0037-49C7-8D33-5DF0AD6184C5}"/>
              </a:ext>
            </a:extLst>
          </p:cNvPr>
          <p:cNvSpPr txBox="1"/>
          <p:nvPr/>
        </p:nvSpPr>
        <p:spPr>
          <a:xfrm>
            <a:off x="-73247" y="248929"/>
            <a:ext cx="2665615" cy="723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28" tIns="45714" rIns="91428" bIns="45714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41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41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" descr="F:\school\Images\left_logo.png">
            <a:extLst>
              <a:ext uri="{FF2B5EF4-FFF2-40B4-BE49-F238E27FC236}">
                <a16:creationId xmlns:a16="http://schemas.microsoft.com/office/drawing/2014/main" id="{1DD9F424-F921-42F1-8255-99A7FF261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952" y="248929"/>
            <a:ext cx="2749528" cy="178688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13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0" grpId="0"/>
      <p:bldP spid="11" grpId="0"/>
      <p:bldP spid="12" grpId="0"/>
      <p:bldP spid="13" grpId="0"/>
      <p:bldP spid="19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72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018" y="2057400"/>
            <a:ext cx="2084931" cy="5943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7895" y="5435723"/>
            <a:ext cx="5334000" cy="20621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শিবানী রানী </a:t>
            </a:r>
          </a:p>
          <a:p>
            <a:r>
              <a:rPr lang="bn-BD" sz="32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 </a:t>
            </a:r>
          </a:p>
          <a:p>
            <a:r>
              <a:rPr lang="bn-BD" sz="32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ধাদাশ সরকারি প্রাথমিক বিদ্যালয় </a:t>
            </a:r>
          </a:p>
          <a:p>
            <a:r>
              <a:rPr lang="bn-BD" sz="32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পুঠিয়া , রাজশাহী । </a:t>
            </a:r>
            <a:endParaRPr lang="en-US" sz="32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0" y="6849169"/>
            <a:ext cx="5106310" cy="13142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028723" y="6827002"/>
            <a:ext cx="5106310" cy="13142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033" y="7173095"/>
            <a:ext cx="1980767" cy="9820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38011" y="5435722"/>
            <a:ext cx="5985211" cy="20621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বাংলা </a:t>
            </a:r>
          </a:p>
          <a:p>
            <a:r>
              <a:rPr lang="bn-BD" sz="32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2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৪র্থ </a:t>
            </a:r>
            <a:r>
              <a:rPr lang="bn-BD" sz="32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2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পাঠঃ </a:t>
            </a:r>
            <a:r>
              <a:rPr lang="en-US" sz="32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কাজলা</a:t>
            </a:r>
            <a:r>
              <a:rPr lang="en-US" sz="32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দিদি</a:t>
            </a:r>
            <a:r>
              <a:rPr lang="en-US" sz="32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পাঠ্যাংশঃ </a:t>
            </a:r>
            <a:r>
              <a:rPr lang="en-US" sz="32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বাঁশ</a:t>
            </a:r>
            <a:r>
              <a:rPr lang="en-US" sz="32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বাগানের</a:t>
            </a:r>
            <a:r>
              <a:rPr lang="en-US" sz="32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......</a:t>
            </a:r>
            <a:r>
              <a:rPr lang="en-US" sz="32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চুপটি</a:t>
            </a:r>
            <a:r>
              <a:rPr lang="en-US" sz="32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</a:t>
            </a:r>
            <a:r>
              <a:rPr lang="bn-BD" sz="32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endParaRPr lang="en-US" sz="32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99144" y="236107"/>
            <a:ext cx="5672052" cy="1414463"/>
          </a:xfrm>
          <a:prstGeom prst="downArrowCallout">
            <a:avLst/>
          </a:prstGeom>
          <a:solidFill>
            <a:schemeClr val="accent2"/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5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5578290-77EC-4ED4-BF92-CB0267ABEC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05" y="1589600"/>
            <a:ext cx="3196395" cy="355154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B3940A-7925-4B52-AD0C-9A3930F41C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8328" y="1719339"/>
            <a:ext cx="2879981" cy="371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68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53800" y="228600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7B261B-CE8A-4E91-B44F-AD79A4CC32F4}"/>
              </a:ext>
            </a:extLst>
          </p:cNvPr>
          <p:cNvSpPr txBox="1"/>
          <p:nvPr/>
        </p:nvSpPr>
        <p:spPr>
          <a:xfrm>
            <a:off x="4294770" y="170034"/>
            <a:ext cx="5551408" cy="7957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571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4571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71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উত্তরটি</a:t>
            </a:r>
            <a:r>
              <a:rPr lang="en-US" sz="4571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71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বোর্ডে</a:t>
            </a:r>
            <a:r>
              <a:rPr lang="en-US" sz="4571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71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এসে</a:t>
            </a:r>
            <a:r>
              <a:rPr lang="en-US" sz="4571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71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571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B58F46-2017-4B4D-97C2-EED3A7165CAB}"/>
              </a:ext>
            </a:extLst>
          </p:cNvPr>
          <p:cNvSpPr/>
          <p:nvPr/>
        </p:nvSpPr>
        <p:spPr>
          <a:xfrm>
            <a:off x="3042982" y="3337197"/>
            <a:ext cx="4027492" cy="61985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3428" b="1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428" b="1" dirty="0" err="1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428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28" b="1" dirty="0" err="1">
                <a:latin typeface="NikoshBAN" pitchFamily="2" charset="0"/>
                <a:cs typeface="NikoshBAN" pitchFamily="2" charset="0"/>
              </a:rPr>
              <a:t>জোনাকি</a:t>
            </a:r>
            <a:r>
              <a:rPr lang="en-US" sz="3428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28" b="1" dirty="0" err="1">
                <a:latin typeface="NikoshBAN" pitchFamily="2" charset="0"/>
                <a:cs typeface="NikoshBAN" pitchFamily="2" charset="0"/>
              </a:rPr>
              <a:t>জ্বলে</a:t>
            </a:r>
            <a:r>
              <a:rPr lang="en-US" sz="3428" b="1" dirty="0">
                <a:latin typeface="NikoshBAN" pitchFamily="2" charset="0"/>
                <a:cs typeface="NikoshBAN" pitchFamily="2" charset="0"/>
              </a:rPr>
              <a:t> ? </a:t>
            </a:r>
            <a:endParaRPr lang="en-US" sz="3428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4CBE38-39A1-41B7-B8AB-500DFCA78F63}"/>
              </a:ext>
            </a:extLst>
          </p:cNvPr>
          <p:cNvSpPr txBox="1"/>
          <p:nvPr/>
        </p:nvSpPr>
        <p:spPr>
          <a:xfrm>
            <a:off x="1970596" y="4642338"/>
            <a:ext cx="4027492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বাঁশ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বাগানে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F0D033-970A-43DF-A58A-1EC0857E3DE8}"/>
              </a:ext>
            </a:extLst>
          </p:cNvPr>
          <p:cNvSpPr txBox="1"/>
          <p:nvPr/>
        </p:nvSpPr>
        <p:spPr>
          <a:xfrm>
            <a:off x="7070474" y="4669167"/>
            <a:ext cx="4027492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নেবুর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তলে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10464-CBE4-489F-8669-933D005A773F}"/>
              </a:ext>
            </a:extLst>
          </p:cNvPr>
          <p:cNvSpPr txBox="1"/>
          <p:nvPr/>
        </p:nvSpPr>
        <p:spPr>
          <a:xfrm>
            <a:off x="1982691" y="5802923"/>
            <a:ext cx="4027492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গ )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শিউলিতলে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7124E3-D67A-4B59-BD78-EBE0F20B99BE}"/>
              </a:ext>
            </a:extLst>
          </p:cNvPr>
          <p:cNvSpPr txBox="1"/>
          <p:nvPr/>
        </p:nvSpPr>
        <p:spPr>
          <a:xfrm>
            <a:off x="7155136" y="5816628"/>
            <a:ext cx="4027492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তাল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তলায়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1D8FE04-11BE-4A84-8C73-BE9204919D49}"/>
              </a:ext>
            </a:extLst>
          </p:cNvPr>
          <p:cNvSpPr/>
          <p:nvPr/>
        </p:nvSpPr>
        <p:spPr>
          <a:xfrm>
            <a:off x="1025204" y="439217"/>
            <a:ext cx="2938981" cy="1899138"/>
          </a:xfrm>
          <a:prstGeom prst="ellipse">
            <a:avLst/>
          </a:pr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4000"/>
                      </a14:imgEffect>
                      <a14:imgEffect>
                        <a14:brightnessContrast bright="-1000" contrast="33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B30ECB-E010-4E71-972B-60D3A219F381}"/>
              </a:ext>
            </a:extLst>
          </p:cNvPr>
          <p:cNvSpPr txBox="1"/>
          <p:nvPr/>
        </p:nvSpPr>
        <p:spPr>
          <a:xfrm>
            <a:off x="1492863" y="844060"/>
            <a:ext cx="2001651" cy="7957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571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571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982D8D-B1A2-4B87-8319-7A984D32F4BC}"/>
              </a:ext>
            </a:extLst>
          </p:cNvPr>
          <p:cNvSpPr txBox="1"/>
          <p:nvPr/>
        </p:nvSpPr>
        <p:spPr>
          <a:xfrm>
            <a:off x="6471795" y="4396622"/>
            <a:ext cx="1197361" cy="1411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7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Wingdings"/>
              </a:rPr>
              <a:t></a:t>
            </a:r>
            <a:endParaRPr lang="en-US" sz="857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3DCD1F-BE7D-44CA-B37E-7E10BC22B416}"/>
              </a:ext>
            </a:extLst>
          </p:cNvPr>
          <p:cNvSpPr txBox="1"/>
          <p:nvPr/>
        </p:nvSpPr>
        <p:spPr>
          <a:xfrm>
            <a:off x="3494512" y="6963508"/>
            <a:ext cx="6204515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অপশন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গুলোতে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15E46A-D436-4166-A4AE-6C0B5EA82C48}"/>
              </a:ext>
            </a:extLst>
          </p:cNvPr>
          <p:cNvSpPr txBox="1"/>
          <p:nvPr/>
        </p:nvSpPr>
        <p:spPr>
          <a:xfrm>
            <a:off x="4659625" y="1613896"/>
            <a:ext cx="2701121" cy="707886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ভুল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C05717-9B5F-42A8-9EDC-C7C9BD2E5611}"/>
              </a:ext>
            </a:extLst>
          </p:cNvPr>
          <p:cNvSpPr txBox="1"/>
          <p:nvPr/>
        </p:nvSpPr>
        <p:spPr>
          <a:xfrm>
            <a:off x="4675751" y="1538668"/>
            <a:ext cx="2795862" cy="707886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ভুল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0859F62-33E2-4939-AC63-8254E09836E9}"/>
              </a:ext>
            </a:extLst>
          </p:cNvPr>
          <p:cNvSpPr txBox="1"/>
          <p:nvPr/>
        </p:nvSpPr>
        <p:spPr>
          <a:xfrm>
            <a:off x="4764442" y="1501007"/>
            <a:ext cx="2543891" cy="707886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ভুল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6F13FB2-4738-4FB5-8FB0-F6252A3DB0C2}"/>
              </a:ext>
            </a:extLst>
          </p:cNvPr>
          <p:cNvSpPr txBox="1"/>
          <p:nvPr/>
        </p:nvSpPr>
        <p:spPr>
          <a:xfrm>
            <a:off x="4474172" y="1532408"/>
            <a:ext cx="3483237" cy="1323439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b="1" dirty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নেবুর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তলে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7405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93452" y="180204"/>
            <a:ext cx="5551408" cy="7957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571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4571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71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উত্তরটি</a:t>
            </a:r>
            <a:r>
              <a:rPr lang="en-US" sz="4571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71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বোর্ডে</a:t>
            </a:r>
            <a:r>
              <a:rPr lang="en-US" sz="4571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71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এসে</a:t>
            </a:r>
            <a:r>
              <a:rPr lang="en-US" sz="4571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71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571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2982" y="3337197"/>
            <a:ext cx="5720018" cy="61985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3428" b="1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428" b="1" dirty="0" err="1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428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28" b="1" dirty="0" err="1">
                <a:latin typeface="NikoshBAN" pitchFamily="2" charset="0"/>
                <a:cs typeface="NikoshBAN" pitchFamily="2" charset="0"/>
              </a:rPr>
              <a:t>শোলক</a:t>
            </a:r>
            <a:r>
              <a:rPr lang="en-US" sz="3428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28" b="1" dirty="0" err="1">
                <a:latin typeface="NikoshBAN" pitchFamily="2" charset="0"/>
                <a:cs typeface="NikoshBAN" pitchFamily="2" charset="0"/>
              </a:rPr>
              <a:t>বলতেন</a:t>
            </a:r>
            <a:r>
              <a:rPr lang="en-US" sz="3428" b="1" dirty="0">
                <a:latin typeface="NikoshBAN" pitchFamily="2" charset="0"/>
                <a:cs typeface="NikoshBAN" pitchFamily="2" charset="0"/>
              </a:rPr>
              <a:t> ? </a:t>
            </a:r>
            <a:endParaRPr lang="en-US" sz="3428" dirty="0"/>
          </a:p>
        </p:txBody>
      </p:sp>
      <p:sp>
        <p:nvSpPr>
          <p:cNvPr id="5" name="TextBox 4"/>
          <p:cNvSpPr txBox="1"/>
          <p:nvPr/>
        </p:nvSpPr>
        <p:spPr>
          <a:xfrm>
            <a:off x="1970596" y="4642338"/>
            <a:ext cx="4027492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মা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70474" y="4669167"/>
            <a:ext cx="4027492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দিদি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37265" y="5802923"/>
            <a:ext cx="4027492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গ )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দাদু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55136" y="5816628"/>
            <a:ext cx="4027492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বাবা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025204" y="439217"/>
            <a:ext cx="2938981" cy="1899138"/>
          </a:xfrm>
          <a:prstGeom prst="ellipse">
            <a:avLst/>
          </a:pr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4000"/>
                      </a14:imgEffect>
                      <a14:imgEffect>
                        <a14:brightnessContrast bright="-1000" contrast="33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sp>
        <p:nvSpPr>
          <p:cNvPr id="9" name="TextBox 8"/>
          <p:cNvSpPr txBox="1"/>
          <p:nvPr/>
        </p:nvSpPr>
        <p:spPr>
          <a:xfrm>
            <a:off x="1492863" y="844060"/>
            <a:ext cx="2001651" cy="7957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571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571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71795" y="4396622"/>
            <a:ext cx="1197361" cy="1411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7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Wingdings"/>
              </a:rPr>
              <a:t></a:t>
            </a:r>
            <a:endParaRPr lang="en-US" sz="857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94512" y="6963508"/>
            <a:ext cx="6204515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অপশন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গুলোতে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59625" y="1613896"/>
            <a:ext cx="2701121" cy="707886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ভুল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75751" y="1538668"/>
            <a:ext cx="2795862" cy="707886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ভুল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64442" y="1501007"/>
            <a:ext cx="2543891" cy="707886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ভুল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74172" y="1532408"/>
            <a:ext cx="3483237" cy="1323439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b="1" dirty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দিদি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D7C436E-9899-4512-B7FA-143C1F955517}"/>
              </a:ext>
            </a:extLst>
          </p:cNvPr>
          <p:cNvSpPr txBox="1"/>
          <p:nvPr/>
        </p:nvSpPr>
        <p:spPr>
          <a:xfrm>
            <a:off x="11353800" y="228600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91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9" grpId="0"/>
      <p:bldP spid="12" grpId="0"/>
      <p:bldP spid="13" grpId="0"/>
      <p:bldP spid="14" grpId="0" animBg="1"/>
      <p:bldP spid="14" grpId="1" animBg="1"/>
      <p:bldP spid="11" grpId="0" animBg="1"/>
      <p:bldP spid="11" grpId="1" animBg="1"/>
      <p:bldP spid="16" grpId="0" animBg="1"/>
      <p:bldP spid="16" grpId="1" animBg="1"/>
      <p:bldP spid="3" grpId="0" animBg="1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40318" y="1276797"/>
            <a:ext cx="4554452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44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 প্রশ্নের উত্তর লিখ </a:t>
            </a:r>
            <a:endParaRPr lang="en-US" sz="2800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52" b="100000" l="637" r="968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34" y="5714122"/>
            <a:ext cx="1992399" cy="2647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52" b="100000" l="637" r="968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337" y="5779919"/>
            <a:ext cx="1992399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5667939" y="229114"/>
            <a:ext cx="15231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CE3E35-EA00-4537-974F-29C4D0E37D01}"/>
              </a:ext>
            </a:extLst>
          </p:cNvPr>
          <p:cNvSpPr txBox="1"/>
          <p:nvPr/>
        </p:nvSpPr>
        <p:spPr>
          <a:xfrm>
            <a:off x="2877760" y="2479007"/>
            <a:ext cx="71035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কাজলা দিদি কোথায় গেছে?</a:t>
            </a:r>
            <a:endParaRPr lang="en-US" sz="3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E4D648-BDBF-47EF-A51E-A5C0DE8D8D05}"/>
              </a:ext>
            </a:extLst>
          </p:cNvPr>
          <p:cNvSpPr txBox="1"/>
          <p:nvPr/>
        </p:nvSpPr>
        <p:spPr>
          <a:xfrm>
            <a:off x="2855872" y="3379261"/>
            <a:ext cx="71035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খ) কখন কাজলা দিদির কথা বেশি মনে পড়ে?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6DBE7C-AAEE-4A11-B8D8-D2D01FA1B06F}"/>
              </a:ext>
            </a:extLst>
          </p:cNvPr>
          <p:cNvSpPr txBox="1"/>
          <p:nvPr/>
        </p:nvSpPr>
        <p:spPr>
          <a:xfrm>
            <a:off x="2877760" y="4233334"/>
            <a:ext cx="90909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কাজলা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দিদির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উঠলে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আঁচল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মুখ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ঢাকেন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59364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que 2"/>
          <p:cNvSpPr/>
          <p:nvPr/>
        </p:nvSpPr>
        <p:spPr>
          <a:xfrm>
            <a:off x="2438400" y="3733800"/>
            <a:ext cx="9296400" cy="1295400"/>
          </a:xfrm>
          <a:prstGeom prst="plaque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কাজলা</a:t>
            </a:r>
            <a:r>
              <a:rPr lang="en-US" sz="4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দিদি</a:t>
            </a:r>
            <a:r>
              <a:rPr lang="en-US" sz="4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4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মূলভাব</a:t>
            </a:r>
            <a:r>
              <a:rPr lang="en-US" sz="4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 আনবে</a:t>
            </a:r>
            <a:r>
              <a:rPr lang="en-US" sz="4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7" name="Plaque 6"/>
          <p:cNvSpPr/>
          <p:nvPr/>
        </p:nvSpPr>
        <p:spPr>
          <a:xfrm>
            <a:off x="5242709" y="304800"/>
            <a:ext cx="2667000" cy="914400"/>
          </a:xfrm>
          <a:prstGeom prst="plaqu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54" y="0"/>
            <a:ext cx="2209800" cy="2209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BA196C-E6AA-48BD-BF07-6901214B6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54" b="98915" l="1508" r="899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45" y="3713018"/>
            <a:ext cx="1895475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874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225954"/>
            <a:ext cx="7277954" cy="10156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6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One day one word </a:t>
            </a:r>
            <a:endParaRPr lang="en-US" sz="6000" b="1" dirty="0">
              <a:ln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06400" y="3138055"/>
            <a:ext cx="1782273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জোনাই</a:t>
            </a:r>
            <a:r>
              <a:rPr lang="en-US" sz="440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4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4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915400" y="3138055"/>
            <a:ext cx="3505200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জোনাকি</a:t>
            </a:r>
            <a:r>
              <a:rPr lang="en-US" sz="4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পোকা</a:t>
            </a:r>
            <a:r>
              <a:rPr lang="en-US" sz="4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7" descr="blume057.gif"/>
          <p:cNvPicPr>
            <a:picLocks noChangeAspect="1"/>
          </p:cNvPicPr>
          <p:nvPr/>
        </p:nvPicPr>
        <p:blipFill>
          <a:blip r:embed="rId2" cstate="print">
            <a:lum bright="10000" contrast="40000"/>
          </a:blip>
          <a:stretch>
            <a:fillRect/>
          </a:stretch>
        </p:blipFill>
        <p:spPr>
          <a:xfrm>
            <a:off x="209549" y="6096000"/>
            <a:ext cx="1782272" cy="19803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5258E7-3657-42C3-8E8E-92F966CBB1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012" t="12640" r="13524" b="11511"/>
          <a:stretch/>
        </p:blipFill>
        <p:spPr>
          <a:xfrm>
            <a:off x="4023245" y="2029588"/>
            <a:ext cx="3505199" cy="36535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262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7B9F6B27-1288-4453-BC3A-3ECF31F3F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8544"/>
            <a:ext cx="13868400" cy="792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09600"/>
            <a:ext cx="7531450" cy="5003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90089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E37F9827-0191-4434-9136-079B687CD642}"/>
              </a:ext>
            </a:extLst>
          </p:cNvPr>
          <p:cNvSpPr/>
          <p:nvPr/>
        </p:nvSpPr>
        <p:spPr>
          <a:xfrm>
            <a:off x="7184709" y="2609099"/>
            <a:ext cx="1066800" cy="9144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04F56AB-8B2B-4106-A037-292334F168C6}"/>
              </a:ext>
            </a:extLst>
          </p:cNvPr>
          <p:cNvSpPr/>
          <p:nvPr/>
        </p:nvSpPr>
        <p:spPr>
          <a:xfrm>
            <a:off x="5300877" y="3221830"/>
            <a:ext cx="533400" cy="442579"/>
          </a:xfrm>
          <a:prstGeom prst="ellipse">
            <a:avLst/>
          </a:prstGeom>
          <a:solidFill>
            <a:srgbClr val="F3F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00054CD-BDC8-4D10-BE67-88C56EFBE0DA}"/>
              </a:ext>
            </a:extLst>
          </p:cNvPr>
          <p:cNvSpPr/>
          <p:nvPr/>
        </p:nvSpPr>
        <p:spPr>
          <a:xfrm>
            <a:off x="9856152" y="1830175"/>
            <a:ext cx="1066800" cy="9144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B4ED224-C6B4-46F4-B872-6B115FFA7BC8}"/>
              </a:ext>
            </a:extLst>
          </p:cNvPr>
          <p:cNvSpPr/>
          <p:nvPr/>
        </p:nvSpPr>
        <p:spPr>
          <a:xfrm>
            <a:off x="8286432" y="1067369"/>
            <a:ext cx="1066800" cy="9144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C0293E-A73D-4499-80C1-0CD1B05DC70F}"/>
              </a:ext>
            </a:extLst>
          </p:cNvPr>
          <p:cNvSpPr txBox="1"/>
          <p:nvPr/>
        </p:nvSpPr>
        <p:spPr>
          <a:xfrm>
            <a:off x="4648200" y="263337"/>
            <a:ext cx="4251960" cy="1477328"/>
          </a:xfrm>
          <a:prstGeom prst="rect">
            <a:avLst/>
          </a:prstGeom>
          <a:noFill/>
        </p:spPr>
        <p:txBody>
          <a:bodyPr wrap="square" lIns="143378" tIns="71689" rIns="143378" bIns="71689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85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85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Arc 6"/>
          <p:cNvSpPr/>
          <p:nvPr/>
        </p:nvSpPr>
        <p:spPr>
          <a:xfrm>
            <a:off x="-1058771" y="2066334"/>
            <a:ext cx="2952750" cy="3535680"/>
          </a:xfrm>
          <a:prstGeom prst="arc">
            <a:avLst>
              <a:gd name="adj1" fmla="val 14768156"/>
              <a:gd name="adj2" fmla="val 6736596"/>
            </a:avLst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43378" tIns="71689" rIns="143378" bIns="71689"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 rot="2696695">
            <a:off x="-229336" y="2523849"/>
            <a:ext cx="577642" cy="2802839"/>
            <a:chOff x="2209800" y="1617608"/>
            <a:chExt cx="228600" cy="1155932"/>
          </a:xfrm>
        </p:grpSpPr>
        <p:sp>
          <p:nvSpPr>
            <p:cNvPr id="10" name="Isosceles Triangle 9"/>
            <p:cNvSpPr/>
            <p:nvPr/>
          </p:nvSpPr>
          <p:spPr>
            <a:xfrm rot="10800000">
              <a:off x="2250526" y="2293761"/>
              <a:ext cx="152400" cy="47977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/>
            <p:cNvSpPr/>
            <p:nvPr/>
          </p:nvSpPr>
          <p:spPr>
            <a:xfrm>
              <a:off x="2247900" y="1617608"/>
              <a:ext cx="152400" cy="571500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209800" y="2114550"/>
              <a:ext cx="228600" cy="2286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687249" y="2066334"/>
            <a:ext cx="2268131" cy="698776"/>
          </a:xfrm>
          <a:prstGeom prst="chevron">
            <a:avLst>
              <a:gd name="adj" fmla="val 49740"/>
            </a:avLst>
          </a:prstGeom>
          <a:solidFill>
            <a:schemeClr val="accent2"/>
          </a:solidFill>
        </p:spPr>
        <p:txBody>
          <a:bodyPr wrap="square" lIns="143378" tIns="71689" rIns="143378" bIns="71689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শোনা </a:t>
            </a:r>
            <a:endParaRPr lang="en-US" sz="36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54990" y="2161317"/>
            <a:ext cx="632259" cy="6360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3378" tIns="71689" rIns="143378" bIns="71689"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374629" y="3071659"/>
            <a:ext cx="669895" cy="63722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3378" tIns="71689" rIns="143378" bIns="71689"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060816" y="3071659"/>
            <a:ext cx="1901583" cy="637221"/>
          </a:xfrm>
          <a:prstGeom prst="chevron">
            <a:avLst/>
          </a:prstGeom>
          <a:solidFill>
            <a:schemeClr val="accent3">
              <a:lumMod val="75000"/>
            </a:schemeClr>
          </a:solidFill>
        </p:spPr>
        <p:txBody>
          <a:bodyPr wrap="square" lIns="143378" tIns="71689" rIns="143378" bIns="71689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বলা </a:t>
            </a:r>
            <a:endParaRPr lang="en-US" sz="36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32224" y="3043052"/>
            <a:ext cx="9116400" cy="731552"/>
          </a:xfrm>
          <a:prstGeom prst="roundRect">
            <a:avLst>
              <a:gd name="adj" fmla="val 36715"/>
            </a:avLst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143378" tIns="71689" rIns="143378" bIns="71689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২.১.২ পাঠ্যবইয়ের কবিতা </a:t>
            </a:r>
            <a:r>
              <a:rPr lang="en-US" sz="28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ছন্দে</a:t>
            </a:r>
            <a:r>
              <a:rPr lang="en-US" sz="2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আবৃত্তি করতে পারবে । </a:t>
            </a:r>
            <a:endParaRPr lang="en-US" sz="2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374629" y="4038599"/>
            <a:ext cx="625241" cy="64000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3378" tIns="71689" rIns="143378" bIns="71689"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144308" y="3979831"/>
            <a:ext cx="1818091" cy="698776"/>
          </a:xfrm>
          <a:prstGeom prst="chevron">
            <a:avLst/>
          </a:prstGeom>
          <a:solidFill>
            <a:srgbClr val="FFC000"/>
          </a:solidFill>
        </p:spPr>
        <p:txBody>
          <a:bodyPr wrap="square" lIns="143378" tIns="71689" rIns="143378" bIns="71689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পড়া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914400" y="5009278"/>
            <a:ext cx="613030" cy="59273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3378" tIns="71689" rIns="143378" bIns="71689"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806490" y="5046032"/>
            <a:ext cx="1837255" cy="698776"/>
          </a:xfrm>
          <a:prstGeom prst="chevron">
            <a:avLst>
              <a:gd name="adj" fmla="val 43838"/>
            </a:avLst>
          </a:prstGeom>
          <a:solidFill>
            <a:schemeClr val="accent3"/>
          </a:solidFill>
        </p:spPr>
        <p:txBody>
          <a:bodyPr wrap="square" lIns="143378" tIns="71689" rIns="143378" bIns="71689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 </a:t>
            </a:r>
            <a:endParaRPr lang="en-US" sz="36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29992" y="5009278"/>
            <a:ext cx="9336424" cy="785125"/>
          </a:xfrm>
          <a:prstGeom prst="roundRect">
            <a:avLst>
              <a:gd name="adj" fmla="val 33301"/>
            </a:avLst>
          </a:prstGeom>
          <a:solidFill>
            <a:srgbClr val="00B0F0"/>
          </a:solidFill>
        </p:spPr>
        <p:txBody>
          <a:bodyPr wrap="square" lIns="143378" tIns="71689" rIns="143378" bIns="71689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</a:t>
            </a:r>
            <a:r>
              <a:rPr lang="en-US" sz="32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.২ </a:t>
            </a:r>
            <a:r>
              <a:rPr lang="en-US" sz="32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পঠিত</a:t>
            </a:r>
            <a:r>
              <a:rPr lang="en-US" sz="32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32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sz="32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32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শুদ্ধভাবে</a:t>
            </a:r>
            <a:r>
              <a:rPr lang="en-US" sz="32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2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 । </a:t>
            </a:r>
            <a:endParaRPr lang="en-US" sz="32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28207" y="3934452"/>
            <a:ext cx="9138209" cy="809776"/>
          </a:xfrm>
          <a:prstGeom prst="roundRect">
            <a:avLst>
              <a:gd name="adj" fmla="val 37244"/>
            </a:avLst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143378" tIns="71689" rIns="143378" bIns="71689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</a:t>
            </a:r>
            <a:r>
              <a:rPr lang="en-US" sz="32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৩.২</a:t>
            </a:r>
            <a:r>
              <a:rPr lang="bn-BD" sz="32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যুক্তব্যঞ্জন</a:t>
            </a:r>
            <a:r>
              <a:rPr lang="en-US" sz="32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2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সংবলিত</a:t>
            </a:r>
            <a:r>
              <a:rPr lang="en-US" sz="32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পড়তে পারবে ।   </a:t>
            </a:r>
            <a:endParaRPr lang="en-US" sz="32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519CF27-1F77-4C73-88EE-3A641069361D}"/>
              </a:ext>
            </a:extLst>
          </p:cNvPr>
          <p:cNvSpPr/>
          <p:nvPr/>
        </p:nvSpPr>
        <p:spPr>
          <a:xfrm>
            <a:off x="12448624" y="903104"/>
            <a:ext cx="1066800" cy="9144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9938257-508F-4E14-9684-119D986B7ACE}"/>
              </a:ext>
            </a:extLst>
          </p:cNvPr>
          <p:cNvSpPr/>
          <p:nvPr/>
        </p:nvSpPr>
        <p:spPr>
          <a:xfrm>
            <a:off x="9494520" y="409955"/>
            <a:ext cx="1066800" cy="9144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825D82F-A424-4AA7-AD96-5780E3C9086E}"/>
              </a:ext>
            </a:extLst>
          </p:cNvPr>
          <p:cNvSpPr/>
          <p:nvPr/>
        </p:nvSpPr>
        <p:spPr>
          <a:xfrm>
            <a:off x="12448624" y="1830175"/>
            <a:ext cx="1066800" cy="9144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0D95DAC-1D23-4E52-A568-7E74C0BCB5FE}"/>
              </a:ext>
            </a:extLst>
          </p:cNvPr>
          <p:cNvSpPr/>
          <p:nvPr/>
        </p:nvSpPr>
        <p:spPr>
          <a:xfrm>
            <a:off x="2211237" y="753335"/>
            <a:ext cx="1066800" cy="9144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80D136C-8454-4AEE-8520-AAF879A6DDAC}"/>
              </a:ext>
            </a:extLst>
          </p:cNvPr>
          <p:cNvSpPr/>
          <p:nvPr/>
        </p:nvSpPr>
        <p:spPr>
          <a:xfrm>
            <a:off x="687515" y="630796"/>
            <a:ext cx="1066800" cy="9144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DD1BDB7-CF72-4C57-B431-1BB53237F90E}"/>
              </a:ext>
            </a:extLst>
          </p:cNvPr>
          <p:cNvSpPr/>
          <p:nvPr/>
        </p:nvSpPr>
        <p:spPr>
          <a:xfrm>
            <a:off x="10971572" y="707223"/>
            <a:ext cx="1066800" cy="9144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291891" y="2004670"/>
            <a:ext cx="9194059" cy="797450"/>
          </a:xfrm>
          <a:prstGeom prst="roundRect">
            <a:avLst>
              <a:gd name="adj" fmla="val 34672"/>
            </a:avLst>
          </a:prstGeom>
          <a:solidFill>
            <a:srgbClr val="92D050"/>
          </a:solidFill>
        </p:spPr>
        <p:txBody>
          <a:bodyPr wrap="square" lIns="143378" tIns="71689" rIns="143378" bIns="71689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২.১.৩</a:t>
            </a:r>
            <a:r>
              <a:rPr lang="bn-BD" sz="32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32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32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32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বুঝতে পারবে।</a:t>
            </a:r>
            <a:endParaRPr lang="en-US" sz="32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19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500"/>
                            </p:stCondLst>
                            <p:childTnLst>
                              <p:par>
                                <p:cTn id="5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2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43400" y="228599"/>
            <a:ext cx="5880018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এটা কিসের ছবি ? </a:t>
            </a:r>
            <a:endParaRPr lang="en-US" sz="5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74449" y="382488"/>
            <a:ext cx="746760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 তোমরা কী কী দেখতে পাচ্ছো? 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3949972-580F-433C-A6C8-ABA037E9E1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3"/>
          <a:stretch/>
        </p:blipFill>
        <p:spPr>
          <a:xfrm>
            <a:off x="228600" y="1369382"/>
            <a:ext cx="13792200" cy="67459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3905119" y="305543"/>
            <a:ext cx="457501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বাঁশ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বাগান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</a:t>
            </a:r>
            <a:r>
              <a:rPr lang="en-US" sz="4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চাঁদ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  <a:endParaRPr lang="en-US" sz="4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77535" y="223534"/>
            <a:ext cx="327250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মেয়ে</a:t>
            </a: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4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99368" y="387552"/>
            <a:ext cx="402058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  </a:t>
            </a:r>
            <a:endParaRPr lang="en-US" sz="4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28387" y="509582"/>
            <a:ext cx="362165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বলছে</a:t>
            </a: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  <a:endParaRPr lang="en-US" sz="4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891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7" grpId="0"/>
      <p:bldP spid="7" grpId="1"/>
      <p:bldP spid="8" grpId="0"/>
      <p:bldP spid="8" grpId="1"/>
      <p:bldP spid="6" grpId="0"/>
      <p:bldP spid="6" grpId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6AF65F-135E-4D01-AAC7-C04E580A71F3}"/>
              </a:ext>
            </a:extLst>
          </p:cNvPr>
          <p:cNvGrpSpPr/>
          <p:nvPr/>
        </p:nvGrpSpPr>
        <p:grpSpPr>
          <a:xfrm>
            <a:off x="1676400" y="460390"/>
            <a:ext cx="10507030" cy="7086599"/>
            <a:chOff x="3500351" y="38514"/>
            <a:chExt cx="7620000" cy="704808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42D679C-BC29-45B5-850D-4DC81523ED2A}"/>
                </a:ext>
              </a:extLst>
            </p:cNvPr>
            <p:cNvSpPr/>
            <p:nvPr/>
          </p:nvSpPr>
          <p:spPr>
            <a:xfrm rot="19217516">
              <a:off x="6726937" y="78019"/>
              <a:ext cx="98694" cy="143527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41">
                <a:solidFill>
                  <a:sysClr val="windowText" lastClr="000000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E946579-0078-47E2-8EEE-8D87DF7027DC}"/>
                </a:ext>
              </a:extLst>
            </p:cNvPr>
            <p:cNvSpPr/>
            <p:nvPr/>
          </p:nvSpPr>
          <p:spPr>
            <a:xfrm rot="2046083">
              <a:off x="7441993" y="38514"/>
              <a:ext cx="103017" cy="143527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41">
                <a:solidFill>
                  <a:sysClr val="windowText" lastClr="000000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C386402-BB54-498C-977F-50AF9D1F9DFF}"/>
                </a:ext>
              </a:extLst>
            </p:cNvPr>
            <p:cNvSpPr/>
            <p:nvPr/>
          </p:nvSpPr>
          <p:spPr>
            <a:xfrm>
              <a:off x="3500351" y="1143000"/>
              <a:ext cx="7620000" cy="51054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41"/>
            </a:p>
          </p:txBody>
        </p:sp>
        <p:sp>
          <p:nvSpPr>
            <p:cNvPr id="6" name="Flowchart: Manual Operation 5">
              <a:extLst>
                <a:ext uri="{FF2B5EF4-FFF2-40B4-BE49-F238E27FC236}">
                  <a16:creationId xmlns:a16="http://schemas.microsoft.com/office/drawing/2014/main" id="{7D2021D2-F206-4875-8795-1090A1EE3D8C}"/>
                </a:ext>
              </a:extLst>
            </p:cNvPr>
            <p:cNvSpPr/>
            <p:nvPr/>
          </p:nvSpPr>
          <p:spPr>
            <a:xfrm rot="10800000">
              <a:off x="4870003" y="6248399"/>
              <a:ext cx="4805449" cy="838201"/>
            </a:xfrm>
            <a:prstGeom prst="flowChartManualOperation">
              <a:avLst/>
            </a:prstGeom>
            <a:solidFill>
              <a:schemeClr val="tx1"/>
            </a:solidFill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41"/>
            </a:p>
          </p:txBody>
        </p:sp>
        <p:sp>
          <p:nvSpPr>
            <p:cNvPr id="7" name="Frame 6">
              <a:extLst>
                <a:ext uri="{FF2B5EF4-FFF2-40B4-BE49-F238E27FC236}">
                  <a16:creationId xmlns:a16="http://schemas.microsoft.com/office/drawing/2014/main" id="{04671611-C1F8-4C1E-AF60-49CF6D9A95AB}"/>
                </a:ext>
              </a:extLst>
            </p:cNvPr>
            <p:cNvSpPr/>
            <p:nvPr/>
          </p:nvSpPr>
          <p:spPr>
            <a:xfrm>
              <a:off x="3500351" y="1143000"/>
              <a:ext cx="7620000" cy="5105400"/>
            </a:xfrm>
            <a:prstGeom prst="frame">
              <a:avLst>
                <a:gd name="adj1" fmla="val 3382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41">
                <a:solidFill>
                  <a:schemeClr val="tx1"/>
                </a:solidFill>
              </a:endParaRPr>
            </a:p>
          </p:txBody>
        </p:sp>
      </p:grpSp>
      <p:pic>
        <p:nvPicPr>
          <p:cNvPr id="8" name="Picture 3">
            <a:extLst>
              <a:ext uri="{FF2B5EF4-FFF2-40B4-BE49-F238E27FC236}">
                <a16:creationId xmlns:a16="http://schemas.microsoft.com/office/drawing/2014/main" id="{86D934C9-2CD9-4F32-933A-525D0496A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4" b="98915" l="1508" r="899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143" y="832298"/>
            <a:ext cx="2217751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F305A957-306A-40B0-9F2B-DEF26F5C7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4" b="98915" l="1508" r="899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53" y="1291249"/>
            <a:ext cx="2203490" cy="6904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EB9E125-20C6-43D2-9E00-77A20AD095EB}"/>
              </a:ext>
            </a:extLst>
          </p:cNvPr>
          <p:cNvSpPr txBox="1"/>
          <p:nvPr/>
        </p:nvSpPr>
        <p:spPr>
          <a:xfrm>
            <a:off x="2370201" y="2204536"/>
            <a:ext cx="8539353" cy="1058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278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278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278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278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6278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কাজলা</a:t>
            </a:r>
            <a:r>
              <a:rPr lang="en-US" sz="6278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278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দিদি</a:t>
            </a:r>
            <a:endParaRPr lang="en-US" sz="6278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EA9FFA-B2AB-4359-A9D0-9237D72A2F5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00471">
            <a:off x="5394432" y="2993599"/>
            <a:ext cx="2282469" cy="228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69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10000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216 -0.1032 L -0.24216 -0.10301 L -0.21516 -0.1032 L -0.23398 -0.06212 C -0.22704 -0.06983 -0.22636 -0.07832 -0.22244 -0.06212 C -0.22177 -0.0598 -0.22177 -0.05633 -0.22132 -0.05363 C -0.23174 -0.0463 -0.2444 -0.03627 -0.25459 -0.05363 C -0.25929 -0.06134 -0.25515 -0.08353 -0.25369 -0.09761 C -0.25313 -0.10185 -0.25067 -0.10108 -0.24955 -0.1032 C -0.24888 -0.10436 -0.24876 -0.10533 -0.24843 -0.10648 L -0.22984 -0.07099 C -0.22804 -0.06154 -0.22636 -0.05131 -0.22457 -0.04186 C -0.22401 -0.03897 -0.22356 -0.03125 -0.22244 -0.03299 C -0.22076 -0.03588 -0.22177 -0.04283 -0.22132 -0.04765 C -0.22087 -0.06732 -0.22356 -0.08874 -0.22043 -0.10648 C -0.21875 -0.1142 -0.21214 -0.11188 -0.21102 -0.1032 C -0.20788 -0.07948 -0.21102 -0.05247 -0.21102 -0.0272 L -0.21012 -0.09182 C -0.20643 -0.09375 -0.20307 -0.09877 -0.19959 -0.09761 C -0.1782 -0.09086 -0.19847 -0.08816 -0.18817 -0.08006 C -0.18537 -0.07793 -0.18268 -0.07793 -0.17954 -0.07697 C -0.18078 -0.07292 -0.18167 -0.06829 -0.1829 -0.0654 C -0.1857 -0.05961 -0.18839 -0.06327 -0.19153 -0.0654 L -0.20071 -0.09182 L -0.19231 -0.09761 L -0.17562 -0.08584 C -0.1745 -0.08488 -0.17327 -0.08449 -0.17271 -0.08276 C -0.17058 -0.08025 -0.16902 -0.07697 -0.16745 -0.07408 C -0.16846 -0.07292 -0.1698 -0.07369 -0.17025 -0.07099 C -0.17137 -0.06829 -0.17159 -0.06366 -0.17159 -0.05942 C -0.17159 -0.00309 -0.17618 -0.01196 -0.16846 -0.00039 L -0.17954 -0.1007 C -0.1745 -0.10128 -0.16924 -0.1032 -0.16442 -0.1032 C -0.16207 -0.1032 -0.1586 -0.10648 -0.15815 -0.1007 C -0.15625 -0.0816 -0.15871 -0.06154 -0.15905 -0.04186 C -0.15401 -0.00347 -0.1586 -0.01447 -0.14874 -0.00039 L -0.14964 -0.09761 C -0.14605 -0.09838 -0.14258 -0.09877 -0.13933 -0.1007 C -0.13709 -0.10185 -0.1334 -0.11246 -0.13295 -0.10648 C -0.1325 -0.098 -0.13653 -0.09221 -0.1381 -0.08584 C -0.14236 -0.07215 -0.14505 -0.06732 -0.14964 -0.05633 C -0.13104 -0.03993 -0.13396 -0.05807 -0.13183 -0.02392 C -0.1316 -0.05054 -0.13216 -0.07755 -0.13093 -0.1032 C -0.1306 -0.10996 -0.13004 -0.09105 -0.12869 -0.08584 C -0.12074 -0.03743 -0.12556 -0.07466 -0.12242 -0.05054 L -0.13093 -0.10648 L -0.1166 -0.1032 C -0.1008 -0.1007 -0.09319 -0.11034 -0.10719 -0.08276 C -0.10797 -0.08102 -0.10909 -0.08102 -0.11021 -0.08006 C -0.11088 -0.07697 -0.11312 -0.07369 -0.11223 -0.07099 C -0.10954 -0.06366 -0.1045 -0.04881 -0.10192 -0.05633 C -0.09554 -0.07369 -0.09554 -0.10108 -0.09554 -0.12404 L -0.10719 -0.03299 L -0.07157 -0.08276 C -0.07112 -0.07292 -0.07213 -0.06019 -0.06966 -0.05363 C -0.06787 -0.04919 -0.06485 -0.05749 -0.06328 -0.06212 C -0.05589 -0.08642 -0.05611 -0.08488 -0.05611 -0.1007 L -0.07045 -0.06829 C -0.0663 -0.07562 -0.06205 -0.09105 -0.05611 -0.08006 C -0.05499 -0.07774 -0.05544 -0.07215 -0.05522 -0.06829 C -0.05309 0.0081 -0.0541 -0.02489 -0.05522 -0.05363 C -0.05544 -0.06038 -0.05566 -0.06732 -0.05611 -0.07408 C -0.05634 -0.07909 -0.05701 -0.08372 -0.05712 -0.08854 C -0.05746 -0.09568 -0.05712 -0.10243 -0.05712 -0.10918 L -0.05712 -0.10899 C -0.05085 -0.10455 -0.04312 -0.10726 -0.03841 -0.09452 C -0.03539 -0.08623 -0.03931 -0.07099 -0.03942 -0.05942 C -0.03942 -0.04186 -0.03942 -0.02392 -0.03942 -0.00695 L -0.04066 -0.09182 C -0.02464 -0.09491 -0.03158 -0.09279 -0.0196 -0.09761 L -0.02497 -0.09761 C -0.02553 -0.08854 -0.02587 -0.07948 -0.02721 -0.07099 C -0.02755 -0.0679 -0.02901 -0.0679 -0.03013 -0.0654 C -0.03158 -0.06173 -0.03214 -0.05749 -0.03337 -0.05363 C -0.03024 -0.04533 -0.02307 -0.01794 -0.01769 -0.05054 C -0.014 -0.07253 -0.02878 -0.08951 -0.03214 -0.09452 C -0.03337 -0.09626 -0.03416 -0.09838 -0.03539 -0.1007 C -0.03763 -0.11651 -0.0401 -0.13233 -0.04066 -0.15047 C -0.04088 -0.16281 -0.03942 -0.16165 -0.03741 -0.16165 L 0.02084 -0.09761 C 0.02453 -0.09973 0.02957 -0.11111 0.03237 -0.1032 C 0.03461 -0.09665 0.02913 -0.087 0.02722 -0.08006 C 0.02633 -0.07755 0.02487 -0.07601 0.02386 -0.07408 C 0.02229 -0.07099 0.02095 -0.06829 0.01983 -0.0654 C 0.04021 -0.02392 0.03125 -0.0353 0.0438 -0.02141 C 0.04245 -0.02913 0.04178 -0.03743 0.04066 -0.04456 C 0.03898 -0.05382 0.03674 -0.06192 0.03529 -0.07099 C 0.03428 -0.07774 0.03383 -0.08469 0.03327 -0.09182 C 0.03148 -0.11227 0.03383 -0.10475 0.03114 -0.11227 L 0.03237 -0.11227 C 0.03898 -0.10918 0.04649 -0.10996 0.05276 -0.1032 C 0.05567 -0.10089 0.04727 -0.1032 0.04458 -0.1007 C 0.04369 -0.09915 0.04335 -0.09452 0.04245 -0.09182 C 0.04178 -0.08006 0.03943 -0.05729 0.04245 -0.04765 C 0.04671 -0.0353 0.05309 -0.03299 0.05802 -0.02392 C 0.05993 -0.02141 0.06094 -0.01621 0.06239 -0.01235 C 0.06318 -0.01003 0.06452 -0.00868 0.06564 -0.00695 L 0.06564 -0.08854 C 0.0783 -0.13079 0.06799 -0.10205 0.06754 -0.08006 C 0.06743 -0.07581 0.06978 -0.07408 0.07068 -0.07099 C 0.06855 -0.05401 0.06978 -0.05942 0.06978 -0.08854 L 0.07068 -0.08854 C 0.07382 -0.08758 0.07706 -0.08218 0.08009 -0.08584 C 0.09107 -0.10012 0.07001 -0.11806 0.08939 -0.09452 C 0.08972 -0.09067 0.09006 -0.08681 0.09039 -0.08276 C 0.09241 -0.0382 0.09073 -0.00714 0.09252 -0.10918 C 0.11772 -0.09993 0.10798 -0.11825 0.10798 -0.02141 L 0.12052 -0.07697 C 0.13128 -0.09047 0.12904 -0.07948 0.13116 -0.1007 L 0.11851 -0.09182 C 0.12232 -0.09568 0.12568 -0.10108 0.13004 -0.1032 C 0.13542 -0.10668 0.13486 -0.09259 0.13609 -0.08276 C 0.13665 -0.0789 0.13755 -0.07543 0.138 -0.07099 C 0.13867 -0.0654 0.13744 -0.05614 0.13912 -0.05363 C 0.1408 -0.05131 0.14024 -0.06327 0.14035 -0.06829 C 0.14046 -0.08854 0.14035 -0.10918 0.14035 -0.13002 L 0.13912 -0.11227 C 0.16768 -0.10301 0.15737 -0.1032 0.17037 -0.1032 L 0.14348 -0.09761 C 0.14662 -0.09375 0.15121 -0.09414 0.15278 -0.08584 C 0.15424 -0.0789 0.15256 -0.06848 0.15088 -0.06212 C 0.14796 -0.05382 0.1436 -0.05131 0.14035 -0.04456 C 0.13777 -0.03974 0.13049 -0.03357 0.13296 -0.03009 C 0.13755 -0.02489 0.1427 -0.03395 0.14763 -0.03607 L 0.14987 -0.04456 L 0.15278 -0.06829 C 0.15771 -0.06675 0.16488 -0.07099 0.16712 -0.05363 C 0.16857 -0.04533 0.16835 -0.03607 0.16846 -0.0272 C 0.1688 -0.05247 0.16656 -0.07909 0.16936 -0.1032 C 0.17003 -0.11015 0.17619 -0.10706 0.17675 -0.1007 C 0.17821 -0.08295 0.1744 -0.0654 0.17373 -0.04765 C 0.17317 -0.03781 0.17373 -0.02817 0.17373 -0.01813 L 0.19243 -0.05633 C 0.19053 -0.06405 0.1875 -0.0708 0.18706 -0.08006 C 0.18706 -0.08449 0.18974 -0.08449 0.19109 -0.08584 C 0.19378 -0.08835 0.19613 -0.08989 0.1987 -0.09182 C 0.20094 -0.08758 0.20397 -0.08623 0.20598 -0.08006 C 0.20822 -0.07195 0.20598 -0.03183 0.20598 -0.03009 C 0.20352 -0.09838 0.20352 -0.07292 0.20352 -0.10648 L 0.20352 -0.1061 C 0.2388 -0.10359 0.25392 -0.12404 0.22984 -0.08006 C 0.22883 -0.07813 0.22771 -0.07793 0.22682 -0.07697 C 0.22346 -0.04668 0.22234 -0.06192 0.23186 -0.04765 C 0.23208 -0.04746 0.24149 -0.02508 0.24205 -0.03299 C 0.24452 -0.05787 0.24205 -0.08372 0.24205 -0.10918 L 0.22234 -0.01813 " pathEditMode="relative" rAng="0" ptsTypes="AAAAAAAAAAAAAAAAAAAAAAAAAAAAAAAAAAAAAAAAAAAAAAAAAAAAAAAAAAAAAAAAAAAAAAAAAAAAAAAAAAAAAAAAAAAAAAAAAAAAAAAAAAAAAAAAAAAAAAAAAAAAAAAAAAAAAAAAAAAAAAAAAA">
                                      <p:cBhvr>
                                        <p:cTn id="8" dur="7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33" y="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750"/>
                            </p:stCondLst>
                            <p:childTnLst>
                              <p:par>
                                <p:cTn id="10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8182C2D-1F11-4FC8-9FA5-278D96494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84609"/>
            <a:ext cx="14020800" cy="799004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" y="154947"/>
            <a:ext cx="13868400" cy="7919706"/>
          </a:xfrm>
          <a:prstGeom prst="rect">
            <a:avLst/>
          </a:prstGeom>
          <a:solidFill>
            <a:schemeClr val="bg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191000" y="1531756"/>
            <a:ext cx="6934200" cy="3124199"/>
            <a:chOff x="3352800" y="1708597"/>
            <a:chExt cx="5867400" cy="2895600"/>
          </a:xfrm>
        </p:grpSpPr>
        <p:sp>
          <p:nvSpPr>
            <p:cNvPr id="5" name="Rounded Rectangle 4"/>
            <p:cNvSpPr/>
            <p:nvPr/>
          </p:nvSpPr>
          <p:spPr>
            <a:xfrm>
              <a:off x="3352800" y="1708597"/>
              <a:ext cx="5867400" cy="2895600"/>
            </a:xfrm>
            <a:prstGeom prst="roundRect">
              <a:avLst/>
            </a:prstGeom>
            <a:solidFill>
              <a:srgbClr val="F7F293"/>
            </a:solidFill>
            <a:ln>
              <a:solidFill>
                <a:srgbClr val="002060"/>
              </a:solidFill>
            </a:ln>
            <a:scene3d>
              <a:camera prst="orthographicFront"/>
              <a:lightRig rig="threePt" dir="t">
                <a:rot lat="0" lon="0" rev="6600000"/>
              </a:lightRig>
            </a:scene3d>
            <a:sp3d extrusionH="273050" contourW="171450" prstMaterial="metal">
              <a:bevelT w="152400" h="673100" prst="softRound"/>
              <a:bevelB w="6350" h="101600"/>
              <a:extrusionClr>
                <a:srgbClr val="FFFF00"/>
              </a:extrusionClr>
              <a:contourClr>
                <a:srgbClr val="00B0F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453884" y="2279234"/>
              <a:ext cx="3665230" cy="162596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5400" b="1" dirty="0" err="1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কাজলা</a:t>
              </a:r>
              <a:r>
                <a:rPr lang="en-US" sz="54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b="1" dirty="0" err="1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দিদি</a:t>
              </a:r>
              <a:r>
                <a:rPr lang="en-US" sz="54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bn-BD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5400" b="1" dirty="0" err="1">
                  <a:ln w="11430"/>
                  <a:solidFill>
                    <a:srgbClr val="0914E7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যতীন্দ্রমোহন</a:t>
              </a:r>
              <a:r>
                <a:rPr lang="en-US" sz="5400" b="1" dirty="0">
                  <a:ln w="11430"/>
                  <a:solidFill>
                    <a:srgbClr val="0914E7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b="1" dirty="0" err="1">
                  <a:ln w="11430"/>
                  <a:solidFill>
                    <a:srgbClr val="0914E7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বাগচী</a:t>
              </a:r>
              <a:r>
                <a:rPr lang="en-US" sz="5400" b="1" dirty="0">
                  <a:ln w="11430"/>
                  <a:solidFill>
                    <a:srgbClr val="0914E7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5400" b="1" cap="none" spc="0" dirty="0">
                <a:ln w="11430"/>
                <a:solidFill>
                  <a:srgbClr val="0914E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066800" y="3801235"/>
            <a:ext cx="3697171" cy="4308587"/>
            <a:chOff x="1735932" y="3657600"/>
            <a:chExt cx="3005135" cy="4038600"/>
          </a:xfrm>
        </p:grpSpPr>
        <p:grpSp>
          <p:nvGrpSpPr>
            <p:cNvPr id="8" name="Group 7"/>
            <p:cNvGrpSpPr/>
            <p:nvPr/>
          </p:nvGrpSpPr>
          <p:grpSpPr>
            <a:xfrm>
              <a:off x="1735932" y="3657600"/>
              <a:ext cx="3005135" cy="4038600"/>
              <a:chOff x="1735932" y="3657600"/>
              <a:chExt cx="3005135" cy="403860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2971800" y="3657600"/>
                <a:ext cx="533400" cy="4038600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  <a:scene3d>
                <a:camera prst="orthographicFront">
                  <a:rot lat="0" lon="20099993" rev="0"/>
                </a:camera>
                <a:lightRig rig="threePt" dir="t"/>
              </a:scene3d>
              <a:sp3d extrusionH="76200">
                <a:bevelT w="133350" h="107950" prst="angle"/>
                <a:bevelB w="0" h="25400"/>
                <a:extrusionClr>
                  <a:srgbClr val="CCFF99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5"/>
              <p:cNvSpPr/>
              <p:nvPr/>
            </p:nvSpPr>
            <p:spPr>
              <a:xfrm>
                <a:off x="1735932" y="3886200"/>
                <a:ext cx="3005135" cy="1962842"/>
              </a:xfrm>
              <a:custGeom>
                <a:avLst/>
                <a:gdLst>
                  <a:gd name="connsiteX0" fmla="*/ 0 w 3086100"/>
                  <a:gd name="connsiteY0" fmla="*/ 0 h 2286000"/>
                  <a:gd name="connsiteX1" fmla="*/ 3086100 w 3086100"/>
                  <a:gd name="connsiteY1" fmla="*/ 0 h 2286000"/>
                  <a:gd name="connsiteX2" fmla="*/ 3086100 w 3086100"/>
                  <a:gd name="connsiteY2" fmla="*/ 2286000 h 2286000"/>
                  <a:gd name="connsiteX3" fmla="*/ 0 w 3086100"/>
                  <a:gd name="connsiteY3" fmla="*/ 2286000 h 2286000"/>
                  <a:gd name="connsiteX4" fmla="*/ 0 w 3086100"/>
                  <a:gd name="connsiteY4" fmla="*/ 0 h 2286000"/>
                  <a:gd name="connsiteX0" fmla="*/ 0 w 3086100"/>
                  <a:gd name="connsiteY0" fmla="*/ 0 h 2286000"/>
                  <a:gd name="connsiteX1" fmla="*/ 3086100 w 3086100"/>
                  <a:gd name="connsiteY1" fmla="*/ 0 h 2286000"/>
                  <a:gd name="connsiteX2" fmla="*/ 2941667 w 3086100"/>
                  <a:gd name="connsiteY2" fmla="*/ 780358 h 2286000"/>
                  <a:gd name="connsiteX3" fmla="*/ 3086100 w 3086100"/>
                  <a:gd name="connsiteY3" fmla="*/ 2286000 h 2286000"/>
                  <a:gd name="connsiteX4" fmla="*/ 0 w 3086100"/>
                  <a:gd name="connsiteY4" fmla="*/ 2286000 h 2286000"/>
                  <a:gd name="connsiteX5" fmla="*/ 0 w 3086100"/>
                  <a:gd name="connsiteY5" fmla="*/ 0 h 2286000"/>
                  <a:gd name="connsiteX0" fmla="*/ 0 w 3086100"/>
                  <a:gd name="connsiteY0" fmla="*/ 0 h 2286000"/>
                  <a:gd name="connsiteX1" fmla="*/ 3086100 w 3086100"/>
                  <a:gd name="connsiteY1" fmla="*/ 0 h 2286000"/>
                  <a:gd name="connsiteX2" fmla="*/ 2941667 w 3086100"/>
                  <a:gd name="connsiteY2" fmla="*/ 780358 h 2286000"/>
                  <a:gd name="connsiteX3" fmla="*/ 3086100 w 3086100"/>
                  <a:gd name="connsiteY3" fmla="*/ 2286000 h 2286000"/>
                  <a:gd name="connsiteX4" fmla="*/ 0 w 3086100"/>
                  <a:gd name="connsiteY4" fmla="*/ 2286000 h 2286000"/>
                  <a:gd name="connsiteX5" fmla="*/ 248343 w 3086100"/>
                  <a:gd name="connsiteY5" fmla="*/ 1096242 h 2286000"/>
                  <a:gd name="connsiteX6" fmla="*/ 0 w 3086100"/>
                  <a:gd name="connsiteY6" fmla="*/ 0 h 2286000"/>
                  <a:gd name="connsiteX0" fmla="*/ 0 w 3086100"/>
                  <a:gd name="connsiteY0" fmla="*/ 0 h 2286000"/>
                  <a:gd name="connsiteX1" fmla="*/ 3086100 w 3086100"/>
                  <a:gd name="connsiteY1" fmla="*/ 0 h 2286000"/>
                  <a:gd name="connsiteX2" fmla="*/ 2941667 w 3086100"/>
                  <a:gd name="connsiteY2" fmla="*/ 780358 h 2286000"/>
                  <a:gd name="connsiteX3" fmla="*/ 3086100 w 3086100"/>
                  <a:gd name="connsiteY3" fmla="*/ 2286000 h 2286000"/>
                  <a:gd name="connsiteX4" fmla="*/ 0 w 3086100"/>
                  <a:gd name="connsiteY4" fmla="*/ 2286000 h 2286000"/>
                  <a:gd name="connsiteX5" fmla="*/ 248343 w 3086100"/>
                  <a:gd name="connsiteY5" fmla="*/ 1096242 h 2286000"/>
                  <a:gd name="connsiteX6" fmla="*/ 397972 w 3086100"/>
                  <a:gd name="connsiteY6" fmla="*/ 298220 h 2286000"/>
                  <a:gd name="connsiteX7" fmla="*/ 0 w 3086100"/>
                  <a:gd name="connsiteY7" fmla="*/ 0 h 2286000"/>
                  <a:gd name="connsiteX0" fmla="*/ 0 w 3086100"/>
                  <a:gd name="connsiteY0" fmla="*/ 0 h 2286000"/>
                  <a:gd name="connsiteX1" fmla="*/ 3086100 w 3086100"/>
                  <a:gd name="connsiteY1" fmla="*/ 0 h 2286000"/>
                  <a:gd name="connsiteX2" fmla="*/ 2941667 w 3086100"/>
                  <a:gd name="connsiteY2" fmla="*/ 780358 h 2286000"/>
                  <a:gd name="connsiteX3" fmla="*/ 3086100 w 3086100"/>
                  <a:gd name="connsiteY3" fmla="*/ 2286000 h 2286000"/>
                  <a:gd name="connsiteX4" fmla="*/ 0 w 3086100"/>
                  <a:gd name="connsiteY4" fmla="*/ 2286000 h 2286000"/>
                  <a:gd name="connsiteX5" fmla="*/ 248343 w 3086100"/>
                  <a:gd name="connsiteY5" fmla="*/ 1096242 h 2286000"/>
                  <a:gd name="connsiteX6" fmla="*/ 397972 w 3086100"/>
                  <a:gd name="connsiteY6" fmla="*/ 298220 h 2286000"/>
                  <a:gd name="connsiteX7" fmla="*/ 314845 w 3086100"/>
                  <a:gd name="connsiteY7" fmla="*/ 82089 h 2286000"/>
                  <a:gd name="connsiteX8" fmla="*/ 0 w 3086100"/>
                  <a:gd name="connsiteY8" fmla="*/ 0 h 2286000"/>
                  <a:gd name="connsiteX0" fmla="*/ 0 w 3086100"/>
                  <a:gd name="connsiteY0" fmla="*/ 33251 h 2319251"/>
                  <a:gd name="connsiteX1" fmla="*/ 2820092 w 3086100"/>
                  <a:gd name="connsiteY1" fmla="*/ 0 h 2319251"/>
                  <a:gd name="connsiteX2" fmla="*/ 2941667 w 3086100"/>
                  <a:gd name="connsiteY2" fmla="*/ 813609 h 2319251"/>
                  <a:gd name="connsiteX3" fmla="*/ 3086100 w 3086100"/>
                  <a:gd name="connsiteY3" fmla="*/ 2319251 h 2319251"/>
                  <a:gd name="connsiteX4" fmla="*/ 0 w 3086100"/>
                  <a:gd name="connsiteY4" fmla="*/ 2319251 h 2319251"/>
                  <a:gd name="connsiteX5" fmla="*/ 248343 w 3086100"/>
                  <a:gd name="connsiteY5" fmla="*/ 1129493 h 2319251"/>
                  <a:gd name="connsiteX6" fmla="*/ 397972 w 3086100"/>
                  <a:gd name="connsiteY6" fmla="*/ 331471 h 2319251"/>
                  <a:gd name="connsiteX7" fmla="*/ 314845 w 3086100"/>
                  <a:gd name="connsiteY7" fmla="*/ 115340 h 2319251"/>
                  <a:gd name="connsiteX8" fmla="*/ 0 w 3086100"/>
                  <a:gd name="connsiteY8" fmla="*/ 33251 h 2319251"/>
                  <a:gd name="connsiteX0" fmla="*/ 0 w 3086100"/>
                  <a:gd name="connsiteY0" fmla="*/ 33251 h 2319251"/>
                  <a:gd name="connsiteX1" fmla="*/ 2820092 w 3086100"/>
                  <a:gd name="connsiteY1" fmla="*/ 0 h 2319251"/>
                  <a:gd name="connsiteX2" fmla="*/ 2941667 w 3086100"/>
                  <a:gd name="connsiteY2" fmla="*/ 813609 h 2319251"/>
                  <a:gd name="connsiteX3" fmla="*/ 3086100 w 3086100"/>
                  <a:gd name="connsiteY3" fmla="*/ 2319251 h 2319251"/>
                  <a:gd name="connsiteX4" fmla="*/ 0 w 3086100"/>
                  <a:gd name="connsiteY4" fmla="*/ 2319251 h 2319251"/>
                  <a:gd name="connsiteX5" fmla="*/ 248343 w 3086100"/>
                  <a:gd name="connsiteY5" fmla="*/ 1129493 h 2319251"/>
                  <a:gd name="connsiteX6" fmla="*/ 397972 w 3086100"/>
                  <a:gd name="connsiteY6" fmla="*/ 331471 h 2319251"/>
                  <a:gd name="connsiteX7" fmla="*/ 314845 w 3086100"/>
                  <a:gd name="connsiteY7" fmla="*/ 464474 h 2319251"/>
                  <a:gd name="connsiteX8" fmla="*/ 0 w 3086100"/>
                  <a:gd name="connsiteY8" fmla="*/ 33251 h 2319251"/>
                  <a:gd name="connsiteX0" fmla="*/ 249382 w 3086100"/>
                  <a:gd name="connsiteY0" fmla="*/ 49876 h 2319251"/>
                  <a:gd name="connsiteX1" fmla="*/ 2820092 w 3086100"/>
                  <a:gd name="connsiteY1" fmla="*/ 0 h 2319251"/>
                  <a:gd name="connsiteX2" fmla="*/ 2941667 w 3086100"/>
                  <a:gd name="connsiteY2" fmla="*/ 813609 h 2319251"/>
                  <a:gd name="connsiteX3" fmla="*/ 3086100 w 3086100"/>
                  <a:gd name="connsiteY3" fmla="*/ 2319251 h 2319251"/>
                  <a:gd name="connsiteX4" fmla="*/ 0 w 3086100"/>
                  <a:gd name="connsiteY4" fmla="*/ 2319251 h 2319251"/>
                  <a:gd name="connsiteX5" fmla="*/ 248343 w 3086100"/>
                  <a:gd name="connsiteY5" fmla="*/ 1129493 h 2319251"/>
                  <a:gd name="connsiteX6" fmla="*/ 397972 w 3086100"/>
                  <a:gd name="connsiteY6" fmla="*/ 331471 h 2319251"/>
                  <a:gd name="connsiteX7" fmla="*/ 314845 w 3086100"/>
                  <a:gd name="connsiteY7" fmla="*/ 464474 h 2319251"/>
                  <a:gd name="connsiteX8" fmla="*/ 249382 w 3086100"/>
                  <a:gd name="connsiteY8" fmla="*/ 49876 h 2319251"/>
                  <a:gd name="connsiteX0" fmla="*/ 432262 w 3268980"/>
                  <a:gd name="connsiteY0" fmla="*/ 49876 h 2319251"/>
                  <a:gd name="connsiteX1" fmla="*/ 3002972 w 3268980"/>
                  <a:gd name="connsiteY1" fmla="*/ 0 h 2319251"/>
                  <a:gd name="connsiteX2" fmla="*/ 3124547 w 3268980"/>
                  <a:gd name="connsiteY2" fmla="*/ 813609 h 2319251"/>
                  <a:gd name="connsiteX3" fmla="*/ 3268980 w 3268980"/>
                  <a:gd name="connsiteY3" fmla="*/ 2319251 h 2319251"/>
                  <a:gd name="connsiteX4" fmla="*/ 0 w 3268980"/>
                  <a:gd name="connsiteY4" fmla="*/ 2219499 h 2319251"/>
                  <a:gd name="connsiteX5" fmla="*/ 431223 w 3268980"/>
                  <a:gd name="connsiteY5" fmla="*/ 1129493 h 2319251"/>
                  <a:gd name="connsiteX6" fmla="*/ 580852 w 3268980"/>
                  <a:gd name="connsiteY6" fmla="*/ 331471 h 2319251"/>
                  <a:gd name="connsiteX7" fmla="*/ 497725 w 3268980"/>
                  <a:gd name="connsiteY7" fmla="*/ 464474 h 2319251"/>
                  <a:gd name="connsiteX8" fmla="*/ 432262 w 3268980"/>
                  <a:gd name="connsiteY8" fmla="*/ 49876 h 2319251"/>
                  <a:gd name="connsiteX0" fmla="*/ 7673 w 2844391"/>
                  <a:gd name="connsiteY0" fmla="*/ 49876 h 2319251"/>
                  <a:gd name="connsiteX1" fmla="*/ 2578383 w 2844391"/>
                  <a:gd name="connsiteY1" fmla="*/ 0 h 2319251"/>
                  <a:gd name="connsiteX2" fmla="*/ 2699958 w 2844391"/>
                  <a:gd name="connsiteY2" fmla="*/ 813609 h 2319251"/>
                  <a:gd name="connsiteX3" fmla="*/ 2844391 w 2844391"/>
                  <a:gd name="connsiteY3" fmla="*/ 2319251 h 2319251"/>
                  <a:gd name="connsiteX4" fmla="*/ 7673 w 2844391"/>
                  <a:gd name="connsiteY4" fmla="*/ 2103121 h 2319251"/>
                  <a:gd name="connsiteX5" fmla="*/ 6634 w 2844391"/>
                  <a:gd name="connsiteY5" fmla="*/ 1129493 h 2319251"/>
                  <a:gd name="connsiteX6" fmla="*/ 156263 w 2844391"/>
                  <a:gd name="connsiteY6" fmla="*/ 331471 h 2319251"/>
                  <a:gd name="connsiteX7" fmla="*/ 73136 w 2844391"/>
                  <a:gd name="connsiteY7" fmla="*/ 464474 h 2319251"/>
                  <a:gd name="connsiteX8" fmla="*/ 7673 w 2844391"/>
                  <a:gd name="connsiteY8" fmla="*/ 49876 h 2319251"/>
                  <a:gd name="connsiteX0" fmla="*/ 7673 w 2700040"/>
                  <a:gd name="connsiteY0" fmla="*/ 49876 h 2103121"/>
                  <a:gd name="connsiteX1" fmla="*/ 2578383 w 2700040"/>
                  <a:gd name="connsiteY1" fmla="*/ 0 h 2103121"/>
                  <a:gd name="connsiteX2" fmla="*/ 2699958 w 2700040"/>
                  <a:gd name="connsiteY2" fmla="*/ 813609 h 2103121"/>
                  <a:gd name="connsiteX3" fmla="*/ 2561759 w 2700040"/>
                  <a:gd name="connsiteY3" fmla="*/ 2036619 h 2103121"/>
                  <a:gd name="connsiteX4" fmla="*/ 7673 w 2700040"/>
                  <a:gd name="connsiteY4" fmla="*/ 2103121 h 2103121"/>
                  <a:gd name="connsiteX5" fmla="*/ 6634 w 2700040"/>
                  <a:gd name="connsiteY5" fmla="*/ 1129493 h 2103121"/>
                  <a:gd name="connsiteX6" fmla="*/ 156263 w 2700040"/>
                  <a:gd name="connsiteY6" fmla="*/ 331471 h 2103121"/>
                  <a:gd name="connsiteX7" fmla="*/ 73136 w 2700040"/>
                  <a:gd name="connsiteY7" fmla="*/ 464474 h 2103121"/>
                  <a:gd name="connsiteX8" fmla="*/ 7673 w 2700040"/>
                  <a:gd name="connsiteY8" fmla="*/ 49876 h 2103121"/>
                  <a:gd name="connsiteX0" fmla="*/ 7673 w 2746650"/>
                  <a:gd name="connsiteY0" fmla="*/ 49876 h 2103121"/>
                  <a:gd name="connsiteX1" fmla="*/ 2578383 w 2746650"/>
                  <a:gd name="connsiteY1" fmla="*/ 0 h 2103121"/>
                  <a:gd name="connsiteX2" fmla="*/ 2699958 w 2746650"/>
                  <a:gd name="connsiteY2" fmla="*/ 813609 h 2103121"/>
                  <a:gd name="connsiteX3" fmla="*/ 2561759 w 2746650"/>
                  <a:gd name="connsiteY3" fmla="*/ 2036619 h 2103121"/>
                  <a:gd name="connsiteX4" fmla="*/ 7673 w 2746650"/>
                  <a:gd name="connsiteY4" fmla="*/ 2103121 h 2103121"/>
                  <a:gd name="connsiteX5" fmla="*/ 6634 w 2746650"/>
                  <a:gd name="connsiteY5" fmla="*/ 1129493 h 2103121"/>
                  <a:gd name="connsiteX6" fmla="*/ 156263 w 2746650"/>
                  <a:gd name="connsiteY6" fmla="*/ 331471 h 2103121"/>
                  <a:gd name="connsiteX7" fmla="*/ 73136 w 2746650"/>
                  <a:gd name="connsiteY7" fmla="*/ 464474 h 2103121"/>
                  <a:gd name="connsiteX8" fmla="*/ 7673 w 2746650"/>
                  <a:gd name="connsiteY8" fmla="*/ 49876 h 2103121"/>
                  <a:gd name="connsiteX0" fmla="*/ 7673 w 2746650"/>
                  <a:gd name="connsiteY0" fmla="*/ 49876 h 2136372"/>
                  <a:gd name="connsiteX1" fmla="*/ 2578383 w 2746650"/>
                  <a:gd name="connsiteY1" fmla="*/ 0 h 2136372"/>
                  <a:gd name="connsiteX2" fmla="*/ 2699958 w 2746650"/>
                  <a:gd name="connsiteY2" fmla="*/ 813609 h 2136372"/>
                  <a:gd name="connsiteX3" fmla="*/ 2561759 w 2746650"/>
                  <a:gd name="connsiteY3" fmla="*/ 2036619 h 2136372"/>
                  <a:gd name="connsiteX4" fmla="*/ 7673 w 2746650"/>
                  <a:gd name="connsiteY4" fmla="*/ 2136372 h 2136372"/>
                  <a:gd name="connsiteX5" fmla="*/ 6634 w 2746650"/>
                  <a:gd name="connsiteY5" fmla="*/ 1129493 h 2136372"/>
                  <a:gd name="connsiteX6" fmla="*/ 156263 w 2746650"/>
                  <a:gd name="connsiteY6" fmla="*/ 331471 h 2136372"/>
                  <a:gd name="connsiteX7" fmla="*/ 73136 w 2746650"/>
                  <a:gd name="connsiteY7" fmla="*/ 464474 h 2136372"/>
                  <a:gd name="connsiteX8" fmla="*/ 7673 w 2746650"/>
                  <a:gd name="connsiteY8" fmla="*/ 49876 h 2136372"/>
                  <a:gd name="connsiteX0" fmla="*/ 133350 w 2872327"/>
                  <a:gd name="connsiteY0" fmla="*/ 49876 h 2136372"/>
                  <a:gd name="connsiteX1" fmla="*/ 2704060 w 2872327"/>
                  <a:gd name="connsiteY1" fmla="*/ 0 h 2136372"/>
                  <a:gd name="connsiteX2" fmla="*/ 2825635 w 2872327"/>
                  <a:gd name="connsiteY2" fmla="*/ 813609 h 2136372"/>
                  <a:gd name="connsiteX3" fmla="*/ 2687436 w 2872327"/>
                  <a:gd name="connsiteY3" fmla="*/ 2036619 h 2136372"/>
                  <a:gd name="connsiteX4" fmla="*/ 133350 w 2872327"/>
                  <a:gd name="connsiteY4" fmla="*/ 2136372 h 2136372"/>
                  <a:gd name="connsiteX5" fmla="*/ 132311 w 2872327"/>
                  <a:gd name="connsiteY5" fmla="*/ 1129493 h 2136372"/>
                  <a:gd name="connsiteX6" fmla="*/ 281940 w 2872327"/>
                  <a:gd name="connsiteY6" fmla="*/ 331471 h 2136372"/>
                  <a:gd name="connsiteX7" fmla="*/ 198813 w 2872327"/>
                  <a:gd name="connsiteY7" fmla="*/ 464474 h 2136372"/>
                  <a:gd name="connsiteX8" fmla="*/ 133350 w 2872327"/>
                  <a:gd name="connsiteY8" fmla="*/ 49876 h 2136372"/>
                  <a:gd name="connsiteX0" fmla="*/ 66848 w 2872327"/>
                  <a:gd name="connsiteY0" fmla="*/ 0 h 2186249"/>
                  <a:gd name="connsiteX1" fmla="*/ 2704060 w 2872327"/>
                  <a:gd name="connsiteY1" fmla="*/ 49877 h 2186249"/>
                  <a:gd name="connsiteX2" fmla="*/ 2825635 w 2872327"/>
                  <a:gd name="connsiteY2" fmla="*/ 863486 h 2186249"/>
                  <a:gd name="connsiteX3" fmla="*/ 2687436 w 2872327"/>
                  <a:gd name="connsiteY3" fmla="*/ 2086496 h 2186249"/>
                  <a:gd name="connsiteX4" fmla="*/ 133350 w 2872327"/>
                  <a:gd name="connsiteY4" fmla="*/ 2186249 h 2186249"/>
                  <a:gd name="connsiteX5" fmla="*/ 132311 w 2872327"/>
                  <a:gd name="connsiteY5" fmla="*/ 1179370 h 2186249"/>
                  <a:gd name="connsiteX6" fmla="*/ 281940 w 2872327"/>
                  <a:gd name="connsiteY6" fmla="*/ 381348 h 2186249"/>
                  <a:gd name="connsiteX7" fmla="*/ 198813 w 2872327"/>
                  <a:gd name="connsiteY7" fmla="*/ 514351 h 2186249"/>
                  <a:gd name="connsiteX8" fmla="*/ 66848 w 2872327"/>
                  <a:gd name="connsiteY8" fmla="*/ 0 h 2186249"/>
                  <a:gd name="connsiteX0" fmla="*/ 66848 w 2936816"/>
                  <a:gd name="connsiteY0" fmla="*/ 0 h 2186249"/>
                  <a:gd name="connsiteX1" fmla="*/ 2936816 w 2936816"/>
                  <a:gd name="connsiteY1" fmla="*/ 1 h 2186249"/>
                  <a:gd name="connsiteX2" fmla="*/ 2825635 w 2936816"/>
                  <a:gd name="connsiteY2" fmla="*/ 863486 h 2186249"/>
                  <a:gd name="connsiteX3" fmla="*/ 2687436 w 2936816"/>
                  <a:gd name="connsiteY3" fmla="*/ 2086496 h 2186249"/>
                  <a:gd name="connsiteX4" fmla="*/ 133350 w 2936816"/>
                  <a:gd name="connsiteY4" fmla="*/ 2186249 h 2186249"/>
                  <a:gd name="connsiteX5" fmla="*/ 132311 w 2936816"/>
                  <a:gd name="connsiteY5" fmla="*/ 1179370 h 2186249"/>
                  <a:gd name="connsiteX6" fmla="*/ 281940 w 2936816"/>
                  <a:gd name="connsiteY6" fmla="*/ 381348 h 2186249"/>
                  <a:gd name="connsiteX7" fmla="*/ 198813 w 2936816"/>
                  <a:gd name="connsiteY7" fmla="*/ 514351 h 2186249"/>
                  <a:gd name="connsiteX8" fmla="*/ 66848 w 2936816"/>
                  <a:gd name="connsiteY8" fmla="*/ 0 h 2186249"/>
                  <a:gd name="connsiteX0" fmla="*/ 66848 w 2950677"/>
                  <a:gd name="connsiteY0" fmla="*/ 0 h 2186249"/>
                  <a:gd name="connsiteX1" fmla="*/ 2936816 w 2950677"/>
                  <a:gd name="connsiteY1" fmla="*/ 1 h 2186249"/>
                  <a:gd name="connsiteX2" fmla="*/ 2825635 w 2950677"/>
                  <a:gd name="connsiteY2" fmla="*/ 863486 h 2186249"/>
                  <a:gd name="connsiteX3" fmla="*/ 2687436 w 2950677"/>
                  <a:gd name="connsiteY3" fmla="*/ 2086496 h 2186249"/>
                  <a:gd name="connsiteX4" fmla="*/ 133350 w 2950677"/>
                  <a:gd name="connsiteY4" fmla="*/ 2186249 h 2186249"/>
                  <a:gd name="connsiteX5" fmla="*/ 132311 w 2950677"/>
                  <a:gd name="connsiteY5" fmla="*/ 1179370 h 2186249"/>
                  <a:gd name="connsiteX6" fmla="*/ 281940 w 2950677"/>
                  <a:gd name="connsiteY6" fmla="*/ 381348 h 2186249"/>
                  <a:gd name="connsiteX7" fmla="*/ 198813 w 2950677"/>
                  <a:gd name="connsiteY7" fmla="*/ 514351 h 2186249"/>
                  <a:gd name="connsiteX8" fmla="*/ 66848 w 2950677"/>
                  <a:gd name="connsiteY8" fmla="*/ 0 h 2186249"/>
                  <a:gd name="connsiteX0" fmla="*/ 66848 w 2950677"/>
                  <a:gd name="connsiteY0" fmla="*/ 0 h 2186249"/>
                  <a:gd name="connsiteX1" fmla="*/ 2936816 w 2950677"/>
                  <a:gd name="connsiteY1" fmla="*/ 1 h 2186249"/>
                  <a:gd name="connsiteX2" fmla="*/ 2825635 w 2950677"/>
                  <a:gd name="connsiteY2" fmla="*/ 863486 h 2186249"/>
                  <a:gd name="connsiteX3" fmla="*/ 2687436 w 2950677"/>
                  <a:gd name="connsiteY3" fmla="*/ 2086496 h 2186249"/>
                  <a:gd name="connsiteX4" fmla="*/ 133350 w 2950677"/>
                  <a:gd name="connsiteY4" fmla="*/ 2186249 h 2186249"/>
                  <a:gd name="connsiteX5" fmla="*/ 132311 w 2950677"/>
                  <a:gd name="connsiteY5" fmla="*/ 1179370 h 2186249"/>
                  <a:gd name="connsiteX6" fmla="*/ 32558 w 2950677"/>
                  <a:gd name="connsiteY6" fmla="*/ 863486 h 2186249"/>
                  <a:gd name="connsiteX7" fmla="*/ 198813 w 2950677"/>
                  <a:gd name="connsiteY7" fmla="*/ 514351 h 2186249"/>
                  <a:gd name="connsiteX8" fmla="*/ 66848 w 2950677"/>
                  <a:gd name="connsiteY8" fmla="*/ 0 h 2186249"/>
                  <a:gd name="connsiteX0" fmla="*/ 66848 w 2950677"/>
                  <a:gd name="connsiteY0" fmla="*/ 0 h 2186249"/>
                  <a:gd name="connsiteX1" fmla="*/ 2936816 w 2950677"/>
                  <a:gd name="connsiteY1" fmla="*/ 1 h 2186249"/>
                  <a:gd name="connsiteX2" fmla="*/ 2825635 w 2950677"/>
                  <a:gd name="connsiteY2" fmla="*/ 863486 h 2186249"/>
                  <a:gd name="connsiteX3" fmla="*/ 2687436 w 2950677"/>
                  <a:gd name="connsiteY3" fmla="*/ 2086496 h 2186249"/>
                  <a:gd name="connsiteX4" fmla="*/ 133350 w 2950677"/>
                  <a:gd name="connsiteY4" fmla="*/ 2186249 h 2186249"/>
                  <a:gd name="connsiteX5" fmla="*/ 132311 w 2950677"/>
                  <a:gd name="connsiteY5" fmla="*/ 1179370 h 2186249"/>
                  <a:gd name="connsiteX6" fmla="*/ 32558 w 2950677"/>
                  <a:gd name="connsiteY6" fmla="*/ 863486 h 2186249"/>
                  <a:gd name="connsiteX7" fmla="*/ 32558 w 2950677"/>
                  <a:gd name="connsiteY7" fmla="*/ 530977 h 2186249"/>
                  <a:gd name="connsiteX8" fmla="*/ 66848 w 2950677"/>
                  <a:gd name="connsiteY8" fmla="*/ 0 h 2186249"/>
                  <a:gd name="connsiteX0" fmla="*/ 66848 w 2954893"/>
                  <a:gd name="connsiteY0" fmla="*/ 0 h 2186249"/>
                  <a:gd name="connsiteX1" fmla="*/ 2936816 w 2954893"/>
                  <a:gd name="connsiteY1" fmla="*/ 1 h 2186249"/>
                  <a:gd name="connsiteX2" fmla="*/ 2875511 w 2954893"/>
                  <a:gd name="connsiteY2" fmla="*/ 963239 h 2186249"/>
                  <a:gd name="connsiteX3" fmla="*/ 2687436 w 2954893"/>
                  <a:gd name="connsiteY3" fmla="*/ 2086496 h 2186249"/>
                  <a:gd name="connsiteX4" fmla="*/ 133350 w 2954893"/>
                  <a:gd name="connsiteY4" fmla="*/ 2186249 h 2186249"/>
                  <a:gd name="connsiteX5" fmla="*/ 132311 w 2954893"/>
                  <a:gd name="connsiteY5" fmla="*/ 1179370 h 2186249"/>
                  <a:gd name="connsiteX6" fmla="*/ 32558 w 2954893"/>
                  <a:gd name="connsiteY6" fmla="*/ 863486 h 2186249"/>
                  <a:gd name="connsiteX7" fmla="*/ 32558 w 2954893"/>
                  <a:gd name="connsiteY7" fmla="*/ 530977 h 2186249"/>
                  <a:gd name="connsiteX8" fmla="*/ 66848 w 2954893"/>
                  <a:gd name="connsiteY8" fmla="*/ 0 h 2186249"/>
                  <a:gd name="connsiteX0" fmla="*/ 66848 w 2953231"/>
                  <a:gd name="connsiteY0" fmla="*/ 0 h 2186249"/>
                  <a:gd name="connsiteX1" fmla="*/ 2936816 w 2953231"/>
                  <a:gd name="connsiteY1" fmla="*/ 1 h 2186249"/>
                  <a:gd name="connsiteX2" fmla="*/ 2858886 w 2953231"/>
                  <a:gd name="connsiteY2" fmla="*/ 1179370 h 2186249"/>
                  <a:gd name="connsiteX3" fmla="*/ 2687436 w 2953231"/>
                  <a:gd name="connsiteY3" fmla="*/ 2086496 h 2186249"/>
                  <a:gd name="connsiteX4" fmla="*/ 133350 w 2953231"/>
                  <a:gd name="connsiteY4" fmla="*/ 2186249 h 2186249"/>
                  <a:gd name="connsiteX5" fmla="*/ 132311 w 2953231"/>
                  <a:gd name="connsiteY5" fmla="*/ 1179370 h 2186249"/>
                  <a:gd name="connsiteX6" fmla="*/ 32558 w 2953231"/>
                  <a:gd name="connsiteY6" fmla="*/ 863486 h 2186249"/>
                  <a:gd name="connsiteX7" fmla="*/ 32558 w 2953231"/>
                  <a:gd name="connsiteY7" fmla="*/ 530977 h 2186249"/>
                  <a:gd name="connsiteX8" fmla="*/ 66848 w 2953231"/>
                  <a:gd name="connsiteY8" fmla="*/ 0 h 2186249"/>
                  <a:gd name="connsiteX0" fmla="*/ 66848 w 3118848"/>
                  <a:gd name="connsiteY0" fmla="*/ 0 h 2186249"/>
                  <a:gd name="connsiteX1" fmla="*/ 2936816 w 3118848"/>
                  <a:gd name="connsiteY1" fmla="*/ 1 h 2186249"/>
                  <a:gd name="connsiteX2" fmla="*/ 2792384 w 3118848"/>
                  <a:gd name="connsiteY2" fmla="*/ 464476 h 2186249"/>
                  <a:gd name="connsiteX3" fmla="*/ 2858886 w 3118848"/>
                  <a:gd name="connsiteY3" fmla="*/ 1179370 h 2186249"/>
                  <a:gd name="connsiteX4" fmla="*/ 2687436 w 3118848"/>
                  <a:gd name="connsiteY4" fmla="*/ 2086496 h 2186249"/>
                  <a:gd name="connsiteX5" fmla="*/ 133350 w 3118848"/>
                  <a:gd name="connsiteY5" fmla="*/ 2186249 h 2186249"/>
                  <a:gd name="connsiteX6" fmla="*/ 132311 w 3118848"/>
                  <a:gd name="connsiteY6" fmla="*/ 1179370 h 2186249"/>
                  <a:gd name="connsiteX7" fmla="*/ 32558 w 3118848"/>
                  <a:gd name="connsiteY7" fmla="*/ 863486 h 2186249"/>
                  <a:gd name="connsiteX8" fmla="*/ 32558 w 3118848"/>
                  <a:gd name="connsiteY8" fmla="*/ 530977 h 2186249"/>
                  <a:gd name="connsiteX9" fmla="*/ 66848 w 3118848"/>
                  <a:gd name="connsiteY9" fmla="*/ 0 h 2186249"/>
                  <a:gd name="connsiteX0" fmla="*/ 66848 w 2886071"/>
                  <a:gd name="connsiteY0" fmla="*/ 16624 h 2202873"/>
                  <a:gd name="connsiteX1" fmla="*/ 2404801 w 2886071"/>
                  <a:gd name="connsiteY1" fmla="*/ 0 h 2202873"/>
                  <a:gd name="connsiteX2" fmla="*/ 2792384 w 2886071"/>
                  <a:gd name="connsiteY2" fmla="*/ 481100 h 2202873"/>
                  <a:gd name="connsiteX3" fmla="*/ 2858886 w 2886071"/>
                  <a:gd name="connsiteY3" fmla="*/ 1195994 h 2202873"/>
                  <a:gd name="connsiteX4" fmla="*/ 2687436 w 2886071"/>
                  <a:gd name="connsiteY4" fmla="*/ 2103120 h 2202873"/>
                  <a:gd name="connsiteX5" fmla="*/ 133350 w 2886071"/>
                  <a:gd name="connsiteY5" fmla="*/ 2202873 h 2202873"/>
                  <a:gd name="connsiteX6" fmla="*/ 132311 w 2886071"/>
                  <a:gd name="connsiteY6" fmla="*/ 1195994 h 2202873"/>
                  <a:gd name="connsiteX7" fmla="*/ 32558 w 2886071"/>
                  <a:gd name="connsiteY7" fmla="*/ 880110 h 2202873"/>
                  <a:gd name="connsiteX8" fmla="*/ 32558 w 2886071"/>
                  <a:gd name="connsiteY8" fmla="*/ 547601 h 2202873"/>
                  <a:gd name="connsiteX9" fmla="*/ 66848 w 2886071"/>
                  <a:gd name="connsiteY9" fmla="*/ 16624 h 2202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86071" h="2202873">
                    <a:moveTo>
                      <a:pt x="66848" y="16624"/>
                    </a:moveTo>
                    <a:lnTo>
                      <a:pt x="2404801" y="0"/>
                    </a:lnTo>
                    <a:cubicBezTo>
                      <a:pt x="2881224" y="38620"/>
                      <a:pt x="2805372" y="284538"/>
                      <a:pt x="2792384" y="481100"/>
                    </a:cubicBezTo>
                    <a:cubicBezTo>
                      <a:pt x="2779396" y="677662"/>
                      <a:pt x="2898545" y="886865"/>
                      <a:pt x="2858886" y="1195994"/>
                    </a:cubicBezTo>
                    <a:cubicBezTo>
                      <a:pt x="2812820" y="1603664"/>
                      <a:pt x="3032760" y="2210839"/>
                      <a:pt x="2687436" y="2103120"/>
                    </a:cubicBezTo>
                    <a:lnTo>
                      <a:pt x="133350" y="2202873"/>
                    </a:lnTo>
                    <a:cubicBezTo>
                      <a:pt x="-166254" y="1989168"/>
                      <a:pt x="132657" y="1642456"/>
                      <a:pt x="132311" y="1195994"/>
                    </a:cubicBezTo>
                    <a:cubicBezTo>
                      <a:pt x="82435" y="1002030"/>
                      <a:pt x="82434" y="1074074"/>
                      <a:pt x="32558" y="880110"/>
                    </a:cubicBezTo>
                    <a:cubicBezTo>
                      <a:pt x="-78278" y="791441"/>
                      <a:pt x="143394" y="636270"/>
                      <a:pt x="32558" y="547601"/>
                    </a:cubicBezTo>
                    <a:lnTo>
                      <a:pt x="66848" y="16624"/>
                    </a:lnTo>
                    <a:close/>
                  </a:path>
                </a:pathLst>
              </a:custGeom>
              <a:blipFill>
                <a:blip r:embed="rId3"/>
                <a:tile tx="0" ty="0" sx="100000" sy="100000" flip="none" algn="tl"/>
              </a:blipFill>
              <a:ln>
                <a:noFill/>
              </a:ln>
              <a:scene3d>
                <a:camera prst="orthographicFront">
                  <a:rot lat="0" lon="20099993" rev="0"/>
                </a:camera>
                <a:lightRig rig="balanced" dir="t"/>
              </a:scene3d>
              <a:sp3d extrusionH="76200">
                <a:bevelT w="184150" h="101600" prst="angle"/>
                <a:extrusionClr>
                  <a:schemeClr val="bg1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8000" dirty="0">
                    <a:ln w="5715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dirty="0"/>
                  <a:t> </a:t>
                </a:r>
                <a:endParaRPr lang="en-US" dirty="0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2118231" y="4309986"/>
              <a:ext cx="2240536" cy="1038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6600" b="1" dirty="0">
                  <a:ln w="12700">
                    <a:solidFill>
                      <a:schemeClr val="bg1"/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আবৃত্তি</a:t>
              </a:r>
              <a:endParaRPr lang="en-US" sz="6600" b="1" dirty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396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edia1 s[3]">
            <a:hlinkClick r:id="" action="ppaction://media"/>
            <a:extLst>
              <a:ext uri="{FF2B5EF4-FFF2-40B4-BE49-F238E27FC236}">
                <a16:creationId xmlns:a16="http://schemas.microsoft.com/office/drawing/2014/main" id="{950CF34A-BD1B-49AC-9854-E6BA1620295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" y="152400"/>
            <a:ext cx="13868400" cy="672679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C3A37CC-A429-4EDA-A897-A8407C4A8DF3}"/>
              </a:ext>
            </a:extLst>
          </p:cNvPr>
          <p:cNvSpPr/>
          <p:nvPr/>
        </p:nvSpPr>
        <p:spPr>
          <a:xfrm>
            <a:off x="2743200" y="7162800"/>
            <a:ext cx="716280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আবৃত্তিটি</a:t>
            </a:r>
            <a:r>
              <a:rPr lang="en-US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শোনো</a:t>
            </a:r>
            <a:r>
              <a:rPr lang="en-US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63333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0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69187" y="5703227"/>
            <a:ext cx="6086071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বাশবাগানের</a:t>
            </a:r>
            <a:r>
              <a:rPr lang="en-US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মাথার</a:t>
            </a:r>
            <a:r>
              <a:rPr lang="en-US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ওপর</a:t>
            </a:r>
            <a:r>
              <a:rPr lang="en-US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চাঁদ</a:t>
            </a:r>
            <a:r>
              <a:rPr lang="en-US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উঠেছে</a:t>
            </a:r>
            <a:r>
              <a:rPr lang="en-US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ওই</a:t>
            </a:r>
            <a:r>
              <a:rPr lang="en-US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D1DE61-5F7D-4700-9A16-9CF640F34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6345" y="460960"/>
            <a:ext cx="6629400" cy="4638809"/>
          </a:xfrm>
          <a:prstGeom prst="round2DiagRect">
            <a:avLst>
              <a:gd name="adj1" fmla="val 37109"/>
              <a:gd name="adj2" fmla="val 0"/>
            </a:avLst>
          </a:prstGeom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0CBD933-D3FD-4355-86D6-E40D1C3518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454" y="425085"/>
            <a:ext cx="6663269" cy="4710560"/>
          </a:xfrm>
          <a:prstGeom prst="round2DiagRect">
            <a:avLst>
              <a:gd name="adj1" fmla="val 0"/>
              <a:gd name="adj2" fmla="val 39611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305C881-F866-4C6D-AB62-28FA56AC34E7}"/>
              </a:ext>
            </a:extLst>
          </p:cNvPr>
          <p:cNvSpPr/>
          <p:nvPr/>
        </p:nvSpPr>
        <p:spPr>
          <a:xfrm>
            <a:off x="6950724" y="5666054"/>
            <a:ext cx="662940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মাগো</a:t>
            </a:r>
            <a:r>
              <a:rPr lang="en-US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শোলক-বলা</a:t>
            </a:r>
            <a:r>
              <a:rPr lang="en-US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কাজলা</a:t>
            </a:r>
            <a:r>
              <a:rPr lang="en-US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দিদি</a:t>
            </a:r>
            <a:r>
              <a:rPr lang="en-US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কই</a:t>
            </a:r>
            <a:r>
              <a:rPr lang="en-US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1563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78EDC3-8A35-44CE-BCE8-2FF7F7FD2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388254"/>
            <a:ext cx="6248401" cy="43873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D1CC9A2-B40D-44A2-BF56-BE98B51E0A9A}"/>
              </a:ext>
            </a:extLst>
          </p:cNvPr>
          <p:cNvSpPr/>
          <p:nvPr/>
        </p:nvSpPr>
        <p:spPr>
          <a:xfrm>
            <a:off x="380999" y="5141848"/>
            <a:ext cx="5943600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পুকুর</a:t>
            </a:r>
            <a:r>
              <a:rPr lang="en-US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ধারে</a:t>
            </a:r>
            <a:r>
              <a:rPr lang="en-US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6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নেবুর</a:t>
            </a:r>
            <a:r>
              <a:rPr lang="en-US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তলে</a:t>
            </a:r>
            <a:r>
              <a:rPr lang="en-US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থোকায়</a:t>
            </a:r>
            <a:r>
              <a:rPr lang="en-US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থোকায়</a:t>
            </a:r>
            <a:r>
              <a:rPr lang="en-US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জোনাই</a:t>
            </a:r>
            <a:r>
              <a:rPr lang="en-US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জ্বলে</a:t>
            </a:r>
            <a:r>
              <a:rPr lang="en-US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4B36AB-E01F-4A0F-BA5A-8CABA19C19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141" y="388254"/>
            <a:ext cx="6454392" cy="43873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C616D61-D69C-41E4-AE10-1DAE8606CB36}"/>
              </a:ext>
            </a:extLst>
          </p:cNvPr>
          <p:cNvSpPr/>
          <p:nvPr/>
        </p:nvSpPr>
        <p:spPr>
          <a:xfrm>
            <a:off x="6721137" y="5034126"/>
            <a:ext cx="701040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4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গন্ধে</a:t>
            </a:r>
            <a:r>
              <a:rPr lang="en-US" sz="4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ঘুম</a:t>
            </a:r>
            <a:r>
              <a:rPr lang="en-US" sz="4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আসেনা</a:t>
            </a:r>
            <a:r>
              <a:rPr lang="en-US" sz="4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0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একলা</a:t>
            </a:r>
            <a:r>
              <a:rPr lang="en-US" sz="4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জেগে</a:t>
            </a:r>
            <a:r>
              <a:rPr lang="en-US" sz="4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রই</a:t>
            </a:r>
            <a:r>
              <a:rPr lang="en-US" sz="4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; </a:t>
            </a:r>
          </a:p>
        </p:txBody>
      </p:sp>
    </p:spTree>
    <p:extLst>
      <p:ext uri="{BB962C8B-B14F-4D97-AF65-F5344CB8AC3E}">
        <p14:creationId xmlns:p14="http://schemas.microsoft.com/office/powerpoint/2010/main" val="272766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1827</TotalTime>
  <Words>556</Words>
  <Application>Microsoft Office PowerPoint</Application>
  <PresentationFormat>Custom</PresentationFormat>
  <Paragraphs>119</Paragraphs>
  <Slides>25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Blackadder ITC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shibani</dc:creator>
  <cp:lastModifiedBy>shibani</cp:lastModifiedBy>
  <cp:revision>381</cp:revision>
  <dcterms:created xsi:type="dcterms:W3CDTF">2006-08-16T00:00:00Z</dcterms:created>
  <dcterms:modified xsi:type="dcterms:W3CDTF">2021-10-29T07:22:26Z</dcterms:modified>
</cp:coreProperties>
</file>