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1496484"/>
            <a:ext cx="12192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4802717"/>
            <a:ext cx="12192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24D6-0C62-493D-BA12-7822E3D369B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9753-EB2E-400B-9978-6F09B4B4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7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24D6-0C62-493D-BA12-7822E3D369B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9753-EB2E-400B-9978-6F09B4B4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3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0" y="486834"/>
            <a:ext cx="35052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486834"/>
            <a:ext cx="1031240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24D6-0C62-493D-BA12-7822E3D369B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9753-EB2E-400B-9978-6F09B4B4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8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24D6-0C62-493D-BA12-7822E3D369B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9753-EB2E-400B-9978-6F09B4B4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4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3" y="2279652"/>
            <a:ext cx="140208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3" y="6119285"/>
            <a:ext cx="140208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24D6-0C62-493D-BA12-7822E3D369B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9753-EB2E-400B-9978-6F09B4B4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3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434167"/>
            <a:ext cx="69088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434167"/>
            <a:ext cx="69088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24D6-0C62-493D-BA12-7822E3D369B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9753-EB2E-400B-9978-6F09B4B4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4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486834"/>
            <a:ext cx="140208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8" y="2241551"/>
            <a:ext cx="6877049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8" y="3340100"/>
            <a:ext cx="6877049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0" y="2241551"/>
            <a:ext cx="691091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0" y="3340100"/>
            <a:ext cx="691091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24D6-0C62-493D-BA12-7822E3D369B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9753-EB2E-400B-9978-6F09B4B4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8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24D6-0C62-493D-BA12-7822E3D369B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9753-EB2E-400B-9978-6F09B4B4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1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24D6-0C62-493D-BA12-7822E3D369B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9753-EB2E-400B-9978-6F09B4B4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8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316567"/>
            <a:ext cx="82296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24D6-0C62-493D-BA12-7822E3D369B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9753-EB2E-400B-9978-6F09B4B4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81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316567"/>
            <a:ext cx="82296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24D6-0C62-493D-BA12-7822E3D369B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9753-EB2E-400B-9978-6F09B4B4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2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486834"/>
            <a:ext cx="140208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434167"/>
            <a:ext cx="140208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224D6-0C62-493D-BA12-7822E3D369B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8475134"/>
            <a:ext cx="5486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9753-EB2E-400B-9978-6F09B4B4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4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2D8FD30-DD00-4A18-9CF8-CB649F0263D5}"/>
              </a:ext>
            </a:extLst>
          </p:cNvPr>
          <p:cNvSpPr txBox="1"/>
          <p:nvPr/>
        </p:nvSpPr>
        <p:spPr>
          <a:xfrm>
            <a:off x="231932" y="432693"/>
            <a:ext cx="15792135" cy="8739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749"/>
              </a:spcAft>
            </a:pPr>
            <a:r>
              <a:rPr lang="as-IN" sz="3600" dirty="0">
                <a:solidFill>
                  <a:srgbClr val="7030A0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আমার  ক্ষুদ্র প্রচেষ্ঠার ফসল নিজ কর্মস্থল-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749"/>
              </a:spcAft>
            </a:pP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আমার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কর্মস্থল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মুরারগাঁও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সরকারি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প্রাথমিক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বিদ্যালয়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এটি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সিলেট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জেলার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কোম্পানীগঞ্জ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উপজেলার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দক্ষিণ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রনিখাই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ইউনিয়নের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৯নং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ওয়ার্ডে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অবস্থিত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বিদ্যালয়টি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১৯৯২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সালে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প্রতিষ্ঠিত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বিদ্যালয়টি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প্রতিষ্ঠার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থেকে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প্রধান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শিক্ষকের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দায়িত্ব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পালন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আসছি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। 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২০১৪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সালে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প্রতিষ্ঠানটি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জাতীয়করণ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জাতীয়করণের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প্রমোশন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প্রধান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শিক্ষক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বিদ্যালয়ে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যোগদান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অদ্যবধি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কর্মরত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। </a:t>
            </a:r>
            <a:r>
              <a:rPr lang="en-US" sz="240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এলাকাটি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দূর্গম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হওয়ায়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এখানে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জনবসতি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খুবই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কম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স্বভাবতই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শিক্ষার্থীর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সংখ্যা্ও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কম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বিদ্যালয়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প্রতিষ্ঠার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যারা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এখানে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পড়াশোনা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উচ্চ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অর্জন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করেছে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তারাই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মূলত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এখানকার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শিক্ষিত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জনগন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বছর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সমাপনী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পরীক্ষায়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গড়ে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১৫জন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শিক্ষার্থী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পাশ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উচ্চ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বিদ্যালয়ে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যাচ্ছে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বৃদ্ধি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পাচ্ছে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মানুষের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মধ্যে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আগ্রহ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জাগ্রত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হচ্ছে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বিদ্যালয়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এলাকায়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ঝরে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পড়ার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হার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কমে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আসছে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মানুষ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মোল্লাতান্ত্রিক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সমাজ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ব্যবস্থা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থেকে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বেরিয়ে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আধুনিক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দিকে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ধাবিত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হচ্ছে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যদি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বিদ্যালয়টির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অবকাঠামোগত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উন্নয়ন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পর্যাপ্ত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আসবাবপত্র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স্যানিটেশন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ব্যবস্থার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উন্নয়ন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পানীয়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জলের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সুব্যবস্থা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ও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শিক্ষাপোকরণ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সহ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যাবতীয়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সুযোগ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সুবিধা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দেন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তাহলে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একদিন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বিদ্যালয়টি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অত্র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উপজেলার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মধ্যে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একটি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স্বনামধন্য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প্রাথমিক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বিদ্যালয়ে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রুপান্তরিত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এখানে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বিদ্যুত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আছে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মাল্টিমিডিয়ার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মাধ্যমে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পাঠদান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করলে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শিক্ষার্থীরা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আনন্দের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সাথে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আরো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বেশি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শিক্ষাগ্রহণে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উদগ্রীব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শিক্ষক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বাতায়নের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এডমিন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প্যানেলের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মাধ্যমে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সরকারের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কর্তা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ব্যক্তিগণের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কাছে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আবেদন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জানাতে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চাই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আমাদের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বিদ্যালয়ে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জরুরী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ভিত্তিতে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অবকাঠামো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তৈরিকরণ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ল্যাপটপ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মাল্টিমিডিয়া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ক্লাসরুম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নির্মাণ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সহ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যাবতীয়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সুযোগ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সুবিধা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নিশ্চিত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তবেই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মানসম্মত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আমাদের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কাছ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থেকে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আশা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যায়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জাতির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জনকের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সোনার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বাংলা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গঠনে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মানসম্মত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সুন্দর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অবকাঠামো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সদৃশ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প্রাথমিক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বিদ্যালয়ের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বিকল্প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নাই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সমস্যার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মধ্যেও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আমাদের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প্রিয়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মাতৃভূমি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একদিন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বিশ্বের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দরবারে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উন্নত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জাতি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হিসাবে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মাথা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উঁচু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দাঁড়াবে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প্রত্যাশা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বুকে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ধারণ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করি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শুভ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হোক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অগ্রযাত্রা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নিশ্চিত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হোক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মানসম্মত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প্রাথমিক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</a:t>
            </a:r>
            <a:r>
              <a:rPr lang="en-US" sz="24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                                                                                                                                                                          </a:t>
            </a:r>
            <a:r>
              <a:rPr lang="en-US" sz="20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দিলারা</a:t>
            </a:r>
            <a:r>
              <a:rPr lang="en-US" sz="20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বেগম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002847" indent="1000406">
              <a:lnSpc>
                <a:spcPct val="107000"/>
              </a:lnSpc>
            </a:pPr>
            <a:r>
              <a:rPr lang="en-US" sz="20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</a:t>
            </a:r>
            <a:r>
              <a:rPr lang="en-US" sz="20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সহকারি</a:t>
            </a:r>
            <a:r>
              <a:rPr lang="en-US" sz="20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শিক্ষক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002847" indent="1000406">
              <a:lnSpc>
                <a:spcPct val="107000"/>
              </a:lnSpc>
            </a:pPr>
            <a:r>
              <a:rPr lang="en-US" sz="20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n-US" sz="20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মুরারগাঁও</a:t>
            </a:r>
            <a:r>
              <a:rPr lang="en-US" sz="20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সরকারি</a:t>
            </a:r>
            <a:r>
              <a:rPr lang="en-US" sz="20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প্রাথমিক</a:t>
            </a:r>
            <a:r>
              <a:rPr lang="en-US" sz="20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বিদ্যালয়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Nirmala UI" panose="020B0502040204020203" pitchFamily="34" charset="0"/>
                <a:ea typeface="Calibri" panose="020F0502020204030204" pitchFamily="34" charset="0"/>
              </a:rPr>
              <a:t>                                                                                                                                                                          </a:t>
            </a:r>
            <a:r>
              <a:rPr lang="en-US" sz="2000" dirty="0" err="1">
                <a:latin typeface="Nirmala UI" panose="020B0502040204020203" pitchFamily="34" charset="0"/>
                <a:ea typeface="Calibri" panose="020F0502020204030204" pitchFamily="34" charset="0"/>
              </a:rPr>
              <a:t>কোম্পানীগঞ্জ</a:t>
            </a:r>
            <a:r>
              <a:rPr lang="en-US" sz="2000" dirty="0">
                <a:latin typeface="Nirmala UI" panose="020B0502040204020203" pitchFamily="34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Nirmala UI" panose="020B0502040204020203" pitchFamily="34" charset="0"/>
                <a:ea typeface="Calibri" panose="020F0502020204030204" pitchFamily="34" charset="0"/>
              </a:rPr>
              <a:t>সিলেট</a:t>
            </a:r>
            <a:r>
              <a:rPr lang="en-US" sz="2000" dirty="0">
                <a:latin typeface="Nirmala UI" panose="020B0502040204020203" pitchFamily="34" charset="0"/>
                <a:ea typeface="Calibri" panose="020F0502020204030204" pitchFamily="34" charset="0"/>
              </a:rPr>
              <a:t>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2644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303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Nirmala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7</cp:revision>
  <dcterms:created xsi:type="dcterms:W3CDTF">2021-10-28T13:20:47Z</dcterms:created>
  <dcterms:modified xsi:type="dcterms:W3CDTF">2021-10-29T08:22:43Z</dcterms:modified>
</cp:coreProperties>
</file>