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258" r:id="rId4"/>
    <p:sldId id="259" r:id="rId5"/>
    <p:sldId id="278" r:id="rId6"/>
    <p:sldId id="261" r:id="rId7"/>
    <p:sldId id="268" r:id="rId8"/>
    <p:sldId id="269" r:id="rId9"/>
    <p:sldId id="277" r:id="rId10"/>
    <p:sldId id="273" r:id="rId11"/>
    <p:sldId id="274" r:id="rId12"/>
    <p:sldId id="271" r:id="rId13"/>
    <p:sldId id="265" r:id="rId14"/>
    <p:sldId id="262" r:id="rId15"/>
    <p:sldId id="270" r:id="rId16"/>
    <p:sldId id="276" r:id="rId17"/>
    <p:sldId id="264" r:id="rId18"/>
    <p:sldId id="272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88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8E0E6-09CA-4906-8EFA-8108FECBFCCA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5EA38-91DA-40AF-8A7C-93644FC4B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7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5EA38-91DA-40AF-8A7C-93644FC4B0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9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11AE2-13E9-4B0E-BEDA-F307D7E847D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90AE62-FEF2-49FE-B31D-A4BD4102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6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11AE2-13E9-4B0E-BEDA-F307D7E847D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90AE62-FEF2-49FE-B31D-A4BD4102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3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11AE2-13E9-4B0E-BEDA-F307D7E847D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90AE62-FEF2-49FE-B31D-A4BD4102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4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11AE2-13E9-4B0E-BEDA-F307D7E847D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90AE62-FEF2-49FE-B31D-A4BD4102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6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11AE2-13E9-4B0E-BEDA-F307D7E847D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90AE62-FEF2-49FE-B31D-A4BD4102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9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11AE2-13E9-4B0E-BEDA-F307D7E847D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90AE62-FEF2-49FE-B31D-A4BD4102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2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11AE2-13E9-4B0E-BEDA-F307D7E847D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90AE62-FEF2-49FE-B31D-A4BD4102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6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11AE2-13E9-4B0E-BEDA-F307D7E847D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90AE62-FEF2-49FE-B31D-A4BD4102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8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11AE2-13E9-4B0E-BEDA-F307D7E847D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90AE62-FEF2-49FE-B31D-A4BD4102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8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11AE2-13E9-4B0E-BEDA-F307D7E847D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90AE62-FEF2-49FE-B31D-A4BD4102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51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11AE2-13E9-4B0E-BEDA-F307D7E847D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90AE62-FEF2-49FE-B31D-A4BD4102C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1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26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57.png"/><Relationship Id="rId5" Type="http://schemas.microsoft.com/office/2007/relationships/hdphoto" Target="../media/hdphoto3.wdp"/><Relationship Id="rId10" Type="http://schemas.openxmlformats.org/officeDocument/2006/relationships/image" Target="../media/image56.png"/><Relationship Id="rId4" Type="http://schemas.openxmlformats.org/officeDocument/2006/relationships/image" Target="../media/image5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60.png"/><Relationship Id="rId5" Type="http://schemas.microsoft.com/office/2007/relationships/hdphoto" Target="../media/hdphoto3.wdp"/><Relationship Id="rId10" Type="http://schemas.openxmlformats.org/officeDocument/2006/relationships/image" Target="../media/image59.png"/><Relationship Id="rId4" Type="http://schemas.openxmlformats.org/officeDocument/2006/relationships/image" Target="../media/image5.png"/><Relationship Id="rId9" Type="http://schemas.microsoft.com/office/2007/relationships/hdphoto" Target="../media/hdphoto14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5.png"/><Relationship Id="rId7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openxmlformats.org/officeDocument/2006/relationships/image" Target="../media/image64.png"/><Relationship Id="rId4" Type="http://schemas.microsoft.com/office/2007/relationships/hdphoto" Target="../media/hdphoto3.wdp"/><Relationship Id="rId9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6.png"/><Relationship Id="rId12" Type="http://schemas.openxmlformats.org/officeDocument/2006/relationships/image" Target="../media/image6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5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openxmlformats.org/officeDocument/2006/relationships/image" Target="../media/image70.pn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7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73.jpg"/><Relationship Id="rId5" Type="http://schemas.microsoft.com/office/2007/relationships/hdphoto" Target="../media/hdphoto3.wdp"/><Relationship Id="rId10" Type="http://schemas.microsoft.com/office/2007/relationships/hdphoto" Target="../media/hdphoto16.wdp"/><Relationship Id="rId4" Type="http://schemas.openxmlformats.org/officeDocument/2006/relationships/image" Target="../media/image5.png"/><Relationship Id="rId9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7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78.png"/><Relationship Id="rId5" Type="http://schemas.microsoft.com/office/2007/relationships/hdphoto" Target="../media/hdphoto3.wdp"/><Relationship Id="rId10" Type="http://schemas.openxmlformats.org/officeDocument/2006/relationships/image" Target="../media/image77.png"/><Relationship Id="rId4" Type="http://schemas.openxmlformats.org/officeDocument/2006/relationships/image" Target="../media/image5.png"/><Relationship Id="rId9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8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3.png"/><Relationship Id="rId5" Type="http://schemas.microsoft.com/office/2007/relationships/hdphoto" Target="../media/hdphoto3.wdp"/><Relationship Id="rId10" Type="http://schemas.openxmlformats.org/officeDocument/2006/relationships/image" Target="../media/image82.png"/><Relationship Id="rId4" Type="http://schemas.openxmlformats.org/officeDocument/2006/relationships/image" Target="../media/image5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10" Type="http://schemas.openxmlformats.org/officeDocument/2006/relationships/image" Target="../media/image88.png"/><Relationship Id="rId4" Type="http://schemas.openxmlformats.org/officeDocument/2006/relationships/image" Target="../media/image5.png"/><Relationship Id="rId9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10" Type="http://schemas.openxmlformats.org/officeDocument/2006/relationships/image" Target="../media/image91.png"/><Relationship Id="rId4" Type="http://schemas.openxmlformats.org/officeDocument/2006/relationships/image" Target="../media/image5.png"/><Relationship Id="rId9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microsoft.com/office/2007/relationships/hdphoto" Target="../media/hdphoto3.wdp"/><Relationship Id="rId15" Type="http://schemas.microsoft.com/office/2007/relationships/hdphoto" Target="../media/hdphoto6.wdp"/><Relationship Id="rId10" Type="http://schemas.microsoft.com/office/2007/relationships/hdphoto" Target="../media/hdphoto5.wdp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7.wdp"/><Relationship Id="rId18" Type="http://schemas.openxmlformats.org/officeDocument/2006/relationships/image" Target="../media/image22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openxmlformats.org/officeDocument/2006/relationships/image" Target="../media/image4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12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openxmlformats.org/officeDocument/2006/relationships/image" Target="../media/image32.png"/><Relationship Id="rId4" Type="http://schemas.microsoft.com/office/2007/relationships/hdphoto" Target="../media/hdphoto2.wdp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9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6.png"/><Relationship Id="rId5" Type="http://schemas.microsoft.com/office/2007/relationships/hdphoto" Target="../media/hdphoto3.wdp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4" Type="http://schemas.openxmlformats.org/officeDocument/2006/relationships/image" Target="../media/image5.png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10" Type="http://schemas.openxmlformats.org/officeDocument/2006/relationships/image" Target="../media/image43.png"/><Relationship Id="rId4" Type="http://schemas.microsoft.com/office/2007/relationships/hdphoto" Target="../media/hdphoto3.wdp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1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45.png"/><Relationship Id="rId5" Type="http://schemas.microsoft.com/office/2007/relationships/hdphoto" Target="../media/hdphoto3.wdp"/><Relationship Id="rId15" Type="http://schemas.openxmlformats.org/officeDocument/2006/relationships/image" Target="../media/image48.png"/><Relationship Id="rId10" Type="http://schemas.microsoft.com/office/2007/relationships/hdphoto" Target="../media/hdphoto7.wdp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openxmlformats.org/officeDocument/2006/relationships/image" Target="../media/image4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2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1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51.png"/><Relationship Id="rId5" Type="http://schemas.microsoft.com/office/2007/relationships/hdphoto" Target="../media/hdphoto3.wdp"/><Relationship Id="rId15" Type="http://schemas.openxmlformats.org/officeDocument/2006/relationships/image" Target="../media/image53.png"/><Relationship Id="rId10" Type="http://schemas.openxmlformats.org/officeDocument/2006/relationships/image" Target="../media/image50.png"/><Relationship Id="rId4" Type="http://schemas.openxmlformats.org/officeDocument/2006/relationships/image" Target="../media/image5.png"/><Relationship Id="rId9" Type="http://schemas.openxmlformats.org/officeDocument/2006/relationships/image" Target="../media/image49.png"/><Relationship Id="rId14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1" b="100000" l="471" r="100000">
                        <a14:foregroundMark x1="3059" y1="39496" x2="10118" y2="24370"/>
                        <a14:foregroundMark x1="8000" y1="30252" x2="21412" y2="39496"/>
                        <a14:foregroundMark x1="11294" y1="27731" x2="15294" y2="27731"/>
                        <a14:foregroundMark x1="24471" y1="42017" x2="27765" y2="27731"/>
                        <a14:foregroundMark x1="28471" y1="30252" x2="35765" y2="32773"/>
                        <a14:foregroundMark x1="36000" y1="32773" x2="41647" y2="30252"/>
                        <a14:foregroundMark x1="51529" y1="42017" x2="68000" y2="344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628" y="5167084"/>
            <a:ext cx="5965371" cy="1559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1" b="100000" l="471" r="100000">
                        <a14:foregroundMark x1="3059" y1="39496" x2="10118" y2="24370"/>
                        <a14:foregroundMark x1="8000" y1="30252" x2="21412" y2="39496"/>
                        <a14:foregroundMark x1="11294" y1="27731" x2="15294" y2="27731"/>
                        <a14:foregroundMark x1="24471" y1="42017" x2="27765" y2="27731"/>
                        <a14:foregroundMark x1="28471" y1="30252" x2="35765" y2="32773"/>
                        <a14:foregroundMark x1="36000" y1="32773" x2="41647" y2="30252"/>
                        <a14:foregroundMark x1="51529" y1="42017" x2="68000" y2="344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8286" y="5167083"/>
            <a:ext cx="6183085" cy="1559629"/>
          </a:xfrm>
          <a:prstGeom prst="rect">
            <a:avLst/>
          </a:prstGeom>
        </p:spPr>
      </p:pic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6572B220-7B82-474B-AFD1-A2C9BDA13438}"/>
              </a:ext>
            </a:extLst>
          </p:cNvPr>
          <p:cNvSpPr/>
          <p:nvPr/>
        </p:nvSpPr>
        <p:spPr>
          <a:xfrm>
            <a:off x="102252" y="130703"/>
            <a:ext cx="11959119" cy="6596009"/>
          </a:xfrm>
          <a:prstGeom prst="roundRect">
            <a:avLst>
              <a:gd name="adj" fmla="val 8692"/>
            </a:avLst>
          </a:prstGeom>
          <a:blipFill>
            <a:blip r:embed="rId4"/>
            <a:stretch>
              <a:fillRect/>
            </a:stretch>
          </a:blipFill>
          <a:ln w="257175" cap="flat" cmpd="sng">
            <a:gradFill flip="none" rotWithShape="1">
              <a:gsLst>
                <a:gs pos="7000">
                  <a:srgbClr val="00FF00"/>
                </a:gs>
                <a:gs pos="85000">
                  <a:srgbClr val="FF0066"/>
                </a:gs>
                <a:gs pos="96000">
                  <a:srgbClr val="FFFF00"/>
                </a:gs>
                <a:gs pos="12000">
                  <a:srgbClr val="0070C0"/>
                </a:gs>
              </a:gsLst>
              <a:lin ang="10800000" scaled="1"/>
              <a:tileRect/>
            </a:gra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298450" h="165100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843" y="285850"/>
            <a:ext cx="8681456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3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839696" y="5061903"/>
            <a:ext cx="7024914" cy="638436"/>
          </a:xfrm>
          <a:prstGeom prst="roundRect">
            <a:avLst>
              <a:gd name="adj" fmla="val 29888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006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467" r="4986"/>
          <a:stretch/>
        </p:blipFill>
        <p:spPr bwMode="auto">
          <a:xfrm>
            <a:off x="6096000" y="5733143"/>
            <a:ext cx="5882514" cy="93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77"/>
          <a:stretch/>
        </p:blipFill>
        <p:spPr bwMode="auto">
          <a:xfrm>
            <a:off x="180969" y="5788119"/>
            <a:ext cx="6024945" cy="8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0" name="Group 1029"/>
          <p:cNvGrpSpPr/>
          <p:nvPr/>
        </p:nvGrpSpPr>
        <p:grpSpPr>
          <a:xfrm>
            <a:off x="124055" y="0"/>
            <a:ext cx="11943889" cy="6746757"/>
            <a:chOff x="-360148" y="-32436"/>
            <a:chExt cx="11943889" cy="6746757"/>
          </a:xfrm>
        </p:grpSpPr>
        <p:grpSp>
          <p:nvGrpSpPr>
            <p:cNvPr id="1029" name="Group 1028"/>
            <p:cNvGrpSpPr/>
            <p:nvPr/>
          </p:nvGrpSpPr>
          <p:grpSpPr>
            <a:xfrm>
              <a:off x="166194" y="-1"/>
              <a:ext cx="1343292" cy="1901372"/>
              <a:chOff x="149435" y="26398"/>
              <a:chExt cx="1178868" cy="192588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24" b="98880" l="1220" r="100000">
                            <a14:foregroundMark x1="32927" y1="68309" x2="40122" y2="50840"/>
                            <a14:foregroundMark x1="52805" y1="53415" x2="51951" y2="23516"/>
                            <a14:foregroundMark x1="51585" y1="2464" x2="50366" y2="3135"/>
                            <a14:foregroundMark x1="58659" y1="28331" x2="58659" y2="28331"/>
                            <a14:foregroundMark x1="58293" y1="28331" x2="58659" y2="15901"/>
                            <a14:foregroundMark x1="59146" y1="27548" x2="59146" y2="35946"/>
                            <a14:foregroundMark x1="58659" y1="55207" x2="57927" y2="46809"/>
                            <a14:foregroundMark x1="51585" y1="5039" x2="52317" y2="23180"/>
                            <a14:foregroundMark x1="36463" y1="15566" x2="36098" y2="38074"/>
                          </a14:backgroundRemoval>
                        </a14:imgEffect>
                      </a14:imgLayer>
                    </a14:imgProps>
                  </a:ext>
                </a:extLst>
              </a:blip>
              <a:srcRect l="20961" t="-4155" r="17746" b="-1108"/>
              <a:stretch/>
            </p:blipFill>
            <p:spPr>
              <a:xfrm>
                <a:off x="149435" y="108740"/>
                <a:ext cx="1178868" cy="1843547"/>
              </a:xfrm>
              <a:prstGeom prst="rect">
                <a:avLst/>
              </a:prstGeom>
            </p:spPr>
          </p:pic>
          <p:cxnSp>
            <p:nvCxnSpPr>
              <p:cNvPr id="6" name="Straight Connector 5"/>
              <p:cNvCxnSpPr/>
              <p:nvPr/>
            </p:nvCxnSpPr>
            <p:spPr>
              <a:xfrm>
                <a:off x="738869" y="26398"/>
                <a:ext cx="0" cy="7257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430224" y="41072"/>
                <a:ext cx="12006" cy="88784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870628" y="43025"/>
                <a:ext cx="6666" cy="1223106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80" b="95146" l="10000" r="90000">
                          <a14:foregroundMark x1="34390" y1="7120" x2="36829" y2="21036"/>
                        </a14:backgroundRemoval>
                      </a14:imgEffect>
                    </a14:imgLayer>
                  </a14:imgProps>
                </a:ext>
              </a:extLst>
            </a:blip>
            <a:srcRect l="11626" r="43253"/>
            <a:stretch/>
          </p:blipFill>
          <p:spPr>
            <a:xfrm>
              <a:off x="10710481" y="-32436"/>
              <a:ext cx="785265" cy="1311612"/>
            </a:xfrm>
            <a:prstGeom prst="rect">
              <a:avLst/>
            </a:prstGeom>
          </p:spPr>
        </p:pic>
        <p:sp>
          <p:nvSpPr>
            <p:cNvPr id="20" name="Rectangle: Rounded Corners 3">
              <a:extLst>
                <a:ext uri="{FF2B5EF4-FFF2-40B4-BE49-F238E27FC236}">
                  <a16:creationId xmlns:a16="http://schemas.microsoft.com/office/drawing/2014/main" id="{6572B220-7B82-474B-AFD1-A2C9BDA13438}"/>
                </a:ext>
              </a:extLst>
            </p:cNvPr>
            <p:cNvSpPr/>
            <p:nvPr/>
          </p:nvSpPr>
          <p:spPr>
            <a:xfrm>
              <a:off x="-360148" y="81292"/>
              <a:ext cx="11943889" cy="6633029"/>
            </a:xfrm>
            <a:prstGeom prst="roundRect">
              <a:avLst>
                <a:gd name="adj" fmla="val 8692"/>
              </a:avLst>
            </a:prstGeom>
            <a:noFill/>
            <a:ln w="257175" cap="flat" cmpd="sng">
              <a:gradFill flip="none" rotWithShape="1">
                <a:gsLst>
                  <a:gs pos="7000">
                    <a:srgbClr val="00FF00"/>
                  </a:gs>
                  <a:gs pos="85000">
                    <a:srgbClr val="FF0066"/>
                  </a:gs>
                  <a:gs pos="96000">
                    <a:srgbClr val="FFFF00"/>
                  </a:gs>
                  <a:gs pos="12000">
                    <a:srgbClr val="0070C0"/>
                  </a:gs>
                </a:gsLst>
                <a:lin ang="10800000" scaled="1"/>
                <a:tileRect/>
              </a:gradFill>
              <a:prstDash val="solid"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 w="298450" h="16510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</a:t>
              </a:r>
              <a:endParaRPr lang="en-US" dirty="0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1395172" y="2728420"/>
            <a:ext cx="2460275" cy="638436"/>
          </a:xfrm>
          <a:prstGeom prst="roundRect">
            <a:avLst>
              <a:gd name="adj" fmla="val 29888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006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8353074" y="3012440"/>
            <a:ext cx="2414514" cy="1422400"/>
          </a:xfrm>
          <a:prstGeom prst="halfFrame">
            <a:avLst/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8216" y="242139"/>
            <a:ext cx="8529043" cy="1012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/>
          <a:srcRect b="31174"/>
          <a:stretch/>
        </p:blipFill>
        <p:spPr>
          <a:xfrm>
            <a:off x="1569847" y="2630635"/>
            <a:ext cx="2139881" cy="8140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/>
          <a:srcRect l="2931" t="14214" r="6475" b="34177"/>
          <a:stretch/>
        </p:blipFill>
        <p:spPr>
          <a:xfrm>
            <a:off x="3193441" y="5117290"/>
            <a:ext cx="6342976" cy="5824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0673" y="1712310"/>
            <a:ext cx="3584128" cy="238507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013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467" r="4986"/>
          <a:stretch/>
        </p:blipFill>
        <p:spPr bwMode="auto">
          <a:xfrm>
            <a:off x="6096000" y="5733143"/>
            <a:ext cx="5882514" cy="93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77"/>
          <a:stretch/>
        </p:blipFill>
        <p:spPr bwMode="auto">
          <a:xfrm>
            <a:off x="259025" y="5765947"/>
            <a:ext cx="6024945" cy="8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3650265" y="4116891"/>
            <a:ext cx="5284948" cy="1799771"/>
          </a:xfrm>
          <a:prstGeom prst="roundRect">
            <a:avLst>
              <a:gd name="adj" fmla="val 29888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006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030" name="Group 1029"/>
          <p:cNvGrpSpPr/>
          <p:nvPr/>
        </p:nvGrpSpPr>
        <p:grpSpPr>
          <a:xfrm>
            <a:off x="124055" y="-110502"/>
            <a:ext cx="11943889" cy="6780110"/>
            <a:chOff x="133490" y="-45481"/>
            <a:chExt cx="11943889" cy="6780110"/>
          </a:xfrm>
        </p:grpSpPr>
        <p:grpSp>
          <p:nvGrpSpPr>
            <p:cNvPr id="1029" name="Group 1028"/>
            <p:cNvGrpSpPr/>
            <p:nvPr/>
          </p:nvGrpSpPr>
          <p:grpSpPr>
            <a:xfrm>
              <a:off x="166194" y="-1"/>
              <a:ext cx="1343292" cy="1901372"/>
              <a:chOff x="149435" y="26398"/>
              <a:chExt cx="1178868" cy="192588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24" b="98880" l="1220" r="100000">
                            <a14:foregroundMark x1="32927" y1="68309" x2="40122" y2="50840"/>
                            <a14:foregroundMark x1="52805" y1="53415" x2="51951" y2="23516"/>
                            <a14:foregroundMark x1="51585" y1="2464" x2="50366" y2="3135"/>
                            <a14:foregroundMark x1="58659" y1="28331" x2="58659" y2="28331"/>
                            <a14:foregroundMark x1="58293" y1="28331" x2="58659" y2="15901"/>
                            <a14:foregroundMark x1="59146" y1="27548" x2="59146" y2="35946"/>
                            <a14:foregroundMark x1="58659" y1="55207" x2="57927" y2="46809"/>
                            <a14:foregroundMark x1="51585" y1="5039" x2="52317" y2="23180"/>
                            <a14:foregroundMark x1="36463" y1="15566" x2="36098" y2="38074"/>
                          </a14:backgroundRemoval>
                        </a14:imgEffect>
                      </a14:imgLayer>
                    </a14:imgProps>
                  </a:ext>
                </a:extLst>
              </a:blip>
              <a:srcRect l="20961" t="-4155" r="17746" b="-1108"/>
              <a:stretch/>
            </p:blipFill>
            <p:spPr>
              <a:xfrm>
                <a:off x="149435" y="108740"/>
                <a:ext cx="1178868" cy="1843547"/>
              </a:xfrm>
              <a:prstGeom prst="rect">
                <a:avLst/>
              </a:prstGeom>
            </p:spPr>
          </p:pic>
          <p:cxnSp>
            <p:nvCxnSpPr>
              <p:cNvPr id="6" name="Straight Connector 5"/>
              <p:cNvCxnSpPr/>
              <p:nvPr/>
            </p:nvCxnSpPr>
            <p:spPr>
              <a:xfrm>
                <a:off x="738869" y="26398"/>
                <a:ext cx="0" cy="7257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430224" y="41072"/>
                <a:ext cx="12006" cy="88784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870628" y="43025"/>
                <a:ext cx="6666" cy="1223106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80" b="95146" l="10000" r="90000">
                          <a14:foregroundMark x1="34390" y1="7120" x2="36829" y2="21036"/>
                        </a14:backgroundRemoval>
                      </a14:imgEffect>
                    </a14:imgLayer>
                  </a14:imgProps>
                </a:ext>
              </a:extLst>
            </a:blip>
            <a:srcRect l="11626" r="43253"/>
            <a:stretch/>
          </p:blipFill>
          <p:spPr>
            <a:xfrm>
              <a:off x="11194821" y="-45481"/>
              <a:ext cx="785265" cy="1311612"/>
            </a:xfrm>
            <a:prstGeom prst="rect">
              <a:avLst/>
            </a:prstGeom>
          </p:spPr>
        </p:pic>
        <p:sp>
          <p:nvSpPr>
            <p:cNvPr id="20" name="Rectangle: Rounded Corners 3">
              <a:extLst>
                <a:ext uri="{FF2B5EF4-FFF2-40B4-BE49-F238E27FC236}">
                  <a16:creationId xmlns:a16="http://schemas.microsoft.com/office/drawing/2014/main" id="{6572B220-7B82-474B-AFD1-A2C9BDA13438}"/>
                </a:ext>
              </a:extLst>
            </p:cNvPr>
            <p:cNvSpPr/>
            <p:nvPr/>
          </p:nvSpPr>
          <p:spPr>
            <a:xfrm>
              <a:off x="133490" y="101600"/>
              <a:ext cx="11943889" cy="6633029"/>
            </a:xfrm>
            <a:prstGeom prst="roundRect">
              <a:avLst>
                <a:gd name="adj" fmla="val 8692"/>
              </a:avLst>
            </a:prstGeom>
            <a:noFill/>
            <a:ln w="257175" cap="flat" cmpd="sng">
              <a:gradFill flip="none" rotWithShape="1">
                <a:gsLst>
                  <a:gs pos="7000">
                    <a:srgbClr val="00FF00"/>
                  </a:gs>
                  <a:gs pos="85000">
                    <a:srgbClr val="FF0066"/>
                  </a:gs>
                  <a:gs pos="96000">
                    <a:srgbClr val="FFFF00"/>
                  </a:gs>
                  <a:gs pos="12000">
                    <a:srgbClr val="0070C0"/>
                  </a:gs>
                </a:gsLst>
                <a:lin ang="10800000" scaled="1"/>
                <a:tileRect/>
              </a:gradFill>
              <a:prstDash val="solid"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 w="298450" h="16510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1395172" y="2417972"/>
            <a:ext cx="2460275" cy="638436"/>
          </a:xfrm>
          <a:prstGeom prst="roundRect">
            <a:avLst>
              <a:gd name="adj" fmla="val 29888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006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Half Frame 15"/>
          <p:cNvSpPr/>
          <p:nvPr/>
        </p:nvSpPr>
        <p:spPr>
          <a:xfrm rot="5400000">
            <a:off x="8233973" y="2597276"/>
            <a:ext cx="2414514" cy="1422400"/>
          </a:xfrm>
          <a:prstGeom prst="halfFrame">
            <a:avLst/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58960" y="1339478"/>
            <a:ext cx="4267557" cy="2505187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/>
          <a:srcRect l="3805" t="12876" r="5983" b="35758"/>
          <a:stretch/>
        </p:blipFill>
        <p:spPr>
          <a:xfrm>
            <a:off x="1637672" y="2417523"/>
            <a:ext cx="1781934" cy="688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/>
          <a:srcRect r="7006" b="17191"/>
          <a:stretch/>
        </p:blipFill>
        <p:spPr>
          <a:xfrm>
            <a:off x="3871333" y="4051988"/>
            <a:ext cx="4858697" cy="1746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97635" y="217032"/>
            <a:ext cx="8529043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0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1029"/>
          <p:cNvGrpSpPr/>
          <p:nvPr/>
        </p:nvGrpSpPr>
        <p:grpSpPr>
          <a:xfrm>
            <a:off x="133490" y="-45481"/>
            <a:ext cx="11943889" cy="6780110"/>
            <a:chOff x="133490" y="-45481"/>
            <a:chExt cx="11943889" cy="6780110"/>
          </a:xfrm>
        </p:grpSpPr>
        <p:grpSp>
          <p:nvGrpSpPr>
            <p:cNvPr id="1029" name="Group 1028"/>
            <p:cNvGrpSpPr/>
            <p:nvPr/>
          </p:nvGrpSpPr>
          <p:grpSpPr>
            <a:xfrm>
              <a:off x="166194" y="-1"/>
              <a:ext cx="1343292" cy="1901372"/>
              <a:chOff x="149435" y="26398"/>
              <a:chExt cx="1178868" cy="192588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24" b="98880" l="1220" r="100000">
                            <a14:foregroundMark x1="32927" y1="68309" x2="40122" y2="50840"/>
                            <a14:foregroundMark x1="52805" y1="53415" x2="51951" y2="23516"/>
                            <a14:foregroundMark x1="51585" y1="2464" x2="50366" y2="3135"/>
                            <a14:foregroundMark x1="58659" y1="28331" x2="58659" y2="28331"/>
                            <a14:foregroundMark x1="58293" y1="28331" x2="58659" y2="15901"/>
                            <a14:foregroundMark x1="59146" y1="27548" x2="59146" y2="35946"/>
                            <a14:foregroundMark x1="58659" y1="55207" x2="57927" y2="46809"/>
                            <a14:foregroundMark x1="51585" y1="5039" x2="52317" y2="23180"/>
                            <a14:foregroundMark x1="36463" y1="15566" x2="36098" y2="38074"/>
                          </a14:backgroundRemoval>
                        </a14:imgEffect>
                      </a14:imgLayer>
                    </a14:imgProps>
                  </a:ext>
                </a:extLst>
              </a:blip>
              <a:srcRect l="20961" t="-4155" r="17746" b="-1108"/>
              <a:stretch/>
            </p:blipFill>
            <p:spPr>
              <a:xfrm>
                <a:off x="149435" y="108740"/>
                <a:ext cx="1178868" cy="1843547"/>
              </a:xfrm>
              <a:prstGeom prst="rect">
                <a:avLst/>
              </a:prstGeom>
            </p:spPr>
          </p:pic>
          <p:cxnSp>
            <p:nvCxnSpPr>
              <p:cNvPr id="6" name="Straight Connector 5"/>
              <p:cNvCxnSpPr/>
              <p:nvPr/>
            </p:nvCxnSpPr>
            <p:spPr>
              <a:xfrm>
                <a:off x="738869" y="26398"/>
                <a:ext cx="0" cy="7257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430224" y="41072"/>
                <a:ext cx="12006" cy="88784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870628" y="43025"/>
                <a:ext cx="6666" cy="1223106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80" b="95146" l="10000" r="90000">
                          <a14:foregroundMark x1="34390" y1="7120" x2="36829" y2="21036"/>
                        </a14:backgroundRemoval>
                      </a14:imgEffect>
                    </a14:imgLayer>
                  </a14:imgProps>
                </a:ext>
              </a:extLst>
            </a:blip>
            <a:srcRect l="11626" r="43253"/>
            <a:stretch/>
          </p:blipFill>
          <p:spPr>
            <a:xfrm>
              <a:off x="11194821" y="-45481"/>
              <a:ext cx="785265" cy="1311612"/>
            </a:xfrm>
            <a:prstGeom prst="rect">
              <a:avLst/>
            </a:prstGeom>
          </p:spPr>
        </p:pic>
        <p:sp>
          <p:nvSpPr>
            <p:cNvPr id="20" name="Rectangle: Rounded Corners 3">
              <a:extLst>
                <a:ext uri="{FF2B5EF4-FFF2-40B4-BE49-F238E27FC236}">
                  <a16:creationId xmlns:a16="http://schemas.microsoft.com/office/drawing/2014/main" id="{6572B220-7B82-474B-AFD1-A2C9BDA13438}"/>
                </a:ext>
              </a:extLst>
            </p:cNvPr>
            <p:cNvSpPr/>
            <p:nvPr/>
          </p:nvSpPr>
          <p:spPr>
            <a:xfrm>
              <a:off x="133490" y="101600"/>
              <a:ext cx="11943889" cy="6633029"/>
            </a:xfrm>
            <a:prstGeom prst="roundRect">
              <a:avLst>
                <a:gd name="adj" fmla="val 8692"/>
              </a:avLst>
            </a:prstGeom>
            <a:noFill/>
            <a:ln w="257175" cap="flat" cmpd="sng">
              <a:gradFill flip="none" rotWithShape="1">
                <a:gsLst>
                  <a:gs pos="7000">
                    <a:srgbClr val="00FF00"/>
                  </a:gs>
                  <a:gs pos="85000">
                    <a:srgbClr val="FF0066"/>
                  </a:gs>
                  <a:gs pos="96000">
                    <a:srgbClr val="FFFF00"/>
                  </a:gs>
                  <a:gs pos="12000">
                    <a:srgbClr val="0070C0"/>
                  </a:gs>
                </a:gsLst>
                <a:lin ang="10800000" scaled="1"/>
                <a:tileRect/>
              </a:gradFill>
              <a:prstDash val="solid"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 w="298450" h="16510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121" y="1223950"/>
            <a:ext cx="1632646" cy="194362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777" y="159156"/>
            <a:ext cx="4401693" cy="16643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1514" y="3418114"/>
            <a:ext cx="8242506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1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467" r="4986"/>
          <a:stretch/>
        </p:blipFill>
        <p:spPr bwMode="auto">
          <a:xfrm>
            <a:off x="6090076" y="5830966"/>
            <a:ext cx="5882514" cy="93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77"/>
          <a:stretch/>
        </p:blipFill>
        <p:spPr bwMode="auto">
          <a:xfrm>
            <a:off x="205814" y="5863771"/>
            <a:ext cx="6024945" cy="8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297" y="145558"/>
            <a:ext cx="3523793" cy="12010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459" y="1657483"/>
            <a:ext cx="2132060" cy="122810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18131" y="75287"/>
            <a:ext cx="11943889" cy="6712443"/>
            <a:chOff x="166194" y="-45481"/>
            <a:chExt cx="11943889" cy="6899130"/>
          </a:xfrm>
        </p:grpSpPr>
        <p:grpSp>
          <p:nvGrpSpPr>
            <p:cNvPr id="22" name="Group 21"/>
            <p:cNvGrpSpPr/>
            <p:nvPr/>
          </p:nvGrpSpPr>
          <p:grpSpPr>
            <a:xfrm>
              <a:off x="166194" y="-1"/>
              <a:ext cx="1343292" cy="1901372"/>
              <a:chOff x="149435" y="26398"/>
              <a:chExt cx="1178868" cy="1925889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224" b="98880" l="1220" r="100000">
                            <a14:foregroundMark x1="32927" y1="68309" x2="40122" y2="50840"/>
                            <a14:foregroundMark x1="52805" y1="53415" x2="51951" y2="23516"/>
                            <a14:foregroundMark x1="51585" y1="2464" x2="50366" y2="3135"/>
                            <a14:foregroundMark x1="58659" y1="28331" x2="58659" y2="28331"/>
                            <a14:foregroundMark x1="58293" y1="28331" x2="58659" y2="15901"/>
                            <a14:foregroundMark x1="59146" y1="27548" x2="59146" y2="35946"/>
                            <a14:foregroundMark x1="58659" y1="55207" x2="57927" y2="46809"/>
                            <a14:foregroundMark x1="51585" y1="5039" x2="52317" y2="23180"/>
                            <a14:foregroundMark x1="36463" y1="15566" x2="36098" y2="38074"/>
                          </a14:backgroundRemoval>
                        </a14:imgEffect>
                      </a14:imgLayer>
                    </a14:imgProps>
                  </a:ext>
                </a:extLst>
              </a:blip>
              <a:srcRect l="20961" t="-4155" r="17746" b="-1108"/>
              <a:stretch/>
            </p:blipFill>
            <p:spPr>
              <a:xfrm>
                <a:off x="149435" y="108740"/>
                <a:ext cx="1178868" cy="1843547"/>
              </a:xfrm>
              <a:prstGeom prst="rect">
                <a:avLst/>
              </a:prstGeom>
            </p:spPr>
          </p:pic>
          <p:cxnSp>
            <p:nvCxnSpPr>
              <p:cNvPr id="26" name="Straight Connector 25"/>
              <p:cNvCxnSpPr/>
              <p:nvPr/>
            </p:nvCxnSpPr>
            <p:spPr>
              <a:xfrm>
                <a:off x="738869" y="26398"/>
                <a:ext cx="0" cy="7257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430224" y="41072"/>
                <a:ext cx="12006" cy="88784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870628" y="43025"/>
                <a:ext cx="6666" cy="1223106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780" b="95146" l="10000" r="90000">
                          <a14:foregroundMark x1="34390" y1="7120" x2="36829" y2="21036"/>
                        </a14:backgroundRemoval>
                      </a14:imgEffect>
                    </a14:imgLayer>
                  </a14:imgProps>
                </a:ext>
              </a:extLst>
            </a:blip>
            <a:srcRect l="11626" r="43253"/>
            <a:stretch/>
          </p:blipFill>
          <p:spPr>
            <a:xfrm>
              <a:off x="11194821" y="-45481"/>
              <a:ext cx="785265" cy="1311612"/>
            </a:xfrm>
            <a:prstGeom prst="rect">
              <a:avLst/>
            </a:prstGeom>
          </p:spPr>
        </p:pic>
        <p:sp>
          <p:nvSpPr>
            <p:cNvPr id="24" name="Rectangle: Rounded Corners 3">
              <a:extLst>
                <a:ext uri="{FF2B5EF4-FFF2-40B4-BE49-F238E27FC236}">
                  <a16:creationId xmlns:a16="http://schemas.microsoft.com/office/drawing/2014/main" id="{6572B220-7B82-474B-AFD1-A2C9BDA13438}"/>
                </a:ext>
              </a:extLst>
            </p:cNvPr>
            <p:cNvSpPr/>
            <p:nvPr/>
          </p:nvSpPr>
          <p:spPr>
            <a:xfrm>
              <a:off x="166194" y="-45480"/>
              <a:ext cx="11943889" cy="6899129"/>
            </a:xfrm>
            <a:prstGeom prst="roundRect">
              <a:avLst>
                <a:gd name="adj" fmla="val 8692"/>
              </a:avLst>
            </a:prstGeom>
            <a:noFill/>
            <a:ln w="257175" cap="flat" cmpd="sng">
              <a:gradFill flip="none" rotWithShape="1">
                <a:gsLst>
                  <a:gs pos="7000">
                    <a:srgbClr val="00FF00"/>
                  </a:gs>
                  <a:gs pos="85000">
                    <a:srgbClr val="FF0066"/>
                  </a:gs>
                  <a:gs pos="96000">
                    <a:srgbClr val="FFFF00"/>
                  </a:gs>
                  <a:gs pos="12000">
                    <a:srgbClr val="0070C0"/>
                  </a:gs>
                </a:gsLst>
                <a:lin ang="10800000" scaled="1"/>
                <a:tileRect/>
              </a:gradFill>
              <a:prstDash val="solid"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 w="298450" h="16510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91384" y="362518"/>
            <a:ext cx="4584589" cy="1018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70372" y="1275284"/>
            <a:ext cx="3109229" cy="1322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8541" y="2663839"/>
            <a:ext cx="7059780" cy="2584928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898731" y="3283970"/>
            <a:ext cx="609600" cy="6096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91380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467" r="4986"/>
          <a:stretch/>
        </p:blipFill>
        <p:spPr bwMode="auto">
          <a:xfrm>
            <a:off x="6096000" y="5733143"/>
            <a:ext cx="5882514" cy="93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77"/>
          <a:stretch/>
        </p:blipFill>
        <p:spPr bwMode="auto">
          <a:xfrm>
            <a:off x="166194" y="5798752"/>
            <a:ext cx="6024945" cy="8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0" name="Group 1029"/>
          <p:cNvGrpSpPr/>
          <p:nvPr/>
        </p:nvGrpSpPr>
        <p:grpSpPr>
          <a:xfrm>
            <a:off x="133490" y="-45481"/>
            <a:ext cx="11943889" cy="6780110"/>
            <a:chOff x="133490" y="-45481"/>
            <a:chExt cx="11943889" cy="6780110"/>
          </a:xfrm>
        </p:grpSpPr>
        <p:grpSp>
          <p:nvGrpSpPr>
            <p:cNvPr id="1029" name="Group 1028"/>
            <p:cNvGrpSpPr/>
            <p:nvPr/>
          </p:nvGrpSpPr>
          <p:grpSpPr>
            <a:xfrm>
              <a:off x="166194" y="-1"/>
              <a:ext cx="1343292" cy="1901372"/>
              <a:chOff x="149435" y="26398"/>
              <a:chExt cx="1178868" cy="192588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24" b="98880" l="1220" r="100000">
                            <a14:foregroundMark x1="32927" y1="68309" x2="40122" y2="50840"/>
                            <a14:foregroundMark x1="52805" y1="53415" x2="51951" y2="23516"/>
                            <a14:foregroundMark x1="51585" y1="2464" x2="50366" y2="3135"/>
                            <a14:foregroundMark x1="58659" y1="28331" x2="58659" y2="28331"/>
                            <a14:foregroundMark x1="58293" y1="28331" x2="58659" y2="15901"/>
                            <a14:foregroundMark x1="59146" y1="27548" x2="59146" y2="35946"/>
                            <a14:foregroundMark x1="58659" y1="55207" x2="57927" y2="46809"/>
                            <a14:foregroundMark x1="51585" y1="5039" x2="52317" y2="23180"/>
                            <a14:foregroundMark x1="36463" y1="15566" x2="36098" y2="38074"/>
                          </a14:backgroundRemoval>
                        </a14:imgEffect>
                      </a14:imgLayer>
                    </a14:imgProps>
                  </a:ext>
                </a:extLst>
              </a:blip>
              <a:srcRect l="20961" t="-4155" r="17746" b="-1108"/>
              <a:stretch/>
            </p:blipFill>
            <p:spPr>
              <a:xfrm>
                <a:off x="149435" y="108740"/>
                <a:ext cx="1178868" cy="1843547"/>
              </a:xfrm>
              <a:prstGeom prst="rect">
                <a:avLst/>
              </a:prstGeom>
            </p:spPr>
          </p:pic>
          <p:cxnSp>
            <p:nvCxnSpPr>
              <p:cNvPr id="6" name="Straight Connector 5"/>
              <p:cNvCxnSpPr/>
              <p:nvPr/>
            </p:nvCxnSpPr>
            <p:spPr>
              <a:xfrm>
                <a:off x="738869" y="26398"/>
                <a:ext cx="0" cy="7257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430224" y="41072"/>
                <a:ext cx="12006" cy="88784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870628" y="43025"/>
                <a:ext cx="6666" cy="1223106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80" b="95146" l="10000" r="90000">
                          <a14:foregroundMark x1="34390" y1="7120" x2="36829" y2="21036"/>
                        </a14:backgroundRemoval>
                      </a14:imgEffect>
                    </a14:imgLayer>
                  </a14:imgProps>
                </a:ext>
              </a:extLst>
            </a:blip>
            <a:srcRect l="11626" r="43253"/>
            <a:stretch/>
          </p:blipFill>
          <p:spPr>
            <a:xfrm>
              <a:off x="11194821" y="-45481"/>
              <a:ext cx="785265" cy="1311612"/>
            </a:xfrm>
            <a:prstGeom prst="rect">
              <a:avLst/>
            </a:prstGeom>
          </p:spPr>
        </p:pic>
        <p:sp>
          <p:nvSpPr>
            <p:cNvPr id="20" name="Rectangle: Rounded Corners 3">
              <a:extLst>
                <a:ext uri="{FF2B5EF4-FFF2-40B4-BE49-F238E27FC236}">
                  <a16:creationId xmlns:a16="http://schemas.microsoft.com/office/drawing/2014/main" id="{6572B220-7B82-474B-AFD1-A2C9BDA13438}"/>
                </a:ext>
              </a:extLst>
            </p:cNvPr>
            <p:cNvSpPr/>
            <p:nvPr/>
          </p:nvSpPr>
          <p:spPr>
            <a:xfrm>
              <a:off x="133490" y="101600"/>
              <a:ext cx="11943889" cy="6633029"/>
            </a:xfrm>
            <a:prstGeom prst="roundRect">
              <a:avLst>
                <a:gd name="adj" fmla="val 8692"/>
              </a:avLst>
            </a:prstGeom>
            <a:noFill/>
            <a:ln w="257175" cap="flat" cmpd="sng">
              <a:gradFill flip="none" rotWithShape="1">
                <a:gsLst>
                  <a:gs pos="7000">
                    <a:srgbClr val="00FF00"/>
                  </a:gs>
                  <a:gs pos="85000">
                    <a:srgbClr val="FF0066"/>
                  </a:gs>
                  <a:gs pos="96000">
                    <a:srgbClr val="FFFF00"/>
                  </a:gs>
                  <a:gs pos="12000">
                    <a:srgbClr val="0070C0"/>
                  </a:gs>
                </a:gsLst>
                <a:lin ang="10800000" scaled="1"/>
                <a:tileRect/>
              </a:gradFill>
              <a:prstDash val="solid"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 w="298450" h="16510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C43018E-6AF3-4571-A9B6-F7624CD2CC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584" y="1186708"/>
            <a:ext cx="3911862" cy="45006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87" b="98913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05" y="1834588"/>
            <a:ext cx="2209211" cy="30487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624BC1-E4BE-427F-90CF-35550B8C3F0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22"/>
          <a:stretch/>
        </p:blipFill>
        <p:spPr>
          <a:xfrm>
            <a:off x="2258158" y="1512470"/>
            <a:ext cx="6009284" cy="3811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45495" y="2207173"/>
            <a:ext cx="3340898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5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467" r="4986"/>
          <a:stretch/>
        </p:blipFill>
        <p:spPr bwMode="auto">
          <a:xfrm>
            <a:off x="6096000" y="5733143"/>
            <a:ext cx="5882514" cy="93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77"/>
          <a:stretch/>
        </p:blipFill>
        <p:spPr bwMode="auto">
          <a:xfrm>
            <a:off x="267794" y="5798751"/>
            <a:ext cx="6024945" cy="8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0" name="Group 1029"/>
          <p:cNvGrpSpPr/>
          <p:nvPr/>
        </p:nvGrpSpPr>
        <p:grpSpPr>
          <a:xfrm>
            <a:off x="124055" y="0"/>
            <a:ext cx="11943889" cy="6752251"/>
            <a:chOff x="133490" y="-45481"/>
            <a:chExt cx="11943889" cy="6752251"/>
          </a:xfrm>
        </p:grpSpPr>
        <p:grpSp>
          <p:nvGrpSpPr>
            <p:cNvPr id="1029" name="Group 1028"/>
            <p:cNvGrpSpPr/>
            <p:nvPr/>
          </p:nvGrpSpPr>
          <p:grpSpPr>
            <a:xfrm>
              <a:off x="166194" y="-1"/>
              <a:ext cx="1343292" cy="1901372"/>
              <a:chOff x="149435" y="26398"/>
              <a:chExt cx="1178868" cy="192588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24" b="98880" l="1220" r="100000">
                            <a14:foregroundMark x1="32927" y1="68309" x2="40122" y2="50840"/>
                            <a14:foregroundMark x1="52805" y1="53415" x2="51951" y2="23516"/>
                            <a14:foregroundMark x1="51585" y1="2464" x2="50366" y2="3135"/>
                            <a14:foregroundMark x1="58659" y1="28331" x2="58659" y2="28331"/>
                            <a14:foregroundMark x1="58293" y1="28331" x2="58659" y2="15901"/>
                            <a14:foregroundMark x1="59146" y1="27548" x2="59146" y2="35946"/>
                            <a14:foregroundMark x1="58659" y1="55207" x2="57927" y2="46809"/>
                            <a14:foregroundMark x1="51585" y1="5039" x2="52317" y2="23180"/>
                            <a14:foregroundMark x1="36463" y1="15566" x2="36098" y2="38074"/>
                          </a14:backgroundRemoval>
                        </a14:imgEffect>
                      </a14:imgLayer>
                    </a14:imgProps>
                  </a:ext>
                </a:extLst>
              </a:blip>
              <a:srcRect l="20961" t="-4155" r="17746" b="-1108"/>
              <a:stretch/>
            </p:blipFill>
            <p:spPr>
              <a:xfrm>
                <a:off x="149435" y="108740"/>
                <a:ext cx="1178868" cy="1843547"/>
              </a:xfrm>
              <a:prstGeom prst="rect">
                <a:avLst/>
              </a:prstGeom>
            </p:spPr>
          </p:pic>
          <p:cxnSp>
            <p:nvCxnSpPr>
              <p:cNvPr id="6" name="Straight Connector 5"/>
              <p:cNvCxnSpPr/>
              <p:nvPr/>
            </p:nvCxnSpPr>
            <p:spPr>
              <a:xfrm>
                <a:off x="738869" y="26398"/>
                <a:ext cx="0" cy="7257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430224" y="41072"/>
                <a:ext cx="12006" cy="88784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870628" y="43025"/>
                <a:ext cx="6666" cy="1223106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80" b="95146" l="10000" r="90000">
                          <a14:foregroundMark x1="34390" y1="7120" x2="36829" y2="21036"/>
                        </a14:backgroundRemoval>
                      </a14:imgEffect>
                    </a14:imgLayer>
                  </a14:imgProps>
                </a:ext>
              </a:extLst>
            </a:blip>
            <a:srcRect l="11626" r="43253"/>
            <a:stretch/>
          </p:blipFill>
          <p:spPr>
            <a:xfrm>
              <a:off x="11194821" y="-45481"/>
              <a:ext cx="785265" cy="1311612"/>
            </a:xfrm>
            <a:prstGeom prst="rect">
              <a:avLst/>
            </a:prstGeom>
          </p:spPr>
        </p:pic>
        <p:sp>
          <p:nvSpPr>
            <p:cNvPr id="20" name="Rectangle: Rounded Corners 3">
              <a:extLst>
                <a:ext uri="{FF2B5EF4-FFF2-40B4-BE49-F238E27FC236}">
                  <a16:creationId xmlns:a16="http://schemas.microsoft.com/office/drawing/2014/main" id="{6572B220-7B82-474B-AFD1-A2C9BDA13438}"/>
                </a:ext>
              </a:extLst>
            </p:cNvPr>
            <p:cNvSpPr/>
            <p:nvPr/>
          </p:nvSpPr>
          <p:spPr>
            <a:xfrm>
              <a:off x="133490" y="73741"/>
              <a:ext cx="11943889" cy="6633029"/>
            </a:xfrm>
            <a:prstGeom prst="roundRect">
              <a:avLst>
                <a:gd name="adj" fmla="val 8692"/>
              </a:avLst>
            </a:prstGeom>
            <a:noFill/>
            <a:ln w="257175" cap="flat" cmpd="sng">
              <a:gradFill flip="none" rotWithShape="1">
                <a:gsLst>
                  <a:gs pos="7000">
                    <a:srgbClr val="00FF00"/>
                  </a:gs>
                  <a:gs pos="85000">
                    <a:srgbClr val="FF0066"/>
                  </a:gs>
                  <a:gs pos="96000">
                    <a:srgbClr val="FFFF00"/>
                  </a:gs>
                  <a:gs pos="12000">
                    <a:srgbClr val="0070C0"/>
                  </a:gs>
                </a:gsLst>
                <a:lin ang="10800000" scaled="1"/>
                <a:tileRect/>
              </a:gradFill>
              <a:prstDash val="solid"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 w="298450" h="16510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AA181BE-FB76-45B3-9A19-2EA6B3566E6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490" y="358236"/>
            <a:ext cx="1549923" cy="12959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991" y="242804"/>
            <a:ext cx="2655963" cy="7807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1019" y="1478871"/>
            <a:ext cx="4578493" cy="1012024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4653126" y="2817641"/>
            <a:ext cx="3155859" cy="118960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969694" y="3933508"/>
            <a:ext cx="2952510" cy="117098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032335" y="2918056"/>
            <a:ext cx="2885206" cy="203243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98331" y="2446637"/>
            <a:ext cx="4472320" cy="332064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61943" y="2403863"/>
            <a:ext cx="5041829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7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467" r="4986"/>
          <a:stretch/>
        </p:blipFill>
        <p:spPr bwMode="auto">
          <a:xfrm>
            <a:off x="6096000" y="5733143"/>
            <a:ext cx="5882514" cy="93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77"/>
          <a:stretch/>
        </p:blipFill>
        <p:spPr bwMode="auto">
          <a:xfrm>
            <a:off x="267794" y="5798751"/>
            <a:ext cx="6024945" cy="8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0" name="Group 1029"/>
          <p:cNvGrpSpPr/>
          <p:nvPr/>
        </p:nvGrpSpPr>
        <p:grpSpPr>
          <a:xfrm>
            <a:off x="133490" y="-45481"/>
            <a:ext cx="11943889" cy="6780110"/>
            <a:chOff x="133490" y="-45481"/>
            <a:chExt cx="11943889" cy="6780110"/>
          </a:xfrm>
        </p:grpSpPr>
        <p:grpSp>
          <p:nvGrpSpPr>
            <p:cNvPr id="1029" name="Group 1028"/>
            <p:cNvGrpSpPr/>
            <p:nvPr/>
          </p:nvGrpSpPr>
          <p:grpSpPr>
            <a:xfrm>
              <a:off x="166194" y="-1"/>
              <a:ext cx="1343292" cy="1901372"/>
              <a:chOff x="149435" y="26398"/>
              <a:chExt cx="1178868" cy="192588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24" b="98880" l="1220" r="100000">
                            <a14:foregroundMark x1="32927" y1="68309" x2="40122" y2="50840"/>
                            <a14:foregroundMark x1="52805" y1="53415" x2="51951" y2="23516"/>
                            <a14:foregroundMark x1="51585" y1="2464" x2="50366" y2="3135"/>
                            <a14:foregroundMark x1="58659" y1="28331" x2="58659" y2="28331"/>
                            <a14:foregroundMark x1="58293" y1="28331" x2="58659" y2="15901"/>
                            <a14:foregroundMark x1="59146" y1="27548" x2="59146" y2="35946"/>
                            <a14:foregroundMark x1="58659" y1="55207" x2="57927" y2="46809"/>
                            <a14:foregroundMark x1="51585" y1="5039" x2="52317" y2="23180"/>
                            <a14:foregroundMark x1="36463" y1="15566" x2="36098" y2="38074"/>
                          </a14:backgroundRemoval>
                        </a14:imgEffect>
                      </a14:imgLayer>
                    </a14:imgProps>
                  </a:ext>
                </a:extLst>
              </a:blip>
              <a:srcRect l="20961" t="-4155" r="17746" b="-1108"/>
              <a:stretch/>
            </p:blipFill>
            <p:spPr>
              <a:xfrm>
                <a:off x="149435" y="108740"/>
                <a:ext cx="1178868" cy="1843547"/>
              </a:xfrm>
              <a:prstGeom prst="rect">
                <a:avLst/>
              </a:prstGeom>
            </p:spPr>
          </p:pic>
          <p:cxnSp>
            <p:nvCxnSpPr>
              <p:cNvPr id="6" name="Straight Connector 5"/>
              <p:cNvCxnSpPr/>
              <p:nvPr/>
            </p:nvCxnSpPr>
            <p:spPr>
              <a:xfrm>
                <a:off x="738869" y="26398"/>
                <a:ext cx="0" cy="7257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430224" y="41072"/>
                <a:ext cx="12006" cy="88784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870628" y="43025"/>
                <a:ext cx="6666" cy="1223106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80" b="95146" l="10000" r="90000">
                          <a14:foregroundMark x1="34390" y1="7120" x2="36829" y2="21036"/>
                        </a14:backgroundRemoval>
                      </a14:imgEffect>
                    </a14:imgLayer>
                  </a14:imgProps>
                </a:ext>
              </a:extLst>
            </a:blip>
            <a:srcRect l="11626" r="43253"/>
            <a:stretch/>
          </p:blipFill>
          <p:spPr>
            <a:xfrm>
              <a:off x="11194821" y="-45481"/>
              <a:ext cx="785265" cy="1311612"/>
            </a:xfrm>
            <a:prstGeom prst="rect">
              <a:avLst/>
            </a:prstGeom>
          </p:spPr>
        </p:pic>
        <p:sp>
          <p:nvSpPr>
            <p:cNvPr id="20" name="Rectangle: Rounded Corners 3">
              <a:extLst>
                <a:ext uri="{FF2B5EF4-FFF2-40B4-BE49-F238E27FC236}">
                  <a16:creationId xmlns:a16="http://schemas.microsoft.com/office/drawing/2014/main" id="{6572B220-7B82-474B-AFD1-A2C9BDA13438}"/>
                </a:ext>
              </a:extLst>
            </p:cNvPr>
            <p:cNvSpPr/>
            <p:nvPr/>
          </p:nvSpPr>
          <p:spPr>
            <a:xfrm>
              <a:off x="133490" y="101600"/>
              <a:ext cx="11943889" cy="6633029"/>
            </a:xfrm>
            <a:prstGeom prst="roundRect">
              <a:avLst>
                <a:gd name="adj" fmla="val 8692"/>
              </a:avLst>
            </a:prstGeom>
            <a:noFill/>
            <a:ln w="257175" cap="flat" cmpd="sng">
              <a:gradFill flip="none" rotWithShape="1">
                <a:gsLst>
                  <a:gs pos="7000">
                    <a:srgbClr val="00FF00"/>
                  </a:gs>
                  <a:gs pos="85000">
                    <a:srgbClr val="FF0066"/>
                  </a:gs>
                  <a:gs pos="96000">
                    <a:srgbClr val="FFFF00"/>
                  </a:gs>
                  <a:gs pos="12000">
                    <a:srgbClr val="0070C0"/>
                  </a:gs>
                </a:gsLst>
                <a:lin ang="10800000" scaled="1"/>
                <a:tileRect/>
              </a:gradFill>
              <a:prstDash val="solid"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 w="298450" h="16510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7216" y="1323598"/>
            <a:ext cx="10120237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6586" y="2207999"/>
            <a:ext cx="1725318" cy="5913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7421" y="2207999"/>
            <a:ext cx="1725318" cy="5913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8256" y="2177876"/>
            <a:ext cx="1725318" cy="5913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" b="-178"/>
          <a:stretch/>
        </p:blipFill>
        <p:spPr>
          <a:xfrm>
            <a:off x="4745557" y="160501"/>
            <a:ext cx="2700886" cy="11098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6941" y="3262099"/>
            <a:ext cx="9156986" cy="2109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/>
          <a:srcRect r="41799" b="31125"/>
          <a:stretch/>
        </p:blipFill>
        <p:spPr>
          <a:xfrm>
            <a:off x="2523622" y="2096403"/>
            <a:ext cx="1096402" cy="697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3"/>
          <a:srcRect r="31884" b="26029"/>
          <a:stretch/>
        </p:blipFill>
        <p:spPr>
          <a:xfrm>
            <a:off x="4734091" y="2101512"/>
            <a:ext cx="1287340" cy="744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/>
          <a:srcRect l="8092" r="16352" b="34876"/>
          <a:stretch/>
        </p:blipFill>
        <p:spPr>
          <a:xfrm>
            <a:off x="6985261" y="2110170"/>
            <a:ext cx="1427967" cy="65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9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-0.04622 0.16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0.24805 0.25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-0.13191 0.331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2" y="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467" r="4986"/>
          <a:stretch/>
        </p:blipFill>
        <p:spPr bwMode="auto">
          <a:xfrm>
            <a:off x="6096000" y="5733143"/>
            <a:ext cx="5882514" cy="93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77"/>
          <a:stretch/>
        </p:blipFill>
        <p:spPr bwMode="auto">
          <a:xfrm>
            <a:off x="267794" y="5798751"/>
            <a:ext cx="6024945" cy="8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0" name="Group 1029"/>
          <p:cNvGrpSpPr/>
          <p:nvPr/>
        </p:nvGrpSpPr>
        <p:grpSpPr>
          <a:xfrm>
            <a:off x="133490" y="-45481"/>
            <a:ext cx="11943889" cy="6780110"/>
            <a:chOff x="133490" y="-45481"/>
            <a:chExt cx="11943889" cy="6780110"/>
          </a:xfrm>
        </p:grpSpPr>
        <p:grpSp>
          <p:nvGrpSpPr>
            <p:cNvPr id="1029" name="Group 1028"/>
            <p:cNvGrpSpPr/>
            <p:nvPr/>
          </p:nvGrpSpPr>
          <p:grpSpPr>
            <a:xfrm>
              <a:off x="166194" y="-1"/>
              <a:ext cx="1343292" cy="1901372"/>
              <a:chOff x="149435" y="26398"/>
              <a:chExt cx="1178868" cy="192588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24" b="98880" l="1220" r="100000">
                            <a14:foregroundMark x1="32927" y1="68309" x2="40122" y2="50840"/>
                            <a14:foregroundMark x1="52805" y1="53415" x2="51951" y2="23516"/>
                            <a14:foregroundMark x1="51585" y1="2464" x2="50366" y2="3135"/>
                            <a14:foregroundMark x1="58659" y1="28331" x2="58659" y2="28331"/>
                            <a14:foregroundMark x1="58293" y1="28331" x2="58659" y2="15901"/>
                            <a14:foregroundMark x1="59146" y1="27548" x2="59146" y2="35946"/>
                            <a14:foregroundMark x1="58659" y1="55207" x2="57927" y2="46809"/>
                            <a14:foregroundMark x1="51585" y1="5039" x2="52317" y2="23180"/>
                            <a14:foregroundMark x1="36463" y1="15566" x2="36098" y2="38074"/>
                          </a14:backgroundRemoval>
                        </a14:imgEffect>
                      </a14:imgLayer>
                    </a14:imgProps>
                  </a:ext>
                </a:extLst>
              </a:blip>
              <a:srcRect l="20961" t="-4155" r="17746" b="-1108"/>
              <a:stretch/>
            </p:blipFill>
            <p:spPr>
              <a:xfrm>
                <a:off x="149435" y="108740"/>
                <a:ext cx="1178868" cy="1843547"/>
              </a:xfrm>
              <a:prstGeom prst="rect">
                <a:avLst/>
              </a:prstGeom>
            </p:spPr>
          </p:pic>
          <p:cxnSp>
            <p:nvCxnSpPr>
              <p:cNvPr id="6" name="Straight Connector 5"/>
              <p:cNvCxnSpPr/>
              <p:nvPr/>
            </p:nvCxnSpPr>
            <p:spPr>
              <a:xfrm>
                <a:off x="738869" y="26398"/>
                <a:ext cx="0" cy="7257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430224" y="41072"/>
                <a:ext cx="12006" cy="88784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870628" y="43025"/>
                <a:ext cx="6666" cy="1223106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80" b="95146" l="10000" r="90000">
                          <a14:foregroundMark x1="34390" y1="7120" x2="36829" y2="21036"/>
                        </a14:backgroundRemoval>
                      </a14:imgEffect>
                    </a14:imgLayer>
                  </a14:imgProps>
                </a:ext>
              </a:extLst>
            </a:blip>
            <a:srcRect l="11626" r="43253"/>
            <a:stretch/>
          </p:blipFill>
          <p:spPr>
            <a:xfrm>
              <a:off x="11194821" y="-45481"/>
              <a:ext cx="785265" cy="1311612"/>
            </a:xfrm>
            <a:prstGeom prst="rect">
              <a:avLst/>
            </a:prstGeom>
          </p:spPr>
        </p:pic>
        <p:sp>
          <p:nvSpPr>
            <p:cNvPr id="20" name="Rectangle: Rounded Corners 3">
              <a:extLst>
                <a:ext uri="{FF2B5EF4-FFF2-40B4-BE49-F238E27FC236}">
                  <a16:creationId xmlns:a16="http://schemas.microsoft.com/office/drawing/2014/main" id="{6572B220-7B82-474B-AFD1-A2C9BDA13438}"/>
                </a:ext>
              </a:extLst>
            </p:cNvPr>
            <p:cNvSpPr/>
            <p:nvPr/>
          </p:nvSpPr>
          <p:spPr>
            <a:xfrm>
              <a:off x="133490" y="101600"/>
              <a:ext cx="11943889" cy="6633029"/>
            </a:xfrm>
            <a:prstGeom prst="roundRect">
              <a:avLst>
                <a:gd name="adj" fmla="val 8692"/>
              </a:avLst>
            </a:prstGeom>
            <a:noFill/>
            <a:ln w="257175" cap="flat" cmpd="sng">
              <a:gradFill flip="none" rotWithShape="1">
                <a:gsLst>
                  <a:gs pos="7000">
                    <a:srgbClr val="00FF00"/>
                  </a:gs>
                  <a:gs pos="85000">
                    <a:srgbClr val="FF0066"/>
                  </a:gs>
                  <a:gs pos="96000">
                    <a:srgbClr val="FFFF00"/>
                  </a:gs>
                  <a:gs pos="12000">
                    <a:srgbClr val="0070C0"/>
                  </a:gs>
                </a:gsLst>
                <a:lin ang="10800000" scaled="1"/>
                <a:tileRect/>
              </a:gradFill>
              <a:prstDash val="solid"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 w="298450" h="16510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" b="-178"/>
          <a:stretch/>
        </p:blipFill>
        <p:spPr>
          <a:xfrm>
            <a:off x="4745556" y="122830"/>
            <a:ext cx="2700886" cy="1109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5770" y="2538232"/>
            <a:ext cx="7663336" cy="29141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4496" y="1389763"/>
            <a:ext cx="7187807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467" r="4986"/>
          <a:stretch/>
        </p:blipFill>
        <p:spPr bwMode="auto">
          <a:xfrm>
            <a:off x="6096000" y="5733143"/>
            <a:ext cx="5882514" cy="93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77"/>
          <a:stretch/>
        </p:blipFill>
        <p:spPr bwMode="auto">
          <a:xfrm>
            <a:off x="267794" y="5798751"/>
            <a:ext cx="6024945" cy="8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0" name="Group 1029"/>
          <p:cNvGrpSpPr/>
          <p:nvPr/>
        </p:nvGrpSpPr>
        <p:grpSpPr>
          <a:xfrm>
            <a:off x="133490" y="-45481"/>
            <a:ext cx="11943889" cy="6780110"/>
            <a:chOff x="133490" y="-45481"/>
            <a:chExt cx="11943889" cy="6780110"/>
          </a:xfrm>
        </p:grpSpPr>
        <p:grpSp>
          <p:nvGrpSpPr>
            <p:cNvPr id="1029" name="Group 1028"/>
            <p:cNvGrpSpPr/>
            <p:nvPr/>
          </p:nvGrpSpPr>
          <p:grpSpPr>
            <a:xfrm>
              <a:off x="166194" y="-1"/>
              <a:ext cx="1343292" cy="1901372"/>
              <a:chOff x="149435" y="26398"/>
              <a:chExt cx="1178868" cy="192588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24" b="98880" l="1220" r="100000">
                            <a14:foregroundMark x1="32927" y1="68309" x2="40122" y2="50840"/>
                            <a14:foregroundMark x1="52805" y1="53415" x2="51951" y2="23516"/>
                            <a14:foregroundMark x1="51585" y1="2464" x2="50366" y2="3135"/>
                            <a14:foregroundMark x1="58659" y1="28331" x2="58659" y2="28331"/>
                            <a14:foregroundMark x1="58293" y1="28331" x2="58659" y2="15901"/>
                            <a14:foregroundMark x1="59146" y1="27548" x2="59146" y2="35946"/>
                            <a14:foregroundMark x1="58659" y1="55207" x2="57927" y2="46809"/>
                            <a14:foregroundMark x1="51585" y1="5039" x2="52317" y2="23180"/>
                            <a14:foregroundMark x1="36463" y1="15566" x2="36098" y2="38074"/>
                          </a14:backgroundRemoval>
                        </a14:imgEffect>
                      </a14:imgLayer>
                    </a14:imgProps>
                  </a:ext>
                </a:extLst>
              </a:blip>
              <a:srcRect l="20961" t="-4155" r="17746" b="-1108"/>
              <a:stretch/>
            </p:blipFill>
            <p:spPr>
              <a:xfrm>
                <a:off x="149435" y="108740"/>
                <a:ext cx="1178868" cy="1843547"/>
              </a:xfrm>
              <a:prstGeom prst="rect">
                <a:avLst/>
              </a:prstGeom>
            </p:spPr>
          </p:pic>
          <p:cxnSp>
            <p:nvCxnSpPr>
              <p:cNvPr id="6" name="Straight Connector 5"/>
              <p:cNvCxnSpPr/>
              <p:nvPr/>
            </p:nvCxnSpPr>
            <p:spPr>
              <a:xfrm>
                <a:off x="738869" y="26398"/>
                <a:ext cx="0" cy="7257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430224" y="41072"/>
                <a:ext cx="12006" cy="88784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870628" y="43025"/>
                <a:ext cx="6666" cy="1223106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80" b="95146" l="10000" r="90000">
                          <a14:foregroundMark x1="34390" y1="7120" x2="36829" y2="21036"/>
                        </a14:backgroundRemoval>
                      </a14:imgEffect>
                    </a14:imgLayer>
                  </a14:imgProps>
                </a:ext>
              </a:extLst>
            </a:blip>
            <a:srcRect l="11626" r="43253"/>
            <a:stretch/>
          </p:blipFill>
          <p:spPr>
            <a:xfrm>
              <a:off x="11194821" y="-45481"/>
              <a:ext cx="785265" cy="1311612"/>
            </a:xfrm>
            <a:prstGeom prst="rect">
              <a:avLst/>
            </a:prstGeom>
          </p:spPr>
        </p:pic>
        <p:sp>
          <p:nvSpPr>
            <p:cNvPr id="20" name="Rectangle: Rounded Corners 3">
              <a:extLst>
                <a:ext uri="{FF2B5EF4-FFF2-40B4-BE49-F238E27FC236}">
                  <a16:creationId xmlns:a16="http://schemas.microsoft.com/office/drawing/2014/main" id="{6572B220-7B82-474B-AFD1-A2C9BDA13438}"/>
                </a:ext>
              </a:extLst>
            </p:cNvPr>
            <p:cNvSpPr/>
            <p:nvPr/>
          </p:nvSpPr>
          <p:spPr>
            <a:xfrm>
              <a:off x="133490" y="101600"/>
              <a:ext cx="11943889" cy="6633029"/>
            </a:xfrm>
            <a:prstGeom prst="roundRect">
              <a:avLst>
                <a:gd name="adj" fmla="val 8692"/>
              </a:avLst>
            </a:prstGeom>
            <a:noFill/>
            <a:ln w="257175" cap="flat" cmpd="sng">
              <a:gradFill flip="none" rotWithShape="1">
                <a:gsLst>
                  <a:gs pos="7000">
                    <a:srgbClr val="00FF00"/>
                  </a:gs>
                  <a:gs pos="85000">
                    <a:srgbClr val="FF0066"/>
                  </a:gs>
                  <a:gs pos="96000">
                    <a:srgbClr val="FFFF00"/>
                  </a:gs>
                  <a:gs pos="12000">
                    <a:srgbClr val="0070C0"/>
                  </a:gs>
                </a:gsLst>
                <a:lin ang="10800000" scaled="1"/>
                <a:tileRect/>
              </a:gradFill>
              <a:prstDash val="solid"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 w="298450" h="16510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C13AF58-962A-41D0-84D5-93B008D7999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485" y="1297497"/>
            <a:ext cx="2799429" cy="1981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055" y="428425"/>
            <a:ext cx="3176291" cy="603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709" y="3786320"/>
            <a:ext cx="10924979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9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77"/>
          <a:stretch/>
        </p:blipFill>
        <p:spPr bwMode="auto">
          <a:xfrm>
            <a:off x="166194" y="5798752"/>
            <a:ext cx="6024945" cy="8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467" r="4986"/>
          <a:stretch/>
        </p:blipFill>
        <p:spPr bwMode="auto">
          <a:xfrm>
            <a:off x="6096000" y="5733143"/>
            <a:ext cx="5882514" cy="93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0" name="Group 1029"/>
          <p:cNvGrpSpPr/>
          <p:nvPr/>
        </p:nvGrpSpPr>
        <p:grpSpPr>
          <a:xfrm>
            <a:off x="133490" y="-45481"/>
            <a:ext cx="11943889" cy="6780110"/>
            <a:chOff x="133490" y="-45481"/>
            <a:chExt cx="11943889" cy="6780110"/>
          </a:xfrm>
        </p:grpSpPr>
        <p:grpSp>
          <p:nvGrpSpPr>
            <p:cNvPr id="1029" name="Group 1028"/>
            <p:cNvGrpSpPr/>
            <p:nvPr/>
          </p:nvGrpSpPr>
          <p:grpSpPr>
            <a:xfrm>
              <a:off x="166194" y="-1"/>
              <a:ext cx="1343292" cy="1901372"/>
              <a:chOff x="149435" y="26398"/>
              <a:chExt cx="1178868" cy="192588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24" b="98880" l="1220" r="100000">
                            <a14:foregroundMark x1="32927" y1="68309" x2="40122" y2="50840"/>
                            <a14:foregroundMark x1="52805" y1="53415" x2="51951" y2="23516"/>
                            <a14:foregroundMark x1="51585" y1="2464" x2="50366" y2="3135"/>
                            <a14:foregroundMark x1="58659" y1="28331" x2="58659" y2="28331"/>
                            <a14:foregroundMark x1="58293" y1="28331" x2="58659" y2="15901"/>
                            <a14:foregroundMark x1="59146" y1="27548" x2="59146" y2="35946"/>
                            <a14:foregroundMark x1="58659" y1="55207" x2="57927" y2="46809"/>
                            <a14:foregroundMark x1="51585" y1="5039" x2="52317" y2="23180"/>
                            <a14:foregroundMark x1="36463" y1="15566" x2="36098" y2="38074"/>
                          </a14:backgroundRemoval>
                        </a14:imgEffect>
                      </a14:imgLayer>
                    </a14:imgProps>
                  </a:ext>
                </a:extLst>
              </a:blip>
              <a:srcRect l="20961" t="-4155" r="17746" b="-1108"/>
              <a:stretch/>
            </p:blipFill>
            <p:spPr>
              <a:xfrm>
                <a:off x="149435" y="108740"/>
                <a:ext cx="1178868" cy="1843547"/>
              </a:xfrm>
              <a:prstGeom prst="rect">
                <a:avLst/>
              </a:prstGeom>
            </p:spPr>
          </p:pic>
          <p:cxnSp>
            <p:nvCxnSpPr>
              <p:cNvPr id="6" name="Straight Connector 5"/>
              <p:cNvCxnSpPr/>
              <p:nvPr/>
            </p:nvCxnSpPr>
            <p:spPr>
              <a:xfrm>
                <a:off x="738869" y="26398"/>
                <a:ext cx="0" cy="7257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430224" y="41072"/>
                <a:ext cx="12006" cy="88784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870628" y="43025"/>
                <a:ext cx="6666" cy="1223106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80" b="95146" l="10000" r="90000">
                          <a14:foregroundMark x1="34390" y1="7120" x2="36829" y2="21036"/>
                        </a14:backgroundRemoval>
                      </a14:imgEffect>
                    </a14:imgLayer>
                  </a14:imgProps>
                </a:ext>
              </a:extLst>
            </a:blip>
            <a:srcRect l="11626" r="43253"/>
            <a:stretch/>
          </p:blipFill>
          <p:spPr>
            <a:xfrm>
              <a:off x="11194821" y="-45481"/>
              <a:ext cx="785265" cy="1311612"/>
            </a:xfrm>
            <a:prstGeom prst="rect">
              <a:avLst/>
            </a:prstGeom>
          </p:spPr>
        </p:pic>
        <p:sp>
          <p:nvSpPr>
            <p:cNvPr id="20" name="Rectangle: Rounded Corners 3">
              <a:extLst>
                <a:ext uri="{FF2B5EF4-FFF2-40B4-BE49-F238E27FC236}">
                  <a16:creationId xmlns:a16="http://schemas.microsoft.com/office/drawing/2014/main" id="{6572B220-7B82-474B-AFD1-A2C9BDA13438}"/>
                </a:ext>
              </a:extLst>
            </p:cNvPr>
            <p:cNvSpPr/>
            <p:nvPr/>
          </p:nvSpPr>
          <p:spPr>
            <a:xfrm>
              <a:off x="133490" y="101600"/>
              <a:ext cx="11943889" cy="6633029"/>
            </a:xfrm>
            <a:prstGeom prst="roundRect">
              <a:avLst>
                <a:gd name="adj" fmla="val 8692"/>
              </a:avLst>
            </a:prstGeom>
            <a:noFill/>
            <a:ln w="257175" cap="flat" cmpd="sng">
              <a:gradFill flip="none" rotWithShape="1">
                <a:gsLst>
                  <a:gs pos="7000">
                    <a:srgbClr val="00FF00"/>
                  </a:gs>
                  <a:gs pos="85000">
                    <a:srgbClr val="FF0066"/>
                  </a:gs>
                  <a:gs pos="96000">
                    <a:srgbClr val="FFFF00"/>
                  </a:gs>
                  <a:gs pos="12000">
                    <a:srgbClr val="0070C0"/>
                  </a:gs>
                </a:gsLst>
                <a:lin ang="10800000" scaled="1"/>
                <a:tileRect/>
              </a:gradFill>
              <a:prstDash val="solid"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 w="298450" h="16510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9751" y="628116"/>
            <a:ext cx="7876715" cy="53527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A1C37B-A030-46B6-A026-62CC538C2CF3}"/>
              </a:ext>
            </a:extLst>
          </p:cNvPr>
          <p:cNvSpPr txBox="1"/>
          <p:nvPr/>
        </p:nvSpPr>
        <p:spPr>
          <a:xfrm>
            <a:off x="325602" y="2354922"/>
            <a:ext cx="58655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0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467" r="4986"/>
          <a:stretch/>
        </p:blipFill>
        <p:spPr bwMode="auto">
          <a:xfrm>
            <a:off x="6149898" y="5733143"/>
            <a:ext cx="5828615" cy="90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77"/>
          <a:stretch/>
        </p:blipFill>
        <p:spPr bwMode="auto">
          <a:xfrm>
            <a:off x="166194" y="5863773"/>
            <a:ext cx="6134522" cy="77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0" name="Group 1029"/>
          <p:cNvGrpSpPr/>
          <p:nvPr/>
        </p:nvGrpSpPr>
        <p:grpSpPr>
          <a:xfrm>
            <a:off x="133490" y="-45481"/>
            <a:ext cx="11943889" cy="6780110"/>
            <a:chOff x="133490" y="-45481"/>
            <a:chExt cx="11943889" cy="6780110"/>
          </a:xfrm>
        </p:grpSpPr>
        <p:grpSp>
          <p:nvGrpSpPr>
            <p:cNvPr id="1029" name="Group 1028"/>
            <p:cNvGrpSpPr/>
            <p:nvPr/>
          </p:nvGrpSpPr>
          <p:grpSpPr>
            <a:xfrm>
              <a:off x="166194" y="-1"/>
              <a:ext cx="1343292" cy="1901372"/>
              <a:chOff x="149435" y="26398"/>
              <a:chExt cx="1178868" cy="192588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24" b="98880" l="1220" r="100000">
                            <a14:foregroundMark x1="32927" y1="68309" x2="40122" y2="50840"/>
                            <a14:foregroundMark x1="52805" y1="53415" x2="51951" y2="23516"/>
                            <a14:foregroundMark x1="51585" y1="2464" x2="50366" y2="3135"/>
                            <a14:foregroundMark x1="58659" y1="28331" x2="58659" y2="28331"/>
                            <a14:foregroundMark x1="58293" y1="28331" x2="58659" y2="15901"/>
                            <a14:foregroundMark x1="59146" y1="27548" x2="59146" y2="35946"/>
                            <a14:foregroundMark x1="58659" y1="55207" x2="57927" y2="46809"/>
                            <a14:foregroundMark x1="51585" y1="5039" x2="52317" y2="23180"/>
                            <a14:foregroundMark x1="36463" y1="15566" x2="36098" y2="38074"/>
                          </a14:backgroundRemoval>
                        </a14:imgEffect>
                      </a14:imgLayer>
                    </a14:imgProps>
                  </a:ext>
                </a:extLst>
              </a:blip>
              <a:srcRect l="20961" t="-4155" r="17746" b="-1108"/>
              <a:stretch/>
            </p:blipFill>
            <p:spPr>
              <a:xfrm>
                <a:off x="149435" y="108740"/>
                <a:ext cx="1178868" cy="1843547"/>
              </a:xfrm>
              <a:prstGeom prst="rect">
                <a:avLst/>
              </a:prstGeom>
            </p:spPr>
          </p:pic>
          <p:cxnSp>
            <p:nvCxnSpPr>
              <p:cNvPr id="6" name="Straight Connector 5"/>
              <p:cNvCxnSpPr/>
              <p:nvPr/>
            </p:nvCxnSpPr>
            <p:spPr>
              <a:xfrm>
                <a:off x="738869" y="26398"/>
                <a:ext cx="0" cy="7257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430224" y="41072"/>
                <a:ext cx="12006" cy="88784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870628" y="43025"/>
                <a:ext cx="6666" cy="1223106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80" b="95146" l="10000" r="90000">
                          <a14:foregroundMark x1="34390" y1="7120" x2="36829" y2="21036"/>
                        </a14:backgroundRemoval>
                      </a14:imgEffect>
                    </a14:imgLayer>
                  </a14:imgProps>
                </a:ext>
              </a:extLst>
            </a:blip>
            <a:srcRect l="11626" r="43253"/>
            <a:stretch/>
          </p:blipFill>
          <p:spPr>
            <a:xfrm>
              <a:off x="11194821" y="-45481"/>
              <a:ext cx="785265" cy="1311612"/>
            </a:xfrm>
            <a:prstGeom prst="rect">
              <a:avLst/>
            </a:prstGeom>
          </p:spPr>
        </p:pic>
        <p:sp>
          <p:nvSpPr>
            <p:cNvPr id="20" name="Rectangle: Rounded Corners 3">
              <a:extLst>
                <a:ext uri="{FF2B5EF4-FFF2-40B4-BE49-F238E27FC236}">
                  <a16:creationId xmlns:a16="http://schemas.microsoft.com/office/drawing/2014/main" id="{6572B220-7B82-474B-AFD1-A2C9BDA13438}"/>
                </a:ext>
              </a:extLst>
            </p:cNvPr>
            <p:cNvSpPr/>
            <p:nvPr/>
          </p:nvSpPr>
          <p:spPr>
            <a:xfrm>
              <a:off x="133490" y="101600"/>
              <a:ext cx="11943889" cy="6633029"/>
            </a:xfrm>
            <a:prstGeom prst="roundRect">
              <a:avLst>
                <a:gd name="adj" fmla="val 8692"/>
              </a:avLst>
            </a:prstGeom>
            <a:noFill/>
            <a:ln w="257175" cap="flat" cmpd="sng">
              <a:gradFill flip="none" rotWithShape="1">
                <a:gsLst>
                  <a:gs pos="7000">
                    <a:srgbClr val="00FF00"/>
                  </a:gs>
                  <a:gs pos="85000">
                    <a:srgbClr val="FF0066"/>
                  </a:gs>
                  <a:gs pos="96000">
                    <a:srgbClr val="FFFF00"/>
                  </a:gs>
                  <a:gs pos="12000">
                    <a:srgbClr val="0070C0"/>
                  </a:gs>
                </a:gsLst>
                <a:lin ang="10800000" scaled="1"/>
                <a:tileRect/>
              </a:gradFill>
              <a:prstDash val="solid"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 w="298450" h="16510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968271" y="970484"/>
            <a:ext cx="4176763" cy="2918462"/>
            <a:chOff x="6850118" y="992182"/>
            <a:chExt cx="4131934" cy="2918462"/>
          </a:xfrm>
        </p:grpSpPr>
        <p:sp>
          <p:nvSpPr>
            <p:cNvPr id="55" name="Round Same Side Corner Rectangle 54"/>
            <p:cNvSpPr/>
            <p:nvPr/>
          </p:nvSpPr>
          <p:spPr>
            <a:xfrm>
              <a:off x="6850118" y="992182"/>
              <a:ext cx="4131934" cy="2918462"/>
            </a:xfrm>
            <a:prstGeom prst="round2Same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686" b="623"/>
            <a:stretch/>
          </p:blipFill>
          <p:spPr>
            <a:xfrm>
              <a:off x="7871759" y="993685"/>
              <a:ext cx="2051595" cy="26037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7" name="Group 56"/>
          <p:cNvGrpSpPr/>
          <p:nvPr/>
        </p:nvGrpSpPr>
        <p:grpSpPr>
          <a:xfrm>
            <a:off x="1371318" y="1010292"/>
            <a:ext cx="4210721" cy="2878654"/>
            <a:chOff x="1263951" y="864238"/>
            <a:chExt cx="4296230" cy="2500936"/>
          </a:xfrm>
        </p:grpSpPr>
        <p:sp>
          <p:nvSpPr>
            <p:cNvPr id="58" name="Round Same Side Corner Rectangle 57"/>
            <p:cNvSpPr/>
            <p:nvPr/>
          </p:nvSpPr>
          <p:spPr>
            <a:xfrm>
              <a:off x="1263951" y="864238"/>
              <a:ext cx="4296230" cy="2478216"/>
            </a:xfrm>
            <a:prstGeom prst="round2Same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9471" l="0" r="9945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10289" y="1110376"/>
              <a:ext cx="2203554" cy="2254798"/>
            </a:xfrm>
            <a:prstGeom prst="ellipse">
              <a:avLst/>
            </a:prstGeom>
            <a:ln w="57150">
              <a:noFill/>
            </a:ln>
          </p:spPr>
        </p:pic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75EF005F-995A-4546-B6A6-442842537CD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41"/>
          <a:stretch/>
        </p:blipFill>
        <p:spPr>
          <a:xfrm>
            <a:off x="4536232" y="63745"/>
            <a:ext cx="3422190" cy="1181609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6968271" y="3089551"/>
            <a:ext cx="4176763" cy="3040553"/>
            <a:chOff x="6803984" y="2424075"/>
            <a:chExt cx="4296230" cy="3107147"/>
          </a:xfrm>
          <a:gradFill>
            <a:gsLst>
              <a:gs pos="0">
                <a:srgbClr val="00FF00">
                  <a:lumMod val="90000"/>
                  <a:lumOff val="10000"/>
                </a:srgbClr>
              </a:gs>
              <a:gs pos="97000">
                <a:srgbClr val="002060"/>
              </a:gs>
              <a:gs pos="69000">
                <a:srgbClr val="0BD31E">
                  <a:lumMod val="62000"/>
                  <a:lumOff val="38000"/>
                </a:srgbClr>
              </a:gs>
            </a:gsLst>
            <a:lin ang="16200000" scaled="1"/>
          </a:gradFill>
        </p:grpSpPr>
        <p:sp>
          <p:nvSpPr>
            <p:cNvPr id="62" name="Freeform 61"/>
            <p:cNvSpPr/>
            <p:nvPr/>
          </p:nvSpPr>
          <p:spPr>
            <a:xfrm>
              <a:off x="6803984" y="2424075"/>
              <a:ext cx="4296230" cy="3107147"/>
            </a:xfrm>
            <a:custGeom>
              <a:avLst/>
              <a:gdLst>
                <a:gd name="connsiteX0" fmla="*/ 0 w 4296230"/>
                <a:gd name="connsiteY0" fmla="*/ 0 h 3107147"/>
                <a:gd name="connsiteX1" fmla="*/ 1087621 w 4296230"/>
                <a:gd name="connsiteY1" fmla="*/ 0 h 3107147"/>
                <a:gd name="connsiteX2" fmla="*/ 1103316 w 4296230"/>
                <a:gd name="connsiteY2" fmla="*/ 56410 h 3107147"/>
                <a:gd name="connsiteX3" fmla="*/ 2151995 w 4296230"/>
                <a:gd name="connsiteY3" fmla="*/ 769409 h 3107147"/>
                <a:gd name="connsiteX4" fmla="*/ 3200674 w 4296230"/>
                <a:gd name="connsiteY4" fmla="*/ 56410 h 3107147"/>
                <a:gd name="connsiteX5" fmla="*/ 3216370 w 4296230"/>
                <a:gd name="connsiteY5" fmla="*/ 0 h 3107147"/>
                <a:gd name="connsiteX6" fmla="*/ 4296230 w 4296230"/>
                <a:gd name="connsiteY6" fmla="*/ 0 h 3107147"/>
                <a:gd name="connsiteX7" fmla="*/ 4296230 w 4296230"/>
                <a:gd name="connsiteY7" fmla="*/ 2589279 h 3107147"/>
                <a:gd name="connsiteX8" fmla="*/ 3778362 w 4296230"/>
                <a:gd name="connsiteY8" fmla="*/ 3107147 h 3107147"/>
                <a:gd name="connsiteX9" fmla="*/ 517868 w 4296230"/>
                <a:gd name="connsiteY9" fmla="*/ 3107147 h 3107147"/>
                <a:gd name="connsiteX10" fmla="*/ 0 w 4296230"/>
                <a:gd name="connsiteY10" fmla="*/ 2589279 h 3107147"/>
                <a:gd name="connsiteX11" fmla="*/ 0 w 4296230"/>
                <a:gd name="connsiteY11" fmla="*/ 0 h 310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96230" h="3107147">
                  <a:moveTo>
                    <a:pt x="0" y="0"/>
                  </a:moveTo>
                  <a:lnTo>
                    <a:pt x="1087621" y="0"/>
                  </a:lnTo>
                  <a:lnTo>
                    <a:pt x="1103316" y="56410"/>
                  </a:lnTo>
                  <a:cubicBezTo>
                    <a:pt x="1242341" y="469486"/>
                    <a:pt x="1659268" y="769409"/>
                    <a:pt x="2151995" y="769409"/>
                  </a:cubicBezTo>
                  <a:cubicBezTo>
                    <a:pt x="2644723" y="769409"/>
                    <a:pt x="3061649" y="469486"/>
                    <a:pt x="3200674" y="56410"/>
                  </a:cubicBezTo>
                  <a:lnTo>
                    <a:pt x="3216370" y="0"/>
                  </a:lnTo>
                  <a:lnTo>
                    <a:pt x="4296230" y="0"/>
                  </a:lnTo>
                  <a:lnTo>
                    <a:pt x="4296230" y="2589279"/>
                  </a:lnTo>
                  <a:cubicBezTo>
                    <a:pt x="4296230" y="2875290"/>
                    <a:pt x="4064373" y="3107147"/>
                    <a:pt x="3778362" y="3107147"/>
                  </a:cubicBezTo>
                  <a:lnTo>
                    <a:pt x="517868" y="3107147"/>
                  </a:lnTo>
                  <a:cubicBezTo>
                    <a:pt x="231857" y="3107147"/>
                    <a:pt x="0" y="2875290"/>
                    <a:pt x="0" y="2589279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2182" y="3199428"/>
              <a:ext cx="3922767" cy="2231329"/>
            </a:xfrm>
            <a:prstGeom prst="rect">
              <a:avLst/>
            </a:prstGeom>
            <a:grpFill/>
          </p:spPr>
        </p:pic>
      </p:grpSp>
      <p:grpSp>
        <p:nvGrpSpPr>
          <p:cNvPr id="68" name="Group 67"/>
          <p:cNvGrpSpPr/>
          <p:nvPr/>
        </p:nvGrpSpPr>
        <p:grpSpPr>
          <a:xfrm>
            <a:off x="1258098" y="2967071"/>
            <a:ext cx="4326018" cy="3107147"/>
            <a:chOff x="1060232" y="3000521"/>
            <a:chExt cx="4326018" cy="3107147"/>
          </a:xfrm>
        </p:grpSpPr>
        <p:sp>
          <p:nvSpPr>
            <p:cNvPr id="69" name="Freeform 68"/>
            <p:cNvSpPr/>
            <p:nvPr/>
          </p:nvSpPr>
          <p:spPr>
            <a:xfrm>
              <a:off x="1175529" y="3000521"/>
              <a:ext cx="4210721" cy="3107147"/>
            </a:xfrm>
            <a:custGeom>
              <a:avLst/>
              <a:gdLst>
                <a:gd name="connsiteX0" fmla="*/ 0 w 4296230"/>
                <a:gd name="connsiteY0" fmla="*/ 0 h 3107147"/>
                <a:gd name="connsiteX1" fmla="*/ 1087621 w 4296230"/>
                <a:gd name="connsiteY1" fmla="*/ 0 h 3107147"/>
                <a:gd name="connsiteX2" fmla="*/ 1103316 w 4296230"/>
                <a:gd name="connsiteY2" fmla="*/ 56410 h 3107147"/>
                <a:gd name="connsiteX3" fmla="*/ 2151995 w 4296230"/>
                <a:gd name="connsiteY3" fmla="*/ 769409 h 3107147"/>
                <a:gd name="connsiteX4" fmla="*/ 3200674 w 4296230"/>
                <a:gd name="connsiteY4" fmla="*/ 56410 h 3107147"/>
                <a:gd name="connsiteX5" fmla="*/ 3216370 w 4296230"/>
                <a:gd name="connsiteY5" fmla="*/ 0 h 3107147"/>
                <a:gd name="connsiteX6" fmla="*/ 4296230 w 4296230"/>
                <a:gd name="connsiteY6" fmla="*/ 0 h 3107147"/>
                <a:gd name="connsiteX7" fmla="*/ 4296230 w 4296230"/>
                <a:gd name="connsiteY7" fmla="*/ 2589279 h 3107147"/>
                <a:gd name="connsiteX8" fmla="*/ 3778362 w 4296230"/>
                <a:gd name="connsiteY8" fmla="*/ 3107147 h 3107147"/>
                <a:gd name="connsiteX9" fmla="*/ 517868 w 4296230"/>
                <a:gd name="connsiteY9" fmla="*/ 3107147 h 3107147"/>
                <a:gd name="connsiteX10" fmla="*/ 0 w 4296230"/>
                <a:gd name="connsiteY10" fmla="*/ 2589279 h 3107147"/>
                <a:gd name="connsiteX11" fmla="*/ 0 w 4296230"/>
                <a:gd name="connsiteY11" fmla="*/ 0 h 310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96230" h="3107147">
                  <a:moveTo>
                    <a:pt x="0" y="0"/>
                  </a:moveTo>
                  <a:lnTo>
                    <a:pt x="1087621" y="0"/>
                  </a:lnTo>
                  <a:lnTo>
                    <a:pt x="1103316" y="56410"/>
                  </a:lnTo>
                  <a:cubicBezTo>
                    <a:pt x="1242341" y="469486"/>
                    <a:pt x="1659268" y="769409"/>
                    <a:pt x="2151995" y="769409"/>
                  </a:cubicBezTo>
                  <a:cubicBezTo>
                    <a:pt x="2644723" y="769409"/>
                    <a:pt x="3061649" y="469486"/>
                    <a:pt x="3200674" y="56410"/>
                  </a:cubicBezTo>
                  <a:lnTo>
                    <a:pt x="3216370" y="0"/>
                  </a:lnTo>
                  <a:lnTo>
                    <a:pt x="4296230" y="0"/>
                  </a:lnTo>
                  <a:lnTo>
                    <a:pt x="4296230" y="2589279"/>
                  </a:lnTo>
                  <a:cubicBezTo>
                    <a:pt x="4296230" y="2875290"/>
                    <a:pt x="4064373" y="3107147"/>
                    <a:pt x="3778362" y="3107147"/>
                  </a:cubicBezTo>
                  <a:lnTo>
                    <a:pt x="517868" y="3107147"/>
                  </a:lnTo>
                  <a:cubicBezTo>
                    <a:pt x="231857" y="3107147"/>
                    <a:pt x="0" y="2875290"/>
                    <a:pt x="0" y="2589279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7000">
                  <a:srgbClr val="00FF00">
                    <a:alpha val="98000"/>
                    <a:lumMod val="79000"/>
                    <a:lumOff val="21000"/>
                  </a:srgbClr>
                </a:gs>
                <a:gs pos="93000">
                  <a:srgbClr val="00206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14DF8012-1983-4B85-A93E-46C711286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0232" y="3714834"/>
              <a:ext cx="4248821" cy="2374125"/>
            </a:xfrm>
            <a:prstGeom prst="rect">
              <a:avLst/>
            </a:prstGeom>
            <a:noFill/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AD79A89F-A6A5-41DC-991E-86982BCC901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469" l="9483" r="887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488" y="1265661"/>
            <a:ext cx="1381745" cy="448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6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467" r="4986"/>
          <a:stretch/>
        </p:blipFill>
        <p:spPr bwMode="auto">
          <a:xfrm>
            <a:off x="6096000" y="6037943"/>
            <a:ext cx="5879672" cy="6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77"/>
          <a:stretch/>
        </p:blipFill>
        <p:spPr bwMode="auto">
          <a:xfrm>
            <a:off x="235196" y="6128840"/>
            <a:ext cx="6065519" cy="54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0" name="Group 1029"/>
          <p:cNvGrpSpPr/>
          <p:nvPr/>
        </p:nvGrpSpPr>
        <p:grpSpPr>
          <a:xfrm>
            <a:off x="133490" y="-45481"/>
            <a:ext cx="11943889" cy="6780110"/>
            <a:chOff x="133490" y="-45481"/>
            <a:chExt cx="11943889" cy="6780110"/>
          </a:xfrm>
        </p:grpSpPr>
        <p:grpSp>
          <p:nvGrpSpPr>
            <p:cNvPr id="1029" name="Group 1028"/>
            <p:cNvGrpSpPr/>
            <p:nvPr/>
          </p:nvGrpSpPr>
          <p:grpSpPr>
            <a:xfrm>
              <a:off x="166194" y="-1"/>
              <a:ext cx="1343292" cy="1901372"/>
              <a:chOff x="149435" y="26398"/>
              <a:chExt cx="1178868" cy="192588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24" b="98880" l="1220" r="100000">
                            <a14:foregroundMark x1="32927" y1="68309" x2="40122" y2="50840"/>
                            <a14:foregroundMark x1="52805" y1="53415" x2="51951" y2="23516"/>
                            <a14:foregroundMark x1="51585" y1="2464" x2="50366" y2="3135"/>
                            <a14:foregroundMark x1="58659" y1="28331" x2="58659" y2="28331"/>
                            <a14:foregroundMark x1="58293" y1="28331" x2="58659" y2="15901"/>
                            <a14:foregroundMark x1="59146" y1="27548" x2="59146" y2="35946"/>
                            <a14:foregroundMark x1="58659" y1="55207" x2="57927" y2="46809"/>
                            <a14:foregroundMark x1="51585" y1="5039" x2="52317" y2="23180"/>
                            <a14:foregroundMark x1="36463" y1="15566" x2="36098" y2="38074"/>
                          </a14:backgroundRemoval>
                        </a14:imgEffect>
                      </a14:imgLayer>
                    </a14:imgProps>
                  </a:ext>
                </a:extLst>
              </a:blip>
              <a:srcRect l="20961" t="-4155" r="17746" b="-1108"/>
              <a:stretch/>
            </p:blipFill>
            <p:spPr>
              <a:xfrm>
                <a:off x="149435" y="108740"/>
                <a:ext cx="1178868" cy="1843547"/>
              </a:xfrm>
              <a:prstGeom prst="rect">
                <a:avLst/>
              </a:prstGeom>
            </p:spPr>
          </p:pic>
          <p:cxnSp>
            <p:nvCxnSpPr>
              <p:cNvPr id="6" name="Straight Connector 5"/>
              <p:cNvCxnSpPr/>
              <p:nvPr/>
            </p:nvCxnSpPr>
            <p:spPr>
              <a:xfrm>
                <a:off x="738869" y="26398"/>
                <a:ext cx="0" cy="7257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430224" y="41072"/>
                <a:ext cx="12006" cy="88784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870628" y="43025"/>
                <a:ext cx="6666" cy="1223106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80" b="95146" l="10000" r="90000">
                          <a14:foregroundMark x1="34390" y1="7120" x2="36829" y2="21036"/>
                        </a14:backgroundRemoval>
                      </a14:imgEffect>
                    </a14:imgLayer>
                  </a14:imgProps>
                </a:ext>
              </a:extLst>
            </a:blip>
            <a:srcRect l="11626" r="43253"/>
            <a:stretch/>
          </p:blipFill>
          <p:spPr>
            <a:xfrm>
              <a:off x="11194821" y="-45481"/>
              <a:ext cx="785265" cy="1311612"/>
            </a:xfrm>
            <a:prstGeom prst="rect">
              <a:avLst/>
            </a:prstGeom>
          </p:spPr>
        </p:pic>
        <p:sp>
          <p:nvSpPr>
            <p:cNvPr id="20" name="Rectangle: Rounded Corners 3">
              <a:extLst>
                <a:ext uri="{FF2B5EF4-FFF2-40B4-BE49-F238E27FC236}">
                  <a16:creationId xmlns:a16="http://schemas.microsoft.com/office/drawing/2014/main" id="{6572B220-7B82-474B-AFD1-A2C9BDA13438}"/>
                </a:ext>
              </a:extLst>
            </p:cNvPr>
            <p:cNvSpPr/>
            <p:nvPr/>
          </p:nvSpPr>
          <p:spPr>
            <a:xfrm>
              <a:off x="133490" y="101600"/>
              <a:ext cx="11943889" cy="6633029"/>
            </a:xfrm>
            <a:prstGeom prst="roundRect">
              <a:avLst>
                <a:gd name="adj" fmla="val 8692"/>
              </a:avLst>
            </a:prstGeom>
            <a:noFill/>
            <a:ln w="257175" cap="flat" cmpd="sng">
              <a:gradFill flip="none" rotWithShape="1">
                <a:gsLst>
                  <a:gs pos="7000">
                    <a:srgbClr val="00FF00"/>
                  </a:gs>
                  <a:gs pos="85000">
                    <a:srgbClr val="FF0066"/>
                  </a:gs>
                  <a:gs pos="96000">
                    <a:srgbClr val="FFFF00"/>
                  </a:gs>
                  <a:gs pos="12000">
                    <a:srgbClr val="0070C0"/>
                  </a:gs>
                </a:gsLst>
                <a:lin ang="10800000" scaled="1"/>
                <a:tileRect/>
              </a:gradFill>
              <a:prstDash val="solid"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 w="298450" h="16510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5718" y="264963"/>
            <a:ext cx="5895343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0080" y="1223949"/>
            <a:ext cx="3100453" cy="189570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4310" y="1223950"/>
            <a:ext cx="3118241" cy="189570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32037" y="3418114"/>
            <a:ext cx="3132185" cy="177630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8079" y="1223950"/>
            <a:ext cx="3260102" cy="189570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113" y="3429847"/>
            <a:ext cx="3102420" cy="177630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34309" y="3403720"/>
            <a:ext cx="3118241" cy="17907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119" y="5341501"/>
            <a:ext cx="10644539" cy="7742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09332" y="201772"/>
            <a:ext cx="6858594" cy="10120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01358" y="5112472"/>
            <a:ext cx="5779703" cy="15607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517" y="5353234"/>
            <a:ext cx="8614395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7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0" b="75"/>
          <a:stretch/>
        </p:blipFill>
        <p:spPr>
          <a:xfrm>
            <a:off x="1107151" y="431496"/>
            <a:ext cx="2040484" cy="5690173"/>
          </a:xfrm>
          <a:prstGeom prst="rect">
            <a:avLst/>
          </a:prstGeom>
        </p:spPr>
      </p:pic>
      <p:pic>
        <p:nvPicPr>
          <p:cNvPr id="22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86"/>
          <a:stretch/>
        </p:blipFill>
        <p:spPr bwMode="auto">
          <a:xfrm>
            <a:off x="6096000" y="3557392"/>
            <a:ext cx="5882514" cy="312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9" y="3557392"/>
            <a:ext cx="6068487" cy="312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397" y="665013"/>
            <a:ext cx="5733809" cy="4908474"/>
          </a:xfrm>
          <a:prstGeom prst="rect">
            <a:avLst/>
          </a:prstGeom>
        </p:spPr>
      </p:pic>
      <p:grpSp>
        <p:nvGrpSpPr>
          <p:cNvPr id="1030" name="Group 1029"/>
          <p:cNvGrpSpPr/>
          <p:nvPr/>
        </p:nvGrpSpPr>
        <p:grpSpPr>
          <a:xfrm>
            <a:off x="133490" y="-45481"/>
            <a:ext cx="11943889" cy="6780110"/>
            <a:chOff x="133490" y="-45481"/>
            <a:chExt cx="11943889" cy="6780110"/>
          </a:xfrm>
        </p:grpSpPr>
        <p:grpSp>
          <p:nvGrpSpPr>
            <p:cNvPr id="1029" name="Group 1028"/>
            <p:cNvGrpSpPr/>
            <p:nvPr/>
          </p:nvGrpSpPr>
          <p:grpSpPr>
            <a:xfrm>
              <a:off x="166194" y="-1"/>
              <a:ext cx="1343292" cy="1901372"/>
              <a:chOff x="149435" y="26398"/>
              <a:chExt cx="1178868" cy="192588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24" b="98880" l="1220" r="100000">
                            <a14:foregroundMark x1="32927" y1="68309" x2="40122" y2="50840"/>
                            <a14:foregroundMark x1="52805" y1="53415" x2="51951" y2="23516"/>
                            <a14:foregroundMark x1="51585" y1="2464" x2="50366" y2="3135"/>
                            <a14:foregroundMark x1="58659" y1="28331" x2="58659" y2="28331"/>
                            <a14:foregroundMark x1="58293" y1="28331" x2="58659" y2="15901"/>
                            <a14:foregroundMark x1="59146" y1="27548" x2="59146" y2="35946"/>
                            <a14:foregroundMark x1="58659" y1="55207" x2="57927" y2="46809"/>
                            <a14:foregroundMark x1="51585" y1="5039" x2="52317" y2="23180"/>
                            <a14:foregroundMark x1="36463" y1="15566" x2="36098" y2="38074"/>
                          </a14:backgroundRemoval>
                        </a14:imgEffect>
                      </a14:imgLayer>
                    </a14:imgProps>
                  </a:ext>
                </a:extLst>
              </a:blip>
              <a:srcRect l="20961" t="-4155" r="17746" b="-1108"/>
              <a:stretch/>
            </p:blipFill>
            <p:spPr>
              <a:xfrm>
                <a:off x="149435" y="108740"/>
                <a:ext cx="1178868" cy="1843547"/>
              </a:xfrm>
              <a:prstGeom prst="rect">
                <a:avLst/>
              </a:prstGeom>
            </p:spPr>
          </p:pic>
          <p:cxnSp>
            <p:nvCxnSpPr>
              <p:cNvPr id="6" name="Straight Connector 5"/>
              <p:cNvCxnSpPr/>
              <p:nvPr/>
            </p:nvCxnSpPr>
            <p:spPr>
              <a:xfrm>
                <a:off x="738869" y="26398"/>
                <a:ext cx="0" cy="7257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430224" y="41072"/>
                <a:ext cx="12006" cy="88784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870628" y="43025"/>
                <a:ext cx="6666" cy="1223106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80" b="95146" l="10000" r="90000">
                          <a14:foregroundMark x1="34390" y1="7120" x2="36829" y2="21036"/>
                        </a14:backgroundRemoval>
                      </a14:imgEffect>
                    </a14:imgLayer>
                  </a14:imgProps>
                </a:ext>
              </a:extLst>
            </a:blip>
            <a:srcRect l="11626" r="43253"/>
            <a:stretch/>
          </p:blipFill>
          <p:spPr>
            <a:xfrm>
              <a:off x="11194821" y="-45481"/>
              <a:ext cx="785265" cy="1311612"/>
            </a:xfrm>
            <a:prstGeom prst="rect">
              <a:avLst/>
            </a:prstGeom>
          </p:spPr>
        </p:pic>
        <p:sp>
          <p:nvSpPr>
            <p:cNvPr id="20" name="Rectangle: Rounded Corners 3">
              <a:extLst>
                <a:ext uri="{FF2B5EF4-FFF2-40B4-BE49-F238E27FC236}">
                  <a16:creationId xmlns:a16="http://schemas.microsoft.com/office/drawing/2014/main" id="{6572B220-7B82-474B-AFD1-A2C9BDA13438}"/>
                </a:ext>
              </a:extLst>
            </p:cNvPr>
            <p:cNvSpPr/>
            <p:nvPr/>
          </p:nvSpPr>
          <p:spPr>
            <a:xfrm>
              <a:off x="133490" y="101600"/>
              <a:ext cx="11943889" cy="6633029"/>
            </a:xfrm>
            <a:prstGeom prst="roundRect">
              <a:avLst>
                <a:gd name="adj" fmla="val 8692"/>
              </a:avLst>
            </a:prstGeom>
            <a:noFill/>
            <a:ln w="257175" cap="flat" cmpd="sng">
              <a:gradFill flip="none" rotWithShape="1">
                <a:gsLst>
                  <a:gs pos="7000">
                    <a:srgbClr val="00FF00"/>
                  </a:gs>
                  <a:gs pos="85000">
                    <a:srgbClr val="FF0066"/>
                  </a:gs>
                  <a:gs pos="96000">
                    <a:srgbClr val="FFFF00"/>
                  </a:gs>
                  <a:gs pos="12000">
                    <a:srgbClr val="0070C0"/>
                  </a:gs>
                </a:gsLst>
                <a:lin ang="10800000" scaled="1"/>
                <a:tileRect/>
              </a:gradFill>
              <a:prstDash val="solid"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 w="298450" h="16510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632" y="1104303"/>
            <a:ext cx="4067811" cy="6325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413" r="95222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10714558" y="4857713"/>
            <a:ext cx="1389240" cy="11386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735" y="2704259"/>
            <a:ext cx="1955413" cy="1154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55242" y="1642688"/>
            <a:ext cx="4584589" cy="1012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60949" y="2679029"/>
            <a:ext cx="3109229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7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967461" y="188906"/>
            <a:ext cx="5931378" cy="6721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5963" y="188906"/>
            <a:ext cx="5931378" cy="6721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467" r="4986"/>
          <a:stretch/>
        </p:blipFill>
        <p:spPr bwMode="auto">
          <a:xfrm>
            <a:off x="6088137" y="5835329"/>
            <a:ext cx="5882514" cy="93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77"/>
          <a:stretch/>
        </p:blipFill>
        <p:spPr bwMode="auto">
          <a:xfrm>
            <a:off x="156759" y="5911236"/>
            <a:ext cx="6024945" cy="8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0" name="Group 1029"/>
          <p:cNvGrpSpPr/>
          <p:nvPr/>
        </p:nvGrpSpPr>
        <p:grpSpPr>
          <a:xfrm>
            <a:off x="0" y="0"/>
            <a:ext cx="12067945" cy="6753170"/>
            <a:chOff x="166194" y="-45481"/>
            <a:chExt cx="11911185" cy="6780110"/>
          </a:xfrm>
        </p:grpSpPr>
        <p:grpSp>
          <p:nvGrpSpPr>
            <p:cNvPr id="1029" name="Group 1028"/>
            <p:cNvGrpSpPr/>
            <p:nvPr/>
          </p:nvGrpSpPr>
          <p:grpSpPr>
            <a:xfrm>
              <a:off x="166194" y="-1"/>
              <a:ext cx="1343292" cy="1901372"/>
              <a:chOff x="149435" y="26398"/>
              <a:chExt cx="1178868" cy="192588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24" b="98880" l="1220" r="100000">
                            <a14:foregroundMark x1="32927" y1="68309" x2="40122" y2="50840"/>
                            <a14:foregroundMark x1="52805" y1="53415" x2="51951" y2="23516"/>
                            <a14:foregroundMark x1="51585" y1="2464" x2="50366" y2="3135"/>
                            <a14:foregroundMark x1="58659" y1="28331" x2="58659" y2="28331"/>
                            <a14:foregroundMark x1="58293" y1="28331" x2="58659" y2="15901"/>
                            <a14:foregroundMark x1="59146" y1="27548" x2="59146" y2="35946"/>
                            <a14:foregroundMark x1="58659" y1="55207" x2="57927" y2="46809"/>
                            <a14:foregroundMark x1="51585" y1="5039" x2="52317" y2="23180"/>
                            <a14:foregroundMark x1="36463" y1="15566" x2="36098" y2="38074"/>
                          </a14:backgroundRemoval>
                        </a14:imgEffect>
                      </a14:imgLayer>
                    </a14:imgProps>
                  </a:ext>
                </a:extLst>
              </a:blip>
              <a:srcRect l="20961" t="-4155" r="17746" b="-1108"/>
              <a:stretch/>
            </p:blipFill>
            <p:spPr>
              <a:xfrm>
                <a:off x="149435" y="108740"/>
                <a:ext cx="1178868" cy="1843547"/>
              </a:xfrm>
              <a:prstGeom prst="rect">
                <a:avLst/>
              </a:prstGeom>
            </p:spPr>
          </p:pic>
          <p:cxnSp>
            <p:nvCxnSpPr>
              <p:cNvPr id="6" name="Straight Connector 5"/>
              <p:cNvCxnSpPr/>
              <p:nvPr/>
            </p:nvCxnSpPr>
            <p:spPr>
              <a:xfrm>
                <a:off x="738869" y="26398"/>
                <a:ext cx="0" cy="7257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430224" y="41072"/>
                <a:ext cx="12006" cy="88784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870628" y="43025"/>
                <a:ext cx="6666" cy="1223106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780" b="95146" l="10000" r="90000">
                          <a14:foregroundMark x1="34390" y1="7120" x2="36829" y2="21036"/>
                        </a14:backgroundRemoval>
                      </a14:imgEffect>
                    </a14:imgLayer>
                  </a14:imgProps>
                </a:ext>
              </a:extLst>
            </a:blip>
            <a:srcRect l="11626" r="43253"/>
            <a:stretch/>
          </p:blipFill>
          <p:spPr>
            <a:xfrm>
              <a:off x="11194821" y="-45481"/>
              <a:ext cx="785265" cy="1311612"/>
            </a:xfrm>
            <a:prstGeom prst="rect">
              <a:avLst/>
            </a:prstGeom>
          </p:spPr>
        </p:pic>
        <p:sp>
          <p:nvSpPr>
            <p:cNvPr id="20" name="Rectangle: Rounded Corners 3">
              <a:extLst>
                <a:ext uri="{FF2B5EF4-FFF2-40B4-BE49-F238E27FC236}">
                  <a16:creationId xmlns:a16="http://schemas.microsoft.com/office/drawing/2014/main" id="{6572B220-7B82-474B-AFD1-A2C9BDA13438}"/>
                </a:ext>
              </a:extLst>
            </p:cNvPr>
            <p:cNvSpPr/>
            <p:nvPr/>
          </p:nvSpPr>
          <p:spPr>
            <a:xfrm>
              <a:off x="166194" y="81293"/>
              <a:ext cx="11911185" cy="6653336"/>
            </a:xfrm>
            <a:prstGeom prst="roundRect">
              <a:avLst>
                <a:gd name="adj" fmla="val 8692"/>
              </a:avLst>
            </a:prstGeom>
            <a:noFill/>
            <a:ln w="257175" cap="flat" cmpd="sng">
              <a:gradFill flip="none" rotWithShape="1">
                <a:gsLst>
                  <a:gs pos="7000">
                    <a:srgbClr val="00FF00"/>
                  </a:gs>
                  <a:gs pos="85000">
                    <a:srgbClr val="FF0066"/>
                  </a:gs>
                  <a:gs pos="96000">
                    <a:srgbClr val="FFFF00"/>
                  </a:gs>
                  <a:gs pos="12000">
                    <a:srgbClr val="0070C0"/>
                  </a:gs>
                </a:gsLst>
                <a:lin ang="10800000" scaled="1"/>
                <a:tileRect/>
              </a:gradFill>
              <a:prstDash val="solid"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 w="298450" h="16510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ight Triangle 6"/>
          <p:cNvSpPr/>
          <p:nvPr/>
        </p:nvSpPr>
        <p:spPr>
          <a:xfrm flipH="1" flipV="1">
            <a:off x="3139858" y="2482371"/>
            <a:ext cx="2899415" cy="597560"/>
          </a:xfrm>
          <a:prstGeom prst="rtTriangle">
            <a:avLst/>
          </a:prstGeom>
          <a:gradFill flip="none" rotWithShape="1">
            <a:gsLst>
              <a:gs pos="0">
                <a:schemeClr val="tx1">
                  <a:alpha val="69000"/>
                  <a:lumMod val="60000"/>
                  <a:lumOff val="40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flipV="1">
            <a:off x="6043287" y="2470611"/>
            <a:ext cx="3110163" cy="597560"/>
          </a:xfrm>
          <a:prstGeom prst="rtTriangle">
            <a:avLst/>
          </a:prstGeom>
          <a:gradFill flip="none" rotWithShape="1">
            <a:gsLst>
              <a:gs pos="0">
                <a:schemeClr val="tx1">
                  <a:lumMod val="0"/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065236" y="1323110"/>
            <a:ext cx="367974" cy="15352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Triangle 40"/>
          <p:cNvSpPr/>
          <p:nvPr/>
        </p:nvSpPr>
        <p:spPr>
          <a:xfrm flipH="1" flipV="1">
            <a:off x="3149404" y="3940248"/>
            <a:ext cx="2899415" cy="597560"/>
          </a:xfrm>
          <a:prstGeom prst="rtTriangle">
            <a:avLst/>
          </a:prstGeom>
          <a:gradFill flip="none" rotWithShape="1">
            <a:gsLst>
              <a:gs pos="0">
                <a:schemeClr val="tx1">
                  <a:alpha val="69000"/>
                  <a:lumMod val="60000"/>
                  <a:lumOff val="40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41"/>
          <p:cNvSpPr/>
          <p:nvPr/>
        </p:nvSpPr>
        <p:spPr>
          <a:xfrm flipV="1">
            <a:off x="5951526" y="3945397"/>
            <a:ext cx="3110163" cy="597560"/>
          </a:xfrm>
          <a:prstGeom prst="rtTriangle">
            <a:avLst/>
          </a:prstGeom>
          <a:gradFill flip="none" rotWithShape="1">
            <a:gsLst>
              <a:gs pos="0">
                <a:schemeClr val="tx1">
                  <a:lumMod val="0"/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Triangle 42"/>
          <p:cNvSpPr/>
          <p:nvPr/>
        </p:nvSpPr>
        <p:spPr>
          <a:xfrm flipH="1" flipV="1">
            <a:off x="3158950" y="5398125"/>
            <a:ext cx="2899415" cy="597560"/>
          </a:xfrm>
          <a:prstGeom prst="rtTriangle">
            <a:avLst/>
          </a:prstGeom>
          <a:gradFill flip="none" rotWithShape="1">
            <a:gsLst>
              <a:gs pos="0">
                <a:schemeClr val="tx1">
                  <a:alpha val="69000"/>
                  <a:lumMod val="60000"/>
                  <a:lumOff val="40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Triangle 43"/>
          <p:cNvSpPr/>
          <p:nvPr/>
        </p:nvSpPr>
        <p:spPr>
          <a:xfrm flipV="1">
            <a:off x="5961072" y="5403274"/>
            <a:ext cx="3110163" cy="597560"/>
          </a:xfrm>
          <a:prstGeom prst="rtTriangle">
            <a:avLst/>
          </a:prstGeom>
          <a:gradFill flip="none" rotWithShape="1">
            <a:gsLst>
              <a:gs pos="0">
                <a:schemeClr val="tx1">
                  <a:lumMod val="0"/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177" y="123688"/>
            <a:ext cx="2426418" cy="62794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253" y="915000"/>
            <a:ext cx="6941634" cy="403554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3090994" y="2923453"/>
            <a:ext cx="6158229" cy="1251966"/>
            <a:chOff x="3090994" y="2923453"/>
            <a:chExt cx="6158229" cy="1251966"/>
          </a:xfrm>
        </p:grpSpPr>
        <p:sp>
          <p:nvSpPr>
            <p:cNvPr id="28" name="Oval 27"/>
            <p:cNvSpPr/>
            <p:nvPr/>
          </p:nvSpPr>
          <p:spPr>
            <a:xfrm>
              <a:off x="3090994" y="2923453"/>
              <a:ext cx="189234" cy="1251966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934777" y="2923453"/>
              <a:ext cx="189234" cy="1251966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3139858" y="3102486"/>
              <a:ext cx="6109365" cy="845416"/>
              <a:chOff x="3139858" y="3102486"/>
              <a:chExt cx="6109365" cy="84541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173038" y="3102486"/>
                <a:ext cx="5912285" cy="845416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kern="0" dirty="0" smtClean="0">
                    <a:solidFill>
                      <a:schemeClr val="bg2">
                        <a:lumMod val="1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kern="0" dirty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139858" y="3269195"/>
                <a:ext cx="61093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b="1" kern="0" dirty="0" smtClean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প্রমিত </a:t>
                </a:r>
                <a:r>
                  <a:rPr lang="bn-IN" sz="2800" b="1" kern="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উচ্চারণে কবিতা আবৃতি করতে </a:t>
                </a:r>
                <a:r>
                  <a:rPr lang="bn-IN" sz="2800" b="1" kern="0" dirty="0" smtClean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পারবে</a:t>
                </a:r>
                <a:r>
                  <a:rPr lang="en-US" sz="2800" b="1" kern="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।</a:t>
                </a:r>
                <a:r>
                  <a:rPr lang="bn-IN" sz="2800" b="1" kern="0" dirty="0" smtClean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endParaRPr lang="bn-IN" sz="2800" b="1" kern="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1587724" y="3094832"/>
            <a:ext cx="1412615" cy="845416"/>
            <a:chOff x="1587724" y="3094832"/>
            <a:chExt cx="1412615" cy="845416"/>
          </a:xfrm>
        </p:grpSpPr>
        <p:grpSp>
          <p:nvGrpSpPr>
            <p:cNvPr id="31" name="Group 30"/>
            <p:cNvGrpSpPr/>
            <p:nvPr/>
          </p:nvGrpSpPr>
          <p:grpSpPr>
            <a:xfrm>
              <a:off x="1587724" y="3094832"/>
              <a:ext cx="1412615" cy="845416"/>
              <a:chOff x="1725974" y="1611636"/>
              <a:chExt cx="1186692" cy="845416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725974" y="1611636"/>
                <a:ext cx="849360" cy="84541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 rot="5400000">
                <a:off x="2512982" y="1864347"/>
                <a:ext cx="461951" cy="33741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1677432" y="3207391"/>
              <a:ext cx="9204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b="1" kern="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২.২.২</a:t>
              </a:r>
              <a:endParaRPr 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090994" y="4399215"/>
            <a:ext cx="6033017" cy="1251966"/>
            <a:chOff x="3090994" y="4399215"/>
            <a:chExt cx="6033017" cy="1251966"/>
          </a:xfrm>
        </p:grpSpPr>
        <p:sp>
          <p:nvSpPr>
            <p:cNvPr id="35" name="Oval 34"/>
            <p:cNvSpPr/>
            <p:nvPr/>
          </p:nvSpPr>
          <p:spPr>
            <a:xfrm>
              <a:off x="3090994" y="4399215"/>
              <a:ext cx="189234" cy="1251966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8934777" y="4399215"/>
              <a:ext cx="189234" cy="1251966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139858" y="4588479"/>
              <a:ext cx="5912285" cy="84541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244347" y="4767454"/>
              <a:ext cx="57839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ea typeface="Microsoft Yi Baiti" panose="03000500000000000000" pitchFamily="66" charset="0"/>
                  <a:cs typeface="Kalpurush" panose="02000600000000000000" pitchFamily="2" charset="0"/>
                </a:rPr>
                <a:t> </a:t>
              </a:r>
              <a:r>
                <a:rPr lang="bn-IN" sz="28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ea typeface="Microsoft Yi Baiti" panose="03000500000000000000" pitchFamily="66" charset="0"/>
                  <a:cs typeface="Kalpurush" panose="02000600000000000000" pitchFamily="2" charset="0"/>
                </a:rPr>
                <a:t>কবিতা সংশ্লিষ্ট প্রশ্নের উত্তর লিখতে </a:t>
              </a:r>
              <a:r>
                <a:rPr lang="bn-IN" sz="2800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ea typeface="Microsoft Yi Baiti" panose="03000500000000000000" pitchFamily="66" charset="0"/>
                  <a:cs typeface="Kalpurush" panose="02000600000000000000" pitchFamily="2" charset="0"/>
                </a:rPr>
                <a:t>পারবে</a:t>
              </a:r>
              <a:r>
                <a:rPr lang="en-US" sz="2800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ea typeface="Microsoft Yi Baiti" panose="03000500000000000000" pitchFamily="66" charset="0"/>
                  <a:cs typeface="Kalpurush" panose="02000600000000000000" pitchFamily="2" charset="0"/>
                </a:rPr>
                <a:t>।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ea typeface="Microsoft Yi Baiti" panose="03000500000000000000" pitchFamily="66" charset="0"/>
                <a:cs typeface="Kalpurush" panose="02000600000000000000" pitchFamily="2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9043277" y="2855627"/>
            <a:ext cx="367974" cy="15352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9043277" y="4281079"/>
            <a:ext cx="367974" cy="15352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3064301" y="1404763"/>
            <a:ext cx="6059710" cy="1294894"/>
            <a:chOff x="3064301" y="1404763"/>
            <a:chExt cx="6059710" cy="1294894"/>
          </a:xfrm>
        </p:grpSpPr>
        <p:sp>
          <p:nvSpPr>
            <p:cNvPr id="21" name="Oval 20"/>
            <p:cNvSpPr/>
            <p:nvPr/>
          </p:nvSpPr>
          <p:spPr>
            <a:xfrm>
              <a:off x="8934777" y="1447691"/>
              <a:ext cx="189234" cy="1251966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125914" y="1626289"/>
              <a:ext cx="5912285" cy="845416"/>
              <a:chOff x="2924239" y="1655200"/>
              <a:chExt cx="5912285" cy="84541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924239" y="1655200"/>
                <a:ext cx="5912285" cy="845416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572121" y="1792173"/>
                <a:ext cx="50225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b="1" kern="0" dirty="0" smtClean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প্রমিত </a:t>
                </a:r>
                <a:r>
                  <a:rPr lang="bn-IN" sz="2800" b="1" kern="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উচ্চারণে কবিতা পড়তে পারবে।</a:t>
                </a:r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3064301" y="1404763"/>
              <a:ext cx="189234" cy="1251966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18458" y="1684098"/>
            <a:ext cx="1369472" cy="845416"/>
            <a:chOff x="1518458" y="1684098"/>
            <a:chExt cx="1369472" cy="845416"/>
          </a:xfrm>
        </p:grpSpPr>
        <p:sp>
          <p:nvSpPr>
            <p:cNvPr id="40" name="Isosceles Triangle 39"/>
            <p:cNvSpPr/>
            <p:nvPr/>
          </p:nvSpPr>
          <p:spPr>
            <a:xfrm rot="5400000">
              <a:off x="2456128" y="1880246"/>
              <a:ext cx="461951" cy="40165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518458" y="1684098"/>
              <a:ext cx="1011061" cy="845416"/>
              <a:chOff x="987628" y="1872359"/>
              <a:chExt cx="1011061" cy="845416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987628" y="1872359"/>
                <a:ext cx="1011061" cy="845416"/>
                <a:chOff x="1196921" y="1912174"/>
                <a:chExt cx="849360" cy="845416"/>
              </a:xfrm>
            </p:grpSpPr>
            <p:sp>
              <p:nvSpPr>
                <p:cNvPr id="18" name="Rounded Rectangle 17"/>
                <p:cNvSpPr/>
                <p:nvPr/>
              </p:nvSpPr>
              <p:spPr>
                <a:xfrm>
                  <a:off x="1196921" y="1912174"/>
                  <a:ext cx="849360" cy="84541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Isosceles Triangle 21"/>
                <p:cNvSpPr/>
                <p:nvPr/>
              </p:nvSpPr>
              <p:spPr>
                <a:xfrm rot="5400000">
                  <a:off x="1613846" y="2163412"/>
                  <a:ext cx="461951" cy="337416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Rectangle 25"/>
              <p:cNvSpPr/>
              <p:nvPr/>
            </p:nvSpPr>
            <p:spPr>
              <a:xfrm>
                <a:off x="1022805" y="2024016"/>
                <a:ext cx="8883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b="1" kern="0" dirty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২.১.২</a:t>
                </a:r>
                <a:endParaRPr lang="en-US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2750197" y="1401749"/>
            <a:ext cx="367974" cy="15352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760765" y="2486164"/>
            <a:ext cx="367974" cy="15352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0116" y="4505566"/>
            <a:ext cx="1396195" cy="845416"/>
            <a:chOff x="1577097" y="4505566"/>
            <a:chExt cx="1396195" cy="845416"/>
          </a:xfrm>
        </p:grpSpPr>
        <p:grpSp>
          <p:nvGrpSpPr>
            <p:cNvPr id="13" name="Group 12"/>
            <p:cNvGrpSpPr/>
            <p:nvPr/>
          </p:nvGrpSpPr>
          <p:grpSpPr>
            <a:xfrm>
              <a:off x="1577097" y="4505566"/>
              <a:ext cx="1396195" cy="845416"/>
              <a:chOff x="996483" y="4490018"/>
              <a:chExt cx="1396195" cy="845416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996483" y="4490018"/>
                <a:ext cx="1011062" cy="84541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56"/>
              <p:cNvSpPr/>
              <p:nvPr/>
            </p:nvSpPr>
            <p:spPr>
              <a:xfrm rot="5400000">
                <a:off x="1960876" y="4772223"/>
                <a:ext cx="461951" cy="401653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1649217" y="4709249"/>
              <a:ext cx="9396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b="1" kern="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২.৩.২</a:t>
              </a:r>
              <a:endPara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774185" y="4169291"/>
            <a:ext cx="365673" cy="15352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44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467" r="4986"/>
          <a:stretch/>
        </p:blipFill>
        <p:spPr bwMode="auto">
          <a:xfrm>
            <a:off x="6096000" y="5733143"/>
            <a:ext cx="5882514" cy="93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77"/>
          <a:stretch/>
        </p:blipFill>
        <p:spPr bwMode="auto">
          <a:xfrm>
            <a:off x="267794" y="5798751"/>
            <a:ext cx="6024945" cy="8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0" name="Group 1029"/>
          <p:cNvGrpSpPr/>
          <p:nvPr/>
        </p:nvGrpSpPr>
        <p:grpSpPr>
          <a:xfrm>
            <a:off x="133490" y="-45481"/>
            <a:ext cx="11943889" cy="6780110"/>
            <a:chOff x="133490" y="-45481"/>
            <a:chExt cx="11943889" cy="6780110"/>
          </a:xfrm>
        </p:grpSpPr>
        <p:grpSp>
          <p:nvGrpSpPr>
            <p:cNvPr id="1029" name="Group 1028"/>
            <p:cNvGrpSpPr/>
            <p:nvPr/>
          </p:nvGrpSpPr>
          <p:grpSpPr>
            <a:xfrm>
              <a:off x="166194" y="-1"/>
              <a:ext cx="1343292" cy="1901372"/>
              <a:chOff x="149435" y="26398"/>
              <a:chExt cx="1178868" cy="192588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24" b="98880" l="1220" r="100000">
                            <a14:foregroundMark x1="32927" y1="68309" x2="40122" y2="50840"/>
                            <a14:foregroundMark x1="52805" y1="53415" x2="51951" y2="23516"/>
                            <a14:foregroundMark x1="51585" y1="2464" x2="50366" y2="3135"/>
                            <a14:foregroundMark x1="58659" y1="28331" x2="58659" y2="28331"/>
                            <a14:foregroundMark x1="58293" y1="28331" x2="58659" y2="15901"/>
                            <a14:foregroundMark x1="59146" y1="27548" x2="59146" y2="35946"/>
                            <a14:foregroundMark x1="58659" y1="55207" x2="57927" y2="46809"/>
                            <a14:foregroundMark x1="51585" y1="5039" x2="52317" y2="23180"/>
                            <a14:foregroundMark x1="36463" y1="15566" x2="36098" y2="38074"/>
                          </a14:backgroundRemoval>
                        </a14:imgEffect>
                      </a14:imgLayer>
                    </a14:imgProps>
                  </a:ext>
                </a:extLst>
              </a:blip>
              <a:srcRect l="20961" t="-4155" r="17746" b="-1108"/>
              <a:stretch/>
            </p:blipFill>
            <p:spPr>
              <a:xfrm>
                <a:off x="149435" y="108740"/>
                <a:ext cx="1178868" cy="1843547"/>
              </a:xfrm>
              <a:prstGeom prst="rect">
                <a:avLst/>
              </a:prstGeom>
            </p:spPr>
          </p:pic>
          <p:cxnSp>
            <p:nvCxnSpPr>
              <p:cNvPr id="6" name="Straight Connector 5"/>
              <p:cNvCxnSpPr/>
              <p:nvPr/>
            </p:nvCxnSpPr>
            <p:spPr>
              <a:xfrm>
                <a:off x="738869" y="26398"/>
                <a:ext cx="0" cy="7257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430224" y="41072"/>
                <a:ext cx="12006" cy="88784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870628" y="43025"/>
                <a:ext cx="6666" cy="1223106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80" b="95146" l="10000" r="90000">
                          <a14:foregroundMark x1="34390" y1="7120" x2="36829" y2="21036"/>
                        </a14:backgroundRemoval>
                      </a14:imgEffect>
                    </a14:imgLayer>
                  </a14:imgProps>
                </a:ext>
              </a:extLst>
            </a:blip>
            <a:srcRect l="11626" r="43253"/>
            <a:stretch/>
          </p:blipFill>
          <p:spPr>
            <a:xfrm>
              <a:off x="11194821" y="-45481"/>
              <a:ext cx="785265" cy="1311612"/>
            </a:xfrm>
            <a:prstGeom prst="rect">
              <a:avLst/>
            </a:prstGeom>
          </p:spPr>
        </p:pic>
        <p:sp>
          <p:nvSpPr>
            <p:cNvPr id="20" name="Rectangle: Rounded Corners 3">
              <a:extLst>
                <a:ext uri="{FF2B5EF4-FFF2-40B4-BE49-F238E27FC236}">
                  <a16:creationId xmlns:a16="http://schemas.microsoft.com/office/drawing/2014/main" id="{6572B220-7B82-474B-AFD1-A2C9BDA13438}"/>
                </a:ext>
              </a:extLst>
            </p:cNvPr>
            <p:cNvSpPr/>
            <p:nvPr/>
          </p:nvSpPr>
          <p:spPr>
            <a:xfrm>
              <a:off x="133490" y="101600"/>
              <a:ext cx="11943889" cy="6633029"/>
            </a:xfrm>
            <a:prstGeom prst="roundRect">
              <a:avLst>
                <a:gd name="adj" fmla="val 8692"/>
              </a:avLst>
            </a:prstGeom>
            <a:noFill/>
            <a:ln w="257175" cap="flat" cmpd="sng">
              <a:gradFill flip="none" rotWithShape="1">
                <a:gsLst>
                  <a:gs pos="7000">
                    <a:srgbClr val="00FF00"/>
                  </a:gs>
                  <a:gs pos="85000">
                    <a:srgbClr val="FF0066"/>
                  </a:gs>
                  <a:gs pos="96000">
                    <a:srgbClr val="FFFF00"/>
                  </a:gs>
                  <a:gs pos="12000">
                    <a:srgbClr val="0070C0"/>
                  </a:gs>
                </a:gsLst>
                <a:lin ang="10800000" scaled="1"/>
                <a:tileRect/>
              </a:gradFill>
              <a:prstDash val="solid"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 w="298450" h="16510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345" y="222057"/>
            <a:ext cx="3029975" cy="6645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472" y="1054925"/>
            <a:ext cx="1371719" cy="4608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25188" y="1496457"/>
            <a:ext cx="3110155" cy="31603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93" b="94845" l="2308" r="9807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916965">
            <a:off x="579541" y="4234412"/>
            <a:ext cx="1566592" cy="1168919"/>
          </a:xfrm>
          <a:prstGeom prst="rect">
            <a:avLst/>
          </a:prstGeom>
        </p:spPr>
      </p:pic>
      <p:sp>
        <p:nvSpPr>
          <p:cNvPr id="19" name="Flowchart: Alternate Process 18"/>
          <p:cNvSpPr/>
          <p:nvPr/>
        </p:nvSpPr>
        <p:spPr>
          <a:xfrm>
            <a:off x="7096718" y="2257273"/>
            <a:ext cx="3881077" cy="2075370"/>
          </a:xfrm>
          <a:prstGeom prst="flowChartAlternateProcess">
            <a:avLst/>
          </a:prstGeom>
          <a:solidFill>
            <a:schemeClr val="bg1"/>
          </a:solidFill>
          <a:ln w="44450" cap="sq" cmpd="thickThin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7096718" y="2239875"/>
            <a:ext cx="3881077" cy="2075370"/>
          </a:xfrm>
          <a:prstGeom prst="flowChartAlternateProcess">
            <a:avLst/>
          </a:prstGeom>
          <a:solidFill>
            <a:schemeClr val="bg1"/>
          </a:solidFill>
          <a:ln w="44450" cap="sq" cmpd="thickThin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1060" y="1042509"/>
            <a:ext cx="2332537" cy="76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2838" y="4689220"/>
            <a:ext cx="4489636" cy="11217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96718" y="2510664"/>
            <a:ext cx="4145639" cy="16399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56111" y="2688353"/>
            <a:ext cx="3785944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9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1029"/>
          <p:cNvGrpSpPr/>
          <p:nvPr/>
        </p:nvGrpSpPr>
        <p:grpSpPr>
          <a:xfrm>
            <a:off x="133490" y="-45481"/>
            <a:ext cx="11943889" cy="6780110"/>
            <a:chOff x="133490" y="-45481"/>
            <a:chExt cx="11943889" cy="6780110"/>
          </a:xfrm>
        </p:grpSpPr>
        <p:grpSp>
          <p:nvGrpSpPr>
            <p:cNvPr id="1029" name="Group 1028"/>
            <p:cNvGrpSpPr/>
            <p:nvPr/>
          </p:nvGrpSpPr>
          <p:grpSpPr>
            <a:xfrm>
              <a:off x="166194" y="-1"/>
              <a:ext cx="1343292" cy="1901372"/>
              <a:chOff x="149435" y="26398"/>
              <a:chExt cx="1178868" cy="192588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24" b="98880" l="1220" r="100000">
                            <a14:foregroundMark x1="32927" y1="68309" x2="40122" y2="50840"/>
                            <a14:foregroundMark x1="52805" y1="53415" x2="51951" y2="23516"/>
                            <a14:foregroundMark x1="51585" y1="2464" x2="50366" y2="3135"/>
                            <a14:foregroundMark x1="58659" y1="28331" x2="58659" y2="28331"/>
                            <a14:foregroundMark x1="58293" y1="28331" x2="58659" y2="15901"/>
                            <a14:foregroundMark x1="59146" y1="27548" x2="59146" y2="35946"/>
                            <a14:foregroundMark x1="58659" y1="55207" x2="57927" y2="46809"/>
                            <a14:foregroundMark x1="51585" y1="5039" x2="52317" y2="23180"/>
                            <a14:foregroundMark x1="36463" y1="15566" x2="36098" y2="38074"/>
                          </a14:backgroundRemoval>
                        </a14:imgEffect>
                      </a14:imgLayer>
                    </a14:imgProps>
                  </a:ext>
                </a:extLst>
              </a:blip>
              <a:srcRect l="20961" t="-4155" r="17746" b="-1108"/>
              <a:stretch/>
            </p:blipFill>
            <p:spPr>
              <a:xfrm>
                <a:off x="149435" y="108740"/>
                <a:ext cx="1178868" cy="1843547"/>
              </a:xfrm>
              <a:prstGeom prst="rect">
                <a:avLst/>
              </a:prstGeom>
            </p:spPr>
          </p:pic>
          <p:cxnSp>
            <p:nvCxnSpPr>
              <p:cNvPr id="6" name="Straight Connector 5"/>
              <p:cNvCxnSpPr/>
              <p:nvPr/>
            </p:nvCxnSpPr>
            <p:spPr>
              <a:xfrm>
                <a:off x="738869" y="26398"/>
                <a:ext cx="0" cy="7257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430224" y="41072"/>
                <a:ext cx="12006" cy="88784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870628" y="43025"/>
                <a:ext cx="6666" cy="1223106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80" b="95146" l="10000" r="90000">
                          <a14:foregroundMark x1="34390" y1="7120" x2="36829" y2="21036"/>
                        </a14:backgroundRemoval>
                      </a14:imgEffect>
                    </a14:imgLayer>
                  </a14:imgProps>
                </a:ext>
              </a:extLst>
            </a:blip>
            <a:srcRect l="11626" r="43253"/>
            <a:stretch/>
          </p:blipFill>
          <p:spPr>
            <a:xfrm>
              <a:off x="11194821" y="-45481"/>
              <a:ext cx="785265" cy="1311612"/>
            </a:xfrm>
            <a:prstGeom prst="rect">
              <a:avLst/>
            </a:prstGeom>
          </p:spPr>
        </p:pic>
        <p:sp>
          <p:nvSpPr>
            <p:cNvPr id="20" name="Rectangle: Rounded Corners 3">
              <a:extLst>
                <a:ext uri="{FF2B5EF4-FFF2-40B4-BE49-F238E27FC236}">
                  <a16:creationId xmlns:a16="http://schemas.microsoft.com/office/drawing/2014/main" id="{6572B220-7B82-474B-AFD1-A2C9BDA13438}"/>
                </a:ext>
              </a:extLst>
            </p:cNvPr>
            <p:cNvSpPr/>
            <p:nvPr/>
          </p:nvSpPr>
          <p:spPr>
            <a:xfrm>
              <a:off x="133490" y="101600"/>
              <a:ext cx="11943889" cy="6633029"/>
            </a:xfrm>
            <a:prstGeom prst="roundRect">
              <a:avLst>
                <a:gd name="adj" fmla="val 8692"/>
              </a:avLst>
            </a:prstGeom>
            <a:noFill/>
            <a:ln w="257175" cap="flat" cmpd="sng">
              <a:gradFill flip="none" rotWithShape="1">
                <a:gsLst>
                  <a:gs pos="7000">
                    <a:srgbClr val="00FF00"/>
                  </a:gs>
                  <a:gs pos="85000">
                    <a:srgbClr val="FF0066"/>
                  </a:gs>
                  <a:gs pos="96000">
                    <a:srgbClr val="FFFF00"/>
                  </a:gs>
                  <a:gs pos="12000">
                    <a:srgbClr val="0070C0"/>
                  </a:gs>
                </a:gsLst>
                <a:lin ang="10800000" scaled="1"/>
                <a:tileRect/>
              </a:gradFill>
              <a:prstDash val="solid"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 w="298450" h="16510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449" l="0" r="974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268" y="991332"/>
            <a:ext cx="2359356" cy="23349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586" y="154455"/>
            <a:ext cx="3353091" cy="1030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4625" y="3325214"/>
            <a:ext cx="10662828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3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467" r="4986"/>
          <a:stretch/>
        </p:blipFill>
        <p:spPr bwMode="auto">
          <a:xfrm>
            <a:off x="6096000" y="5733143"/>
            <a:ext cx="5882514" cy="93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77"/>
          <a:stretch/>
        </p:blipFill>
        <p:spPr bwMode="auto">
          <a:xfrm>
            <a:off x="166194" y="5765947"/>
            <a:ext cx="6024945" cy="8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0" name="Group 1029"/>
          <p:cNvGrpSpPr/>
          <p:nvPr/>
        </p:nvGrpSpPr>
        <p:grpSpPr>
          <a:xfrm>
            <a:off x="133490" y="-45481"/>
            <a:ext cx="11943889" cy="6780110"/>
            <a:chOff x="133490" y="-45481"/>
            <a:chExt cx="11943889" cy="6780110"/>
          </a:xfrm>
        </p:grpSpPr>
        <p:grpSp>
          <p:nvGrpSpPr>
            <p:cNvPr id="1029" name="Group 1028"/>
            <p:cNvGrpSpPr/>
            <p:nvPr/>
          </p:nvGrpSpPr>
          <p:grpSpPr>
            <a:xfrm>
              <a:off x="166194" y="-1"/>
              <a:ext cx="1343292" cy="1901372"/>
              <a:chOff x="149435" y="26398"/>
              <a:chExt cx="1178868" cy="192588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24" b="98880" l="1220" r="100000">
                            <a14:foregroundMark x1="32927" y1="68309" x2="40122" y2="50840"/>
                            <a14:foregroundMark x1="52805" y1="53415" x2="51951" y2="23516"/>
                            <a14:foregroundMark x1="51585" y1="2464" x2="50366" y2="3135"/>
                            <a14:foregroundMark x1="58659" y1="28331" x2="58659" y2="28331"/>
                            <a14:foregroundMark x1="58293" y1="28331" x2="58659" y2="15901"/>
                            <a14:foregroundMark x1="59146" y1="27548" x2="59146" y2="35946"/>
                            <a14:foregroundMark x1="58659" y1="55207" x2="57927" y2="46809"/>
                            <a14:foregroundMark x1="51585" y1="5039" x2="52317" y2="23180"/>
                            <a14:foregroundMark x1="36463" y1="15566" x2="36098" y2="38074"/>
                          </a14:backgroundRemoval>
                        </a14:imgEffect>
                      </a14:imgLayer>
                    </a14:imgProps>
                  </a:ext>
                </a:extLst>
              </a:blip>
              <a:srcRect l="20961" t="-4155" r="17746" b="-1108"/>
              <a:stretch/>
            </p:blipFill>
            <p:spPr>
              <a:xfrm>
                <a:off x="149435" y="108740"/>
                <a:ext cx="1178868" cy="1843547"/>
              </a:xfrm>
              <a:prstGeom prst="rect">
                <a:avLst/>
              </a:prstGeom>
            </p:spPr>
          </p:pic>
          <p:cxnSp>
            <p:nvCxnSpPr>
              <p:cNvPr id="6" name="Straight Connector 5"/>
              <p:cNvCxnSpPr/>
              <p:nvPr/>
            </p:nvCxnSpPr>
            <p:spPr>
              <a:xfrm>
                <a:off x="738869" y="26398"/>
                <a:ext cx="0" cy="7257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430224" y="41072"/>
                <a:ext cx="12006" cy="88784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870628" y="43025"/>
                <a:ext cx="6666" cy="1223106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80" b="95146" l="10000" r="90000">
                          <a14:foregroundMark x1="34390" y1="7120" x2="36829" y2="21036"/>
                        </a14:backgroundRemoval>
                      </a14:imgEffect>
                    </a14:imgLayer>
                  </a14:imgProps>
                </a:ext>
              </a:extLst>
            </a:blip>
            <a:srcRect l="11626" r="43253"/>
            <a:stretch/>
          </p:blipFill>
          <p:spPr>
            <a:xfrm>
              <a:off x="11194821" y="-45481"/>
              <a:ext cx="785265" cy="1311612"/>
            </a:xfrm>
            <a:prstGeom prst="rect">
              <a:avLst/>
            </a:prstGeom>
          </p:spPr>
        </p:pic>
        <p:sp>
          <p:nvSpPr>
            <p:cNvPr id="20" name="Rectangle: Rounded Corners 3">
              <a:extLst>
                <a:ext uri="{FF2B5EF4-FFF2-40B4-BE49-F238E27FC236}">
                  <a16:creationId xmlns:a16="http://schemas.microsoft.com/office/drawing/2014/main" id="{6572B220-7B82-474B-AFD1-A2C9BDA13438}"/>
                </a:ext>
              </a:extLst>
            </p:cNvPr>
            <p:cNvSpPr/>
            <p:nvPr/>
          </p:nvSpPr>
          <p:spPr>
            <a:xfrm>
              <a:off x="133490" y="101600"/>
              <a:ext cx="11943889" cy="6633029"/>
            </a:xfrm>
            <a:prstGeom prst="roundRect">
              <a:avLst>
                <a:gd name="adj" fmla="val 8692"/>
              </a:avLst>
            </a:prstGeom>
            <a:noFill/>
            <a:ln w="257175" cap="flat" cmpd="sng">
              <a:gradFill flip="none" rotWithShape="1">
                <a:gsLst>
                  <a:gs pos="7000">
                    <a:srgbClr val="00FF00"/>
                  </a:gs>
                  <a:gs pos="85000">
                    <a:srgbClr val="FF0066"/>
                  </a:gs>
                  <a:gs pos="96000">
                    <a:srgbClr val="FFFF00"/>
                  </a:gs>
                  <a:gs pos="12000">
                    <a:srgbClr val="0070C0"/>
                  </a:gs>
                </a:gsLst>
                <a:lin ang="10800000" scaled="1"/>
                <a:tileRect/>
              </a:gradFill>
              <a:prstDash val="solid"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 w="298450" h="16510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7376" y="160338"/>
            <a:ext cx="7752013" cy="789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666" y="1061027"/>
            <a:ext cx="3047999" cy="177237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2029" y="1067677"/>
            <a:ext cx="3054162" cy="176572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66192" y="3433678"/>
            <a:ext cx="8059611" cy="13351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3D7C4FF-8292-4736-80EC-732404BF91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555" y="1067677"/>
            <a:ext cx="3059482" cy="178212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78481" y="4245281"/>
            <a:ext cx="7998645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2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467" r="4986"/>
          <a:stretch/>
        </p:blipFill>
        <p:spPr bwMode="auto">
          <a:xfrm>
            <a:off x="6096000" y="5733143"/>
            <a:ext cx="5882514" cy="93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e Printemps Affiche L&amp;#39;image D&amp;#39;arrière Plan | Flower background wallpaper,  Spring background, Flower backgrou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154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77"/>
          <a:stretch/>
        </p:blipFill>
        <p:spPr bwMode="auto">
          <a:xfrm>
            <a:off x="166194" y="5769723"/>
            <a:ext cx="6024945" cy="8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0" name="Group 1029"/>
          <p:cNvGrpSpPr/>
          <p:nvPr/>
        </p:nvGrpSpPr>
        <p:grpSpPr>
          <a:xfrm>
            <a:off x="133490" y="-45481"/>
            <a:ext cx="11943889" cy="6780110"/>
            <a:chOff x="133490" y="-45481"/>
            <a:chExt cx="11943889" cy="6780110"/>
          </a:xfrm>
        </p:grpSpPr>
        <p:grpSp>
          <p:nvGrpSpPr>
            <p:cNvPr id="1029" name="Group 1028"/>
            <p:cNvGrpSpPr/>
            <p:nvPr/>
          </p:nvGrpSpPr>
          <p:grpSpPr>
            <a:xfrm>
              <a:off x="166194" y="-1"/>
              <a:ext cx="1343292" cy="1901372"/>
              <a:chOff x="149435" y="26398"/>
              <a:chExt cx="1178868" cy="192588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24" b="98880" l="1220" r="100000">
                            <a14:foregroundMark x1="32927" y1="68309" x2="40122" y2="50840"/>
                            <a14:foregroundMark x1="52805" y1="53415" x2="51951" y2="23516"/>
                            <a14:foregroundMark x1="51585" y1="2464" x2="50366" y2="3135"/>
                            <a14:foregroundMark x1="58659" y1="28331" x2="58659" y2="28331"/>
                            <a14:foregroundMark x1="58293" y1="28331" x2="58659" y2="15901"/>
                            <a14:foregroundMark x1="59146" y1="27548" x2="59146" y2="35946"/>
                            <a14:foregroundMark x1="58659" y1="55207" x2="57927" y2="46809"/>
                            <a14:foregroundMark x1="51585" y1="5039" x2="52317" y2="23180"/>
                            <a14:foregroundMark x1="36463" y1="15566" x2="36098" y2="38074"/>
                          </a14:backgroundRemoval>
                        </a14:imgEffect>
                      </a14:imgLayer>
                    </a14:imgProps>
                  </a:ext>
                </a:extLst>
              </a:blip>
              <a:srcRect l="20961" t="-4155" r="17746" b="-1108"/>
              <a:stretch/>
            </p:blipFill>
            <p:spPr>
              <a:xfrm>
                <a:off x="149435" y="108740"/>
                <a:ext cx="1178868" cy="1843547"/>
              </a:xfrm>
              <a:prstGeom prst="rect">
                <a:avLst/>
              </a:prstGeom>
            </p:spPr>
          </p:pic>
          <p:cxnSp>
            <p:nvCxnSpPr>
              <p:cNvPr id="6" name="Straight Connector 5"/>
              <p:cNvCxnSpPr/>
              <p:nvPr/>
            </p:nvCxnSpPr>
            <p:spPr>
              <a:xfrm>
                <a:off x="738869" y="26398"/>
                <a:ext cx="0" cy="7257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430224" y="41072"/>
                <a:ext cx="12006" cy="88784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870628" y="43025"/>
                <a:ext cx="6666" cy="1223106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80" b="95146" l="10000" r="90000">
                          <a14:foregroundMark x1="34390" y1="7120" x2="36829" y2="21036"/>
                        </a14:backgroundRemoval>
                      </a14:imgEffect>
                    </a14:imgLayer>
                  </a14:imgProps>
                </a:ext>
              </a:extLst>
            </a:blip>
            <a:srcRect l="11626" r="43253"/>
            <a:stretch/>
          </p:blipFill>
          <p:spPr>
            <a:xfrm>
              <a:off x="11194821" y="-45481"/>
              <a:ext cx="785265" cy="1311612"/>
            </a:xfrm>
            <a:prstGeom prst="rect">
              <a:avLst/>
            </a:prstGeom>
          </p:spPr>
        </p:pic>
        <p:sp>
          <p:nvSpPr>
            <p:cNvPr id="20" name="Rectangle: Rounded Corners 3">
              <a:extLst>
                <a:ext uri="{FF2B5EF4-FFF2-40B4-BE49-F238E27FC236}">
                  <a16:creationId xmlns:a16="http://schemas.microsoft.com/office/drawing/2014/main" id="{6572B220-7B82-474B-AFD1-A2C9BDA13438}"/>
                </a:ext>
              </a:extLst>
            </p:cNvPr>
            <p:cNvSpPr/>
            <p:nvPr/>
          </p:nvSpPr>
          <p:spPr>
            <a:xfrm>
              <a:off x="133490" y="101600"/>
              <a:ext cx="11943889" cy="6633029"/>
            </a:xfrm>
            <a:prstGeom prst="roundRect">
              <a:avLst>
                <a:gd name="adj" fmla="val 8692"/>
              </a:avLst>
            </a:prstGeom>
            <a:noFill/>
            <a:ln w="257175" cap="flat" cmpd="sng">
              <a:gradFill flip="none" rotWithShape="1">
                <a:gsLst>
                  <a:gs pos="7000">
                    <a:srgbClr val="00FF00"/>
                  </a:gs>
                  <a:gs pos="85000">
                    <a:srgbClr val="FF0066"/>
                  </a:gs>
                  <a:gs pos="96000">
                    <a:srgbClr val="FFFF00"/>
                  </a:gs>
                  <a:gs pos="12000">
                    <a:srgbClr val="0070C0"/>
                  </a:gs>
                </a:gsLst>
                <a:lin ang="10800000" scaled="1"/>
                <a:tileRect/>
              </a:gradFill>
              <a:prstDash val="solid"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 w="298450" h="16510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1268" y="201982"/>
            <a:ext cx="7678121" cy="789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372647" y="1254833"/>
            <a:ext cx="2966759" cy="1827684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2270" y="4643241"/>
            <a:ext cx="8370533" cy="13412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0408" y="1266131"/>
            <a:ext cx="2881252" cy="189763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963531-DC26-4627-9816-06942E4E3B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056" y="1266131"/>
            <a:ext cx="2950195" cy="183898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18015" y="3772384"/>
            <a:ext cx="7955970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39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29</Words>
  <Application>Microsoft Office PowerPoint</Application>
  <PresentationFormat>Widescreen</PresentationFormat>
  <Paragraphs>11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Kalpurush</vt:lpstr>
      <vt:lpstr>Microsoft Yi Baiti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 Akter</dc:creator>
  <cp:lastModifiedBy>Iva Akter</cp:lastModifiedBy>
  <cp:revision>138</cp:revision>
  <dcterms:created xsi:type="dcterms:W3CDTF">2021-10-17T16:49:42Z</dcterms:created>
  <dcterms:modified xsi:type="dcterms:W3CDTF">2021-10-29T13:41:42Z</dcterms:modified>
</cp:coreProperties>
</file>