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2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7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4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8465-F8C3-45FA-A3C1-31EAC823B68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DA8406-96A9-4369-B2B7-0849DF81A95C}"/>
              </a:ext>
            </a:extLst>
          </p:cNvPr>
          <p:cNvSpPr/>
          <p:nvPr/>
        </p:nvSpPr>
        <p:spPr>
          <a:xfrm>
            <a:off x="1471552" y="236068"/>
            <a:ext cx="8362123" cy="1159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 সকলকে স্বাগত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17256" r="3549" b="4177"/>
          <a:stretch/>
        </p:blipFill>
        <p:spPr>
          <a:xfrm>
            <a:off x="2571932" y="1736337"/>
            <a:ext cx="6398981" cy="466433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841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1708376" y="4436349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1755569" y="5557461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4638" y="4359610"/>
            <a:ext cx="721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ৎ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859" y="5557461"/>
            <a:ext cx="754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6" y="402944"/>
            <a:ext cx="3193197" cy="3586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8074" y="609414"/>
            <a:ext cx="3492990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564741"/>
            <a:ext cx="5300662" cy="407165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20" y="1578652"/>
            <a:ext cx="5076825" cy="395655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77346" y="5924031"/>
            <a:ext cx="73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702" y="343135"/>
            <a:ext cx="812958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5" y="1678622"/>
            <a:ext cx="5305323" cy="325056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74" y="1678623"/>
            <a:ext cx="5045970" cy="313626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81395" y="5476360"/>
            <a:ext cx="1159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আপগ্রেড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090" y="485368"/>
            <a:ext cx="8014567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B441893-8F5A-4D80-A549-BCBE5C4CF4B2}"/>
              </a:ext>
            </a:extLst>
          </p:cNvPr>
          <p:cNvGrpSpPr/>
          <p:nvPr/>
        </p:nvGrpSpPr>
        <p:grpSpPr>
          <a:xfrm>
            <a:off x="1341814" y="4414822"/>
            <a:ext cx="10137648" cy="1200329"/>
            <a:chOff x="1440881" y="1839760"/>
            <a:chExt cx="10137648" cy="1200329"/>
          </a:xfrm>
        </p:grpSpPr>
        <p:sp>
          <p:nvSpPr>
            <p:cNvPr id="7" name="Rectangle 6"/>
            <p:cNvSpPr/>
            <p:nvPr/>
          </p:nvSpPr>
          <p:spPr>
            <a:xfrm>
              <a:off x="2053529" y="1839760"/>
              <a:ext cx="9525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হ্যাং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রিবুট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রিস্টার্ট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ধারাবাহিক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FD1A651-3759-4A19-976C-BEF24A403F3E}"/>
                </a:ext>
              </a:extLst>
            </p:cNvPr>
            <p:cNvSpPr/>
            <p:nvPr/>
          </p:nvSpPr>
          <p:spPr>
            <a:xfrm rot="16200000">
              <a:off x="1290005" y="2276565"/>
              <a:ext cx="914400" cy="612648"/>
            </a:xfrm>
            <a:prstGeom prst="flowChartDecision">
              <a:avLst/>
            </a:prstGeom>
            <a:solidFill>
              <a:srgbClr val="00B0F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09" y="454638"/>
            <a:ext cx="574902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363" b="1"/>
          <a:stretch/>
        </p:blipFill>
        <p:spPr>
          <a:xfrm>
            <a:off x="6623552" y="1741257"/>
            <a:ext cx="4814888" cy="3375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1" y="1733646"/>
            <a:ext cx="5067019" cy="3375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71751" y="5558499"/>
            <a:ext cx="778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2000" y="516686"/>
            <a:ext cx="9732250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1561678"/>
            <a:ext cx="4957762" cy="38176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561678"/>
            <a:ext cx="5243512" cy="38176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93338" y="5736045"/>
            <a:ext cx="600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4575" y="435521"/>
            <a:ext cx="7609550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তারিখ এবং সময় ঠিক না থাকলে</a:t>
            </a:r>
          </a:p>
        </p:txBody>
      </p:sp>
    </p:spTree>
    <p:extLst>
      <p:ext uri="{BB962C8B-B14F-4D97-AF65-F5344CB8AC3E}">
        <p14:creationId xmlns:p14="http://schemas.microsoft.com/office/powerpoint/2010/main" val="1655171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3812" r="4693" b="865"/>
          <a:stretch/>
        </p:blipFill>
        <p:spPr>
          <a:xfrm>
            <a:off x="920086" y="1925566"/>
            <a:ext cx="4905069" cy="40072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89" y="1925566"/>
            <a:ext cx="4950376" cy="40072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77298" y="608840"/>
            <a:ext cx="9566939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শক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1" y="1487228"/>
            <a:ext cx="4959459" cy="372343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1487228"/>
            <a:ext cx="5106288" cy="372343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28639" y="5683159"/>
            <a:ext cx="1127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ইলেকট্রিশিয়ান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2958" y="389671"/>
            <a:ext cx="9481357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শক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868" y="4611578"/>
            <a:ext cx="10284217" cy="1077218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বৈশিষ্ঠ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0851" y="112363"/>
            <a:ext cx="3524250" cy="3657600"/>
            <a:chOff x="4550851" y="267346"/>
            <a:chExt cx="3524250" cy="3657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851" y="267346"/>
              <a:ext cx="3524250" cy="3657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922" y="1081479"/>
              <a:ext cx="1708450" cy="14311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370725" y="510997"/>
            <a:ext cx="2537999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711" y="506901"/>
            <a:ext cx="3788229" cy="7848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0380" y="1495641"/>
            <a:ext cx="5476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করতে হবে?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958" y="2284326"/>
            <a:ext cx="99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কারন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380" y="3028323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380" y="3794279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করতে হবে?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0380" y="4582964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কম্পিউটারের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এবং সময় ঠিক না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 কী করতে হবে?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0380" y="5328067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হবে?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71" y="90479"/>
            <a:ext cx="3434439" cy="2376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4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15231" y="450760"/>
            <a:ext cx="4841004" cy="136365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96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3" name="Bevel 2"/>
          <p:cNvSpPr/>
          <p:nvPr/>
        </p:nvSpPr>
        <p:spPr>
          <a:xfrm>
            <a:off x="237830" y="3008942"/>
            <a:ext cx="5627951" cy="289585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সেলিনা বেগম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বিবিদইল বালিকা উচ্চ বিদ্যালয়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Mobile:0177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২৩৫২১৯৯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E-mail:salenabegum.ct@gmail.com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400873" y="3179597"/>
            <a:ext cx="5434811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: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341735" y="6323527"/>
            <a:ext cx="1493949" cy="42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5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360" y="232475"/>
            <a:ext cx="828675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" r="10027" b="-2175"/>
          <a:stretch/>
        </p:blipFill>
        <p:spPr>
          <a:xfrm>
            <a:off x="2619663" y="2176316"/>
            <a:ext cx="7216143" cy="42787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11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68" y="1503996"/>
            <a:ext cx="4520110" cy="390373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3" y="1500187"/>
            <a:ext cx="5479564" cy="390754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16755" y="272785"/>
            <a:ext cx="4158489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020" y="5797487"/>
            <a:ext cx="459921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নিয়ে টেনশন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815" y="5797486"/>
            <a:ext cx="459921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8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742" y="578407"/>
            <a:ext cx="855234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সাধারণ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75" y="2225629"/>
            <a:ext cx="3932495" cy="3247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705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9" y="2090172"/>
            <a:ext cx="9301162" cy="267765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u="sng" dirty="0">
                <a:latin typeface="NikoshBAN" pitchFamily="2" charset="0"/>
                <a:cs typeface="NikoshBAN" pitchFamily="2" charset="0"/>
              </a:rPr>
              <a:t>এ পাঠ শেষে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bn-IN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বলতে</a:t>
            </a:r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119" y="660366"/>
            <a:ext cx="5488477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7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5179" y="439949"/>
            <a:ext cx="4067284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" y="1587783"/>
            <a:ext cx="5404321" cy="370568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04" y="1587783"/>
            <a:ext cx="5150525" cy="365559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59857" y="5683329"/>
            <a:ext cx="687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2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1613007"/>
            <a:ext cx="5244723" cy="37018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1613007"/>
            <a:ext cx="5197097" cy="37018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700077" y="452561"/>
            <a:ext cx="47918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088" y="5615374"/>
            <a:ext cx="92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সাফলাই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0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032" y="623052"/>
            <a:ext cx="833771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2" y="1757033"/>
            <a:ext cx="5263268" cy="33300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1826" r="3215" b="35598"/>
          <a:stretch/>
        </p:blipFill>
        <p:spPr>
          <a:xfrm>
            <a:off x="6681084" y="1763980"/>
            <a:ext cx="5000625" cy="33300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54791" y="5588616"/>
            <a:ext cx="610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879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663" y="466606"/>
            <a:ext cx="8843963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1" y="1658481"/>
            <a:ext cx="6225306" cy="3246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62" y="2209800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2344" y="5485887"/>
            <a:ext cx="55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4584 0.00463 C -0.17618 0.00579 -0.22175 0.00671 -0.26954 0.00671 C -0.3237 0.00671 -0.36745 0.00579 -0.39766 0.00463 L -0.54297 0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388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SAYED</dc:creator>
  <cp:lastModifiedBy>Tamim</cp:lastModifiedBy>
  <cp:revision>40</cp:revision>
  <dcterms:created xsi:type="dcterms:W3CDTF">2020-05-08T10:26:37Z</dcterms:created>
  <dcterms:modified xsi:type="dcterms:W3CDTF">2021-10-28T18:04:50Z</dcterms:modified>
</cp:coreProperties>
</file>