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8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2F0"/>
    <a:srgbClr val="7E0240"/>
    <a:srgbClr val="CCC0C6"/>
    <a:srgbClr val="E4D6D6"/>
    <a:srgbClr val="812352"/>
    <a:srgbClr val="FF5050"/>
    <a:srgbClr val="CC3399"/>
    <a:srgbClr val="993366"/>
    <a:srgbClr val="F315F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jana Amin" userId="99297a8e3bda1a78" providerId="LiveId" clId="{2673625C-CACB-45FB-8132-051253B1771D}"/>
    <pc:docChg chg="custSel modSld">
      <pc:chgData name="Farjana Amin" userId="99297a8e3bda1a78" providerId="LiveId" clId="{2673625C-CACB-45FB-8132-051253B1771D}" dt="2021-10-03T13:27:56.653" v="22" actId="14100"/>
      <pc:docMkLst>
        <pc:docMk/>
      </pc:docMkLst>
      <pc:sldChg chg="addSp modSp">
        <pc:chgData name="Farjana Amin" userId="99297a8e3bda1a78" providerId="LiveId" clId="{2673625C-CACB-45FB-8132-051253B1771D}" dt="2021-10-03T12:40:42.650" v="5"/>
        <pc:sldMkLst>
          <pc:docMk/>
          <pc:sldMk cId="4121369569" sldId="257"/>
        </pc:sldMkLst>
        <pc:spChg chg="add mod">
          <ac:chgData name="Farjana Amin" userId="99297a8e3bda1a78" providerId="LiveId" clId="{2673625C-CACB-45FB-8132-051253B1771D}" dt="2021-10-03T12:40:42.650" v="5"/>
          <ac:spMkLst>
            <pc:docMk/>
            <pc:sldMk cId="4121369569" sldId="257"/>
            <ac:spMk id="8" creationId="{D6AD265E-BFAC-42A5-9D7E-63696D1E4BD7}"/>
          </ac:spMkLst>
        </pc:spChg>
      </pc:sldChg>
      <pc:sldChg chg="modSp mod">
        <pc:chgData name="Farjana Amin" userId="99297a8e3bda1a78" providerId="LiveId" clId="{2673625C-CACB-45FB-8132-051253B1771D}" dt="2021-10-03T13:27:56.653" v="22" actId="14100"/>
        <pc:sldMkLst>
          <pc:docMk/>
          <pc:sldMk cId="169561662" sldId="259"/>
        </pc:sldMkLst>
        <pc:spChg chg="mod">
          <ac:chgData name="Farjana Amin" userId="99297a8e3bda1a78" providerId="LiveId" clId="{2673625C-CACB-45FB-8132-051253B1771D}" dt="2021-10-03T13:27:16.909" v="19" actId="1076"/>
          <ac:spMkLst>
            <pc:docMk/>
            <pc:sldMk cId="169561662" sldId="259"/>
            <ac:spMk id="7" creationId="{347D3B96-4129-4480-8401-476DAE805CA7}"/>
          </ac:spMkLst>
        </pc:spChg>
        <pc:spChg chg="mod">
          <ac:chgData name="Farjana Amin" userId="99297a8e3bda1a78" providerId="LiveId" clId="{2673625C-CACB-45FB-8132-051253B1771D}" dt="2021-10-03T13:27:47.992" v="21" actId="14100"/>
          <ac:spMkLst>
            <pc:docMk/>
            <pc:sldMk cId="169561662" sldId="259"/>
            <ac:spMk id="8" creationId="{3A4C3C28-24AF-471E-862F-74AB1E847E52}"/>
          </ac:spMkLst>
        </pc:spChg>
        <pc:spChg chg="mod">
          <ac:chgData name="Farjana Amin" userId="99297a8e3bda1a78" providerId="LiveId" clId="{2673625C-CACB-45FB-8132-051253B1771D}" dt="2021-10-03T13:27:56.653" v="22" actId="14100"/>
          <ac:spMkLst>
            <pc:docMk/>
            <pc:sldMk cId="169561662" sldId="259"/>
            <ac:spMk id="16" creationId="{9322DD28-7D75-49D4-80C7-62ED41D858AF}"/>
          </ac:spMkLst>
        </pc:spChg>
      </pc:sldChg>
      <pc:sldChg chg="addSp delSp modSp mod delAnim modAnim">
        <pc:chgData name="Farjana Amin" userId="99297a8e3bda1a78" providerId="LiveId" clId="{2673625C-CACB-45FB-8132-051253B1771D}" dt="2021-10-03T12:44:40.808" v="16" actId="14100"/>
        <pc:sldMkLst>
          <pc:docMk/>
          <pc:sldMk cId="175270855" sldId="282"/>
        </pc:sldMkLst>
        <pc:spChg chg="add mod">
          <ac:chgData name="Farjana Amin" userId="99297a8e3bda1a78" providerId="LiveId" clId="{2673625C-CACB-45FB-8132-051253B1771D}" dt="2021-10-03T12:44:40.808" v="16" actId="14100"/>
          <ac:spMkLst>
            <pc:docMk/>
            <pc:sldMk cId="175270855" sldId="282"/>
            <ac:spMk id="42" creationId="{497946D7-DED3-4956-AAE9-0131F0E5EE85}"/>
          </ac:spMkLst>
        </pc:spChg>
        <pc:grpChg chg="mod">
          <ac:chgData name="Farjana Amin" userId="99297a8e3bda1a78" providerId="LiveId" clId="{2673625C-CACB-45FB-8132-051253B1771D}" dt="2021-10-03T12:43:42.423" v="10" actId="14100"/>
          <ac:grpSpMkLst>
            <pc:docMk/>
            <pc:sldMk cId="175270855" sldId="282"/>
            <ac:grpSpMk id="6" creationId="{00000000-0000-0000-0000-000000000000}"/>
          </ac:grpSpMkLst>
        </pc:grpChg>
        <pc:picChg chg="del mod">
          <ac:chgData name="Farjana Amin" userId="99297a8e3bda1a78" providerId="LiveId" clId="{2673625C-CACB-45FB-8132-051253B1771D}" dt="2021-10-03T12:39:15.010" v="4" actId="478"/>
          <ac:picMkLst>
            <pc:docMk/>
            <pc:sldMk cId="175270855" sldId="282"/>
            <ac:picMk id="34" creationId="{6E7B3783-5535-4527-95B8-8F5926B994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1FD1A-93EA-44AE-B0A3-E25D5056240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67CA-4779-4C69-8CA5-6F5F7453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AF1D-EE2E-4288-8A60-309D97022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20519-4FCE-478A-9AF6-33A5F3687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D6AFE-7ABF-41F4-9FA1-C7CA7121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17F79-D929-4930-AE4D-AB4BD7BC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92FB-D019-4B02-B1FE-32A4712A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0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4A69-D2CA-4D2A-B8F8-2839CFA3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AA281-B7BF-4125-807F-E0E14D880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67431-07B3-45F2-BADB-264D69C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FE57-1EDB-436B-9DBF-776C9996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A376-7CF3-4E5D-8EA2-AF9B1D0F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73935-613B-41D7-9C7B-DA3914A93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5E225-98CD-49C8-A434-2783F3182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82066-689C-4859-B9C9-6DAA23C5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8D5E-F312-4836-89FC-FD0FD440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23042-8E2C-4D7C-B189-BD379E8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B143-0F5B-4450-9DA4-280EB4EA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1551-BAD3-487D-A985-E5218721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4C93-1E7D-4944-BA00-EF694255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CA1A4-F03F-4CAA-87FB-57E97F7C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ABCFD-FB2C-4BCD-AFD7-AFB65718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2732-9C38-426D-9AA2-50436E7F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85BF-431B-4943-9B9C-89653989F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4CAD-ED23-4DE6-8EA7-0B653E6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F2F28-ABFE-4AD6-9B2D-AB7D41A7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8C17-1193-4B6A-AB5D-AEBC0BC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76C0-F32C-4645-991B-15E6A629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3E07-03DB-4DE3-B7FF-7C543E643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274C8-9E4F-416F-82B0-AC741E326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AC599-3769-454A-9D6A-F1F137B5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51824-4381-4FB7-833E-11C2DBAD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ECFD-36F3-4DA1-A788-C0595185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2238-4F40-492E-8E09-86A80362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B3FAA-9034-4575-977D-5CEBB5447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921B0-F04A-48F8-9D35-18158802C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F3093-F5DE-48DE-905C-527E6DB3B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C579C-F315-4918-BA8C-6A59BB822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D8F06-C064-4325-B85A-43B50612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47370-84BC-4944-BBF8-33A90E15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FB992-E8D5-4972-AA3B-16CFE544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7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9A72-8670-42FD-9794-D258CD88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10EBF-D78E-4997-86A5-D6BD796C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7A311-2884-4789-996D-0CE9D6E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01DC3-4F20-47D5-8921-EFB4332C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31304-81D3-487A-A164-7F5FA8AC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5759-FF9D-4363-B93B-F6A0D491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0034C-51E5-41E4-B7C8-9D83FFB9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567-2BC2-49C2-81EE-FF9E9614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DC7C-0616-47C0-909E-7EC31EBBD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B9871-9A5F-48B1-B3D0-D04B8D589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9F6AC-B560-462D-8209-E84D2BD5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6B7C9-FF49-4223-9329-67351C47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A43B6-A560-49BF-BB56-5A3D5A37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2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E86A-93AB-4269-B9FA-45D1FE6F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7D6F9-CA8C-43A8-8381-113152CBF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A9EE7-0F82-41E9-9FD4-09B7C1A7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8F993-DBFF-4264-8FF8-062CD0F4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D747D-E1A8-4570-B6FF-95DD2518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21E02-17A0-4FB1-9663-0EAF82C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0B7C737-3507-4B92-A9EE-1B216364098A}"/>
              </a:ext>
            </a:extLst>
          </p:cNvPr>
          <p:cNvSpPr/>
          <p:nvPr userDrawn="1"/>
        </p:nvSpPr>
        <p:spPr>
          <a:xfrm>
            <a:off x="202223" y="193431"/>
            <a:ext cx="11790485" cy="6453554"/>
          </a:xfrm>
          <a:prstGeom prst="frame">
            <a:avLst>
              <a:gd name="adj1" fmla="val 920"/>
            </a:avLst>
          </a:prstGeom>
          <a:solidFill>
            <a:srgbClr val="FF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6693F66-B83A-4BE0-8692-E9B6F56557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59"/>
            </a:avLst>
          </a:prstGeom>
          <a:solidFill>
            <a:srgbClr val="B5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CEC18-79B4-4B37-8CB8-8E442E11C123}"/>
              </a:ext>
            </a:extLst>
          </p:cNvPr>
          <p:cNvSpPr txBox="1"/>
          <p:nvPr userDrawn="1"/>
        </p:nvSpPr>
        <p:spPr>
          <a:xfrm>
            <a:off x="10526791" y="6289964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ফারজানাা আমিন</a:t>
            </a:r>
          </a:p>
        </p:txBody>
      </p:sp>
    </p:spTree>
    <p:extLst>
      <p:ext uri="{BB962C8B-B14F-4D97-AF65-F5344CB8AC3E}">
        <p14:creationId xmlns:p14="http://schemas.microsoft.com/office/powerpoint/2010/main" val="1972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58.png"/><Relationship Id="rId12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0" Type="http://schemas.microsoft.com/office/2007/relationships/hdphoto" Target="../media/hdphoto6.wdp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3FEE7B-8F02-41E8-B662-939542763776}"/>
              </a:ext>
            </a:extLst>
          </p:cNvPr>
          <p:cNvSpPr/>
          <p:nvPr/>
        </p:nvSpPr>
        <p:spPr>
          <a:xfrm>
            <a:off x="244152" y="192659"/>
            <a:ext cx="11697477" cy="6425854"/>
          </a:xfrm>
          <a:prstGeom prst="rect">
            <a:avLst/>
          </a:prstGeom>
          <a:gradFill>
            <a:gsLst>
              <a:gs pos="49000">
                <a:srgbClr val="FEA78C"/>
              </a:gs>
              <a:gs pos="74000">
                <a:srgbClr val="FD7649"/>
              </a:gs>
            </a:gsLst>
            <a:lin ang="0" scaled="1"/>
          </a:gradFill>
          <a:ln>
            <a:noFill/>
          </a:ln>
          <a:effectLst>
            <a:innerShdw blurRad="1905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30DC-72DF-4B24-97C9-9DA3CBF61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9" t="5259" r="3373" b="37055"/>
          <a:stretch/>
        </p:blipFill>
        <p:spPr>
          <a:xfrm>
            <a:off x="644895" y="174171"/>
            <a:ext cx="11296734" cy="6417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68368C-30CD-400F-9819-86384ABC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2" t="30389" b="3595"/>
          <a:stretch/>
        </p:blipFill>
        <p:spPr>
          <a:xfrm>
            <a:off x="249562" y="184735"/>
            <a:ext cx="9166414" cy="6357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71F015-8EDC-4622-A3F7-A197C401C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79" t="11672" b="21661"/>
          <a:stretch/>
        </p:blipFill>
        <p:spPr>
          <a:xfrm>
            <a:off x="249562" y="192659"/>
            <a:ext cx="8067837" cy="64179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4AF2CD-F953-41D1-9F87-A530010C6D1F}"/>
              </a:ext>
            </a:extLst>
          </p:cNvPr>
          <p:cNvSpPr txBox="1"/>
          <p:nvPr/>
        </p:nvSpPr>
        <p:spPr>
          <a:xfrm>
            <a:off x="549416" y="1970556"/>
            <a:ext cx="6386732" cy="27853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স্বাগত</a:t>
            </a:r>
            <a:r>
              <a:rPr kumimoji="0" lang="bn-BD" sz="2400" b="1" i="0" u="none" strike="noStrike" kern="0" normalizeH="0" baseline="0" noProof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</a:rPr>
              <a:t> </a:t>
            </a:r>
            <a:endParaRPr kumimoji="0" lang="en-US" sz="2400" b="1" i="0" u="none" strike="noStrike" kern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AD265E-BFAC-42A5-9D7E-63696D1E4BD7}"/>
              </a:ext>
            </a:extLst>
          </p:cNvPr>
          <p:cNvSpPr/>
          <p:nvPr/>
        </p:nvSpPr>
        <p:spPr>
          <a:xfrm>
            <a:off x="230883" y="231665"/>
            <a:ext cx="11754640" cy="6377259"/>
          </a:xfrm>
          <a:prstGeom prst="rect">
            <a:avLst/>
          </a:prstGeom>
          <a:solidFill>
            <a:schemeClr val="bg1">
              <a:alpha val="5000"/>
            </a:schemeClr>
          </a:solidFill>
          <a:ln w="76200">
            <a:solidFill>
              <a:srgbClr val="FF4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" y="318653"/>
            <a:ext cx="11624388" cy="62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660" y="318653"/>
            <a:ext cx="11624388" cy="620683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969" y="1222146"/>
            <a:ext cx="1371600" cy="357187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89017E-7 L 0.5 0.010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65111"/>
            <a:ext cx="11663363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86" b="85714" l="17347" r="70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7" t="18982" r="22618" b="16521"/>
          <a:stretch/>
        </p:blipFill>
        <p:spPr bwMode="auto">
          <a:xfrm>
            <a:off x="4290163" y="529933"/>
            <a:ext cx="954873" cy="71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54" y="1138191"/>
            <a:ext cx="1589096" cy="413827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3525" y="265111"/>
            <a:ext cx="11663363" cy="632777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63" y="1138189"/>
            <a:ext cx="1593272" cy="413827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54" y="1138191"/>
            <a:ext cx="1589096" cy="413827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582B9F-B096-477A-A017-57604BC9F558}"/>
              </a:ext>
            </a:extLst>
          </p:cNvPr>
          <p:cNvSpPr txBox="1"/>
          <p:nvPr/>
        </p:nvSpPr>
        <p:spPr>
          <a:xfrm>
            <a:off x="9271673" y="1351947"/>
            <a:ext cx="2781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লম্বা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খাটো?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A4502-7B5F-4CAE-BDD4-88A1D40E3FEF}"/>
              </a:ext>
            </a:extLst>
          </p:cNvPr>
          <p:cNvSpPr txBox="1"/>
          <p:nvPr/>
        </p:nvSpPr>
        <p:spPr>
          <a:xfrm>
            <a:off x="4290163" y="5366345"/>
            <a:ext cx="1135626" cy="783193"/>
          </a:xfrm>
          <a:prstGeom prst="roundRect">
            <a:avLst>
              <a:gd name="adj" fmla="val 36754"/>
            </a:avLst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লম্বা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94CC1-CBB1-42B6-AA91-9927C83F83DF}"/>
              </a:ext>
            </a:extLst>
          </p:cNvPr>
          <p:cNvSpPr txBox="1"/>
          <p:nvPr/>
        </p:nvSpPr>
        <p:spPr>
          <a:xfrm>
            <a:off x="7257738" y="5315613"/>
            <a:ext cx="1247079" cy="783193"/>
          </a:xfrm>
          <a:prstGeom prst="roundRect">
            <a:avLst>
              <a:gd name="adj" fmla="val 39264"/>
            </a:avLst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খাটো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0221 0.573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D0751E-EC0C-44D0-ADE6-EFE10BC0F673}"/>
              </a:ext>
            </a:extLst>
          </p:cNvPr>
          <p:cNvSpPr/>
          <p:nvPr/>
        </p:nvSpPr>
        <p:spPr>
          <a:xfrm>
            <a:off x="8249054" y="1429966"/>
            <a:ext cx="3278223" cy="3258766"/>
          </a:xfrm>
          <a:prstGeom prst="roundRect">
            <a:avLst/>
          </a:prstGeom>
          <a:solidFill>
            <a:srgbClr val="DAEFC3"/>
          </a:solidFill>
          <a:ln>
            <a:solidFill>
              <a:srgbClr val="00B050"/>
            </a:solidFill>
          </a:ln>
          <a:effectLst>
            <a:glow rad="508000">
              <a:srgbClr val="00B050">
                <a:alpha val="1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CFC03-0B22-49C4-9236-DB3A6B353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5" y="340468"/>
            <a:ext cx="7358510" cy="3576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C9519D-30C7-4863-8849-5B447F415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05" y="4078922"/>
            <a:ext cx="7358510" cy="2438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86693-67A9-4356-8661-F14787CAD422}"/>
              </a:ext>
            </a:extLst>
          </p:cNvPr>
          <p:cNvSpPr txBox="1"/>
          <p:nvPr/>
        </p:nvSpPr>
        <p:spPr>
          <a:xfrm>
            <a:off x="8493460" y="1777295"/>
            <a:ext cx="2781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ছোট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বড়?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C2D7A-4CAA-4C06-AE89-FAC69306423A}"/>
              </a:ext>
            </a:extLst>
          </p:cNvPr>
          <p:cNvSpPr txBox="1"/>
          <p:nvPr/>
        </p:nvSpPr>
        <p:spPr>
          <a:xfrm>
            <a:off x="528484" y="5712560"/>
            <a:ext cx="1093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ছোট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41362-43DC-4AE3-947D-61E71415C764}"/>
              </a:ext>
            </a:extLst>
          </p:cNvPr>
          <p:cNvSpPr txBox="1"/>
          <p:nvPr/>
        </p:nvSpPr>
        <p:spPr>
          <a:xfrm>
            <a:off x="3876367" y="4334789"/>
            <a:ext cx="1093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ছোট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662B00-B341-41E3-9D94-6EEE40222C7A}"/>
              </a:ext>
            </a:extLst>
          </p:cNvPr>
          <p:cNvSpPr txBox="1"/>
          <p:nvPr/>
        </p:nvSpPr>
        <p:spPr>
          <a:xfrm>
            <a:off x="6221361" y="5712560"/>
            <a:ext cx="936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বড়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916EB2-8200-4400-8214-4688B3B1C638}"/>
              </a:ext>
            </a:extLst>
          </p:cNvPr>
          <p:cNvSpPr txBox="1"/>
          <p:nvPr/>
        </p:nvSpPr>
        <p:spPr>
          <a:xfrm>
            <a:off x="2195052" y="5589657"/>
            <a:ext cx="9365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বড়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51D5C-B59A-4B8C-B44F-A98FC2051E03}"/>
              </a:ext>
            </a:extLst>
          </p:cNvPr>
          <p:cNvSpPr/>
          <p:nvPr/>
        </p:nvSpPr>
        <p:spPr>
          <a:xfrm>
            <a:off x="816077" y="4601497"/>
            <a:ext cx="806245" cy="1013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EF7F8E-E1D3-4CDC-B6EC-E89274CF57CD}"/>
              </a:ext>
            </a:extLst>
          </p:cNvPr>
          <p:cNvSpPr/>
          <p:nvPr/>
        </p:nvSpPr>
        <p:spPr>
          <a:xfrm>
            <a:off x="3618272" y="5042675"/>
            <a:ext cx="1440770" cy="1013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DE8B1-5F9D-467D-8DC4-52F89DCFE293}"/>
              </a:ext>
            </a:extLst>
          </p:cNvPr>
          <p:cNvSpPr/>
          <p:nvPr/>
        </p:nvSpPr>
        <p:spPr>
          <a:xfrm>
            <a:off x="1779637" y="4601497"/>
            <a:ext cx="806245" cy="1013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FF1918-20C2-4E96-903A-DFE92156ADE9}"/>
              </a:ext>
            </a:extLst>
          </p:cNvPr>
          <p:cNvSpPr/>
          <p:nvPr/>
        </p:nvSpPr>
        <p:spPr>
          <a:xfrm>
            <a:off x="5201263" y="4493342"/>
            <a:ext cx="2111823" cy="1366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  <p:bldP spid="10" grpId="0"/>
      <p:bldP spid="11" grpId="0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BF69244-2247-411F-9695-E5BE2DCFA178}"/>
              </a:ext>
            </a:extLst>
          </p:cNvPr>
          <p:cNvSpPr/>
          <p:nvPr/>
        </p:nvSpPr>
        <p:spPr>
          <a:xfrm>
            <a:off x="9141898" y="250371"/>
            <a:ext cx="2849241" cy="6357258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A48A37-BC89-45E1-B3C8-43A242A912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469" y="3429000"/>
            <a:ext cx="3842190" cy="2481944"/>
          </a:xfrm>
          <a:prstGeom prst="roundRect">
            <a:avLst>
              <a:gd name="adj" fmla="val 20152"/>
            </a:avLst>
          </a:prstGeom>
          <a:ln w="57150">
            <a:solidFill>
              <a:srgbClr val="276967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1F9F20-97C5-421A-8337-BC4CD0C448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469" y="507034"/>
            <a:ext cx="3817603" cy="2501899"/>
          </a:xfrm>
          <a:prstGeom prst="roundRect">
            <a:avLst/>
          </a:prstGeom>
          <a:ln w="57150">
            <a:solidFill>
              <a:srgbClr val="276967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45D422-FB8E-4990-AC82-EE6140EA45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84" y="507034"/>
            <a:ext cx="4318346" cy="2501899"/>
          </a:xfrm>
          <a:prstGeom prst="roundRect">
            <a:avLst>
              <a:gd name="adj" fmla="val 20168"/>
            </a:avLst>
          </a:prstGeom>
          <a:ln w="57150">
            <a:solidFill>
              <a:srgbClr val="276967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CC4BB2-3B4C-4BD0-BF0C-5F3AB2F560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84" y="3429000"/>
            <a:ext cx="4251515" cy="2394858"/>
          </a:xfrm>
          <a:prstGeom prst="roundRect">
            <a:avLst>
              <a:gd name="adj" fmla="val 22150"/>
            </a:avLst>
          </a:prstGeom>
          <a:ln w="57150">
            <a:solidFill>
              <a:srgbClr val="276967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8C94C4-8348-4783-9B31-EF38A7BA7249}"/>
              </a:ext>
            </a:extLst>
          </p:cNvPr>
          <p:cNvSpPr txBox="1"/>
          <p:nvPr/>
        </p:nvSpPr>
        <p:spPr>
          <a:xfrm>
            <a:off x="9122229" y="2275114"/>
            <a:ext cx="28443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5720F-851F-4820-B447-907BA1490F7B}"/>
              </a:ext>
            </a:extLst>
          </p:cNvPr>
          <p:cNvSpPr txBox="1"/>
          <p:nvPr/>
        </p:nvSpPr>
        <p:spPr>
          <a:xfrm>
            <a:off x="3126747" y="3367720"/>
            <a:ext cx="885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বড় 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35C232-6117-4A29-AB97-7A204BF96B0A}"/>
              </a:ext>
            </a:extLst>
          </p:cNvPr>
          <p:cNvSpPr txBox="1"/>
          <p:nvPr/>
        </p:nvSpPr>
        <p:spPr>
          <a:xfrm>
            <a:off x="846102" y="1958824"/>
            <a:ext cx="1080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কম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4DEA7-6837-4CE4-AA17-2C9A72862A45}"/>
              </a:ext>
            </a:extLst>
          </p:cNvPr>
          <p:cNvSpPr txBox="1"/>
          <p:nvPr/>
        </p:nvSpPr>
        <p:spPr>
          <a:xfrm>
            <a:off x="3761227" y="1921170"/>
            <a:ext cx="1154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বেশি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E697D-7B64-472C-97F9-30BABBDBDD37}"/>
              </a:ext>
            </a:extLst>
          </p:cNvPr>
          <p:cNvSpPr txBox="1"/>
          <p:nvPr/>
        </p:nvSpPr>
        <p:spPr>
          <a:xfrm>
            <a:off x="5431571" y="1883517"/>
            <a:ext cx="1135626" cy="783193"/>
          </a:xfrm>
          <a:prstGeom prst="roundRect">
            <a:avLst>
              <a:gd name="adj" fmla="val 36754"/>
            </a:avLst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লম্বা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C71655-AC49-41D6-B52A-526A245ED540}"/>
              </a:ext>
            </a:extLst>
          </p:cNvPr>
          <p:cNvSpPr txBox="1"/>
          <p:nvPr/>
        </p:nvSpPr>
        <p:spPr>
          <a:xfrm>
            <a:off x="7635662" y="1902043"/>
            <a:ext cx="1247079" cy="783193"/>
          </a:xfrm>
          <a:prstGeom prst="roundRect">
            <a:avLst>
              <a:gd name="adj" fmla="val 39264"/>
            </a:avLst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খাটো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3D1BEA-9CE8-47FD-BBF7-6123B0A720AB}"/>
              </a:ext>
            </a:extLst>
          </p:cNvPr>
          <p:cNvSpPr txBox="1"/>
          <p:nvPr/>
        </p:nvSpPr>
        <p:spPr>
          <a:xfrm>
            <a:off x="1046195" y="3690886"/>
            <a:ext cx="11453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ছোট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3246D-B883-48B5-867F-16EFB8AA9403}"/>
              </a:ext>
            </a:extLst>
          </p:cNvPr>
          <p:cNvSpPr txBox="1"/>
          <p:nvPr/>
        </p:nvSpPr>
        <p:spPr>
          <a:xfrm>
            <a:off x="5219875" y="3886779"/>
            <a:ext cx="1135626" cy="899577"/>
          </a:xfrm>
          <a:prstGeom prst="roundRect">
            <a:avLst>
              <a:gd name="adj" fmla="val 36754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A0219B-E431-451A-9C96-04F2D719DC7A}"/>
              </a:ext>
            </a:extLst>
          </p:cNvPr>
          <p:cNvSpPr txBox="1"/>
          <p:nvPr/>
        </p:nvSpPr>
        <p:spPr>
          <a:xfrm>
            <a:off x="7620514" y="3456705"/>
            <a:ext cx="1686262" cy="899577"/>
          </a:xfrm>
          <a:prstGeom prst="roundRect">
            <a:avLst>
              <a:gd name="adj" fmla="val 36754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  <p:bldP spid="9" grpId="0"/>
      <p:bldP spid="11" grpId="0"/>
      <p:bldP spid="14" grpId="0"/>
      <p:bldP spid="16" grpId="0"/>
      <p:bldP spid="18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2FA71A-4CC7-495A-8FEB-F75E0359F8C2}"/>
              </a:ext>
            </a:extLst>
          </p:cNvPr>
          <p:cNvSpPr/>
          <p:nvPr/>
        </p:nvSpPr>
        <p:spPr>
          <a:xfrm>
            <a:off x="2090057" y="5454272"/>
            <a:ext cx="8443617" cy="1077218"/>
          </a:xfrm>
          <a:prstGeom prst="roundRect">
            <a:avLst/>
          </a:prstGeom>
          <a:solidFill>
            <a:srgbClr val="FFF0E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851DB74-C5CB-4878-A800-A7600A31EE54}"/>
              </a:ext>
            </a:extLst>
          </p:cNvPr>
          <p:cNvSpPr/>
          <p:nvPr/>
        </p:nvSpPr>
        <p:spPr>
          <a:xfrm>
            <a:off x="1184988" y="615820"/>
            <a:ext cx="9694506" cy="4599992"/>
          </a:xfrm>
          <a:prstGeom prst="roundRect">
            <a:avLst/>
          </a:prstGeom>
          <a:solidFill>
            <a:srgbClr val="DAEFC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5A464-23C0-422C-B7B1-3F576A63D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710" y="865119"/>
            <a:ext cx="2769637" cy="1804128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085A2-3CFD-4044-95E8-288CCEA718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999" y="865119"/>
            <a:ext cx="2871788" cy="1804127"/>
          </a:xfrm>
          <a:prstGeom prst="roundRect">
            <a:avLst>
              <a:gd name="adj" fmla="val 2202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5BE87-926C-4660-A303-57C2EB3BE2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794" y="865119"/>
            <a:ext cx="3158895" cy="1804128"/>
          </a:xfrm>
          <a:prstGeom prst="roundRect">
            <a:avLst>
              <a:gd name="adj" fmla="val 29003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0FD0F-D9E6-478D-B84A-7520BCF776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22" y="3081538"/>
            <a:ext cx="2807925" cy="1818991"/>
          </a:xfrm>
          <a:prstGeom prst="roundRect">
            <a:avLst>
              <a:gd name="adj" fmla="val 25197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84DC74-DEF9-4FC0-9C7A-8F56C2A052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000" y="3119166"/>
            <a:ext cx="2985794" cy="1853609"/>
          </a:xfrm>
          <a:prstGeom prst="roundRect">
            <a:avLst>
              <a:gd name="adj" fmla="val 28467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34A259-6FDB-4EF0-B3CB-489497059D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214" y="3054238"/>
            <a:ext cx="3025105" cy="1918537"/>
          </a:xfrm>
          <a:prstGeom prst="roundRect">
            <a:avLst>
              <a:gd name="adj" fmla="val 26842"/>
            </a:avLst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F0C618-16A6-4861-BD64-EC2EF639DA81}"/>
              </a:ext>
            </a:extLst>
          </p:cNvPr>
          <p:cNvSpPr txBox="1"/>
          <p:nvPr/>
        </p:nvSpPr>
        <p:spPr>
          <a:xfrm>
            <a:off x="2248091" y="5465111"/>
            <a:ext cx="8285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কম-বেশি,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বড়-ছোট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খাটো-লম্বা, কাছে-দূরে,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হালকা-ভারি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07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760" y="221275"/>
            <a:ext cx="561734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পাঠ্যবইটা</a:t>
            </a:r>
            <a:r>
              <a:rPr lang="en-US" sz="60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60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55" y="1236938"/>
            <a:ext cx="11035862" cy="494089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53912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82" y="1302328"/>
            <a:ext cx="5308165" cy="3602182"/>
          </a:xfrm>
          <a:prstGeom prst="roundRect">
            <a:avLst>
              <a:gd name="adj" fmla="val 20513"/>
            </a:avLst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/>
          <a:stretch/>
        </p:blipFill>
        <p:spPr bwMode="auto">
          <a:xfrm>
            <a:off x="374073" y="1302327"/>
            <a:ext cx="5868367" cy="3602182"/>
          </a:xfrm>
          <a:prstGeom prst="roundRect">
            <a:avLst>
              <a:gd name="adj" fmla="val 23975"/>
            </a:avLst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1" y="265833"/>
            <a:ext cx="11707955" cy="634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50" r="99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3" y="1521833"/>
            <a:ext cx="3697406" cy="3654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72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59"/>
          <a:stretch/>
        </p:blipFill>
        <p:spPr bwMode="auto">
          <a:xfrm>
            <a:off x="2582140" y="3435595"/>
            <a:ext cx="1629642" cy="17406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67937" y="5384630"/>
            <a:ext cx="1911927" cy="1052946"/>
            <a:chOff x="5126181" y="5403272"/>
            <a:chExt cx="1911927" cy="1052946"/>
          </a:xfrm>
        </p:grpSpPr>
        <p:sp>
          <p:nvSpPr>
            <p:cNvPr id="5" name="Rounded Rectangle 4"/>
            <p:cNvSpPr/>
            <p:nvPr/>
          </p:nvSpPr>
          <p:spPr>
            <a:xfrm>
              <a:off x="5126181" y="5403273"/>
              <a:ext cx="1911927" cy="105294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624" y="5403272"/>
              <a:ext cx="1426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atin typeface="NikoshBAN" pitchFamily="2" charset="0"/>
                  <a:cs typeface="NikoshBAN" pitchFamily="2" charset="0"/>
                </a:rPr>
                <a:t>ভারি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45327" y="5365988"/>
            <a:ext cx="1911927" cy="1052946"/>
            <a:chOff x="5126181" y="5403272"/>
            <a:chExt cx="1911927" cy="1052946"/>
          </a:xfrm>
        </p:grpSpPr>
        <p:sp>
          <p:nvSpPr>
            <p:cNvPr id="13" name="Rounded Rectangle 12"/>
            <p:cNvSpPr/>
            <p:nvPr/>
          </p:nvSpPr>
          <p:spPr>
            <a:xfrm>
              <a:off x="5126181" y="5403273"/>
              <a:ext cx="1911927" cy="105294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6909" y="5403272"/>
              <a:ext cx="18018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atin typeface="NikoshBAN" pitchFamily="2" charset="0"/>
                  <a:cs typeface="NikoshBAN" pitchFamily="2" charset="0"/>
                </a:rPr>
                <a:t>হালকা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4073" y="609846"/>
            <a:ext cx="6470073" cy="928255"/>
            <a:chOff x="554182" y="1676399"/>
            <a:chExt cx="6470073" cy="928255"/>
          </a:xfrm>
        </p:grpSpPr>
        <p:sp>
          <p:nvSpPr>
            <p:cNvPr id="7" name="Rounded Rectangle 6"/>
            <p:cNvSpPr/>
            <p:nvPr/>
          </p:nvSpPr>
          <p:spPr>
            <a:xfrm>
              <a:off x="554182" y="1676399"/>
              <a:ext cx="6470073" cy="9282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56131" y="1817359"/>
              <a:ext cx="5489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বস্তুটি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ভারী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যেটাতে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করি।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79432" y="249382"/>
            <a:ext cx="195755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7812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71" y="1228220"/>
            <a:ext cx="6737350" cy="4091926"/>
          </a:xfrm>
          <a:prstGeom prst="roundRect">
            <a:avLst/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23" b="69316" l="47566" r="73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57" t="5163" r="26272" b="27404"/>
          <a:stretch/>
        </p:blipFill>
        <p:spPr bwMode="auto">
          <a:xfrm>
            <a:off x="6082146" y="1440872"/>
            <a:ext cx="2395573" cy="347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2" y="425297"/>
            <a:ext cx="7040131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23" y="1224250"/>
            <a:ext cx="2500313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8" y="2424975"/>
            <a:ext cx="19939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94" y="2139728"/>
            <a:ext cx="210978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8396" y="237958"/>
            <a:ext cx="16605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00" y="872836"/>
            <a:ext cx="7606147" cy="4987637"/>
          </a:xfrm>
          <a:prstGeom prst="roundRect">
            <a:avLst>
              <a:gd name="adj" fmla="val 19707"/>
            </a:avLst>
          </a:prstGeom>
          <a:noFill/>
          <a:ln w="762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8" y="2323974"/>
            <a:ext cx="1814367" cy="193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222" y="2323974"/>
            <a:ext cx="1937158" cy="198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8396" y="237958"/>
            <a:ext cx="16605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47BD68-3F8E-4C75-8F8E-947F02A33487}"/>
              </a:ext>
            </a:extLst>
          </p:cNvPr>
          <p:cNvSpPr/>
          <p:nvPr/>
        </p:nvSpPr>
        <p:spPr>
          <a:xfrm>
            <a:off x="3382297" y="2517058"/>
            <a:ext cx="2330245" cy="1946787"/>
          </a:xfrm>
          <a:prstGeom prst="rect">
            <a:avLst/>
          </a:prstGeom>
          <a:gradFill>
            <a:gsLst>
              <a:gs pos="0">
                <a:srgbClr val="99CCCC">
                  <a:alpha val="8000"/>
                </a:srgbClr>
              </a:gs>
              <a:gs pos="58000">
                <a:srgbClr val="006984">
                  <a:alpha val="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3564D-D421-4717-BB99-FB5FB3CA1147}"/>
              </a:ext>
            </a:extLst>
          </p:cNvPr>
          <p:cNvSpPr/>
          <p:nvPr/>
        </p:nvSpPr>
        <p:spPr>
          <a:xfrm>
            <a:off x="6102922" y="2559729"/>
            <a:ext cx="2330245" cy="1946787"/>
          </a:xfrm>
          <a:prstGeom prst="rect">
            <a:avLst/>
          </a:prstGeom>
          <a:gradFill>
            <a:gsLst>
              <a:gs pos="0">
                <a:srgbClr val="99CCCC">
                  <a:alpha val="8000"/>
                </a:srgbClr>
              </a:gs>
              <a:gs pos="28000">
                <a:srgbClr val="006984">
                  <a:alpha val="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2" y="1357745"/>
            <a:ext cx="7467091" cy="4301303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31" y="1803688"/>
            <a:ext cx="3595960" cy="347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07" y="1803687"/>
            <a:ext cx="3201316" cy="347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396" y="237958"/>
            <a:ext cx="166052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67" y="481034"/>
            <a:ext cx="6286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1" y="2636531"/>
            <a:ext cx="1800370" cy="195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18" y="2298838"/>
            <a:ext cx="1954645" cy="200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8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1023A-7128-4859-A411-117A60FD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975" y="743325"/>
            <a:ext cx="3097036" cy="2962913"/>
          </a:xfrm>
          <a:prstGeom prst="rect">
            <a:avLst/>
          </a:prstGeom>
          <a:effectLst>
            <a:outerShdw blurRad="762000" dist="38100" dir="5400000" sx="117000" sy="117000" algn="t" rotWithShape="0">
              <a:prstClr val="black">
                <a:alpha val="47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FA0761-A94A-4ED1-A0D0-808BA2C22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87"/>
          <a:stretch/>
        </p:blipFill>
        <p:spPr>
          <a:xfrm>
            <a:off x="341945" y="243841"/>
            <a:ext cx="4046866" cy="2834514"/>
          </a:xfrm>
          <a:prstGeom prst="rect">
            <a:avLst/>
          </a:prstGeom>
          <a:effectLst>
            <a:outerShdw blurRad="762000" dist="38100" dir="5400000" sx="117000" sy="117000" algn="t" rotWithShape="0">
              <a:prstClr val="black">
                <a:alpha val="47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D82D50F-18A0-492C-B10B-BEC73C0E6BF4}"/>
              </a:ext>
            </a:extLst>
          </p:cNvPr>
          <p:cNvSpPr/>
          <p:nvPr/>
        </p:nvSpPr>
        <p:spPr>
          <a:xfrm>
            <a:off x="1459406" y="1964986"/>
            <a:ext cx="3521413" cy="3443593"/>
          </a:xfrm>
          <a:prstGeom prst="ellipse">
            <a:avLst/>
          </a:prstGeom>
          <a:noFill/>
          <a:ln w="206375">
            <a:solidFill>
              <a:schemeClr val="accent1">
                <a:lumMod val="50000"/>
                <a:alpha val="99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6118B2-9A94-4F9E-8D80-4BAC6A6FB5E4}"/>
              </a:ext>
            </a:extLst>
          </p:cNvPr>
          <p:cNvSpPr/>
          <p:nvPr/>
        </p:nvSpPr>
        <p:spPr>
          <a:xfrm>
            <a:off x="1235669" y="1770434"/>
            <a:ext cx="3978613" cy="3871609"/>
          </a:xfrm>
          <a:prstGeom prst="ellipse">
            <a:avLst/>
          </a:prstGeom>
          <a:noFill/>
          <a:ln w="247650">
            <a:solidFill>
              <a:schemeClr val="bg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52448-33D6-4E1F-AB16-D55432773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69" y="2069445"/>
            <a:ext cx="3328890" cy="3240573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45336A-8622-48FA-8EF4-45F83C053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80" y="4223922"/>
            <a:ext cx="1792579" cy="1714948"/>
          </a:xfrm>
          <a:prstGeom prst="rect">
            <a:avLst/>
          </a:prstGeom>
          <a:effectLst>
            <a:outerShdw blurRad="762000" dist="38100" dir="5400000" sx="117000" sy="117000" algn="t" rotWithShape="0">
              <a:prstClr val="black">
                <a:alpha val="47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A4C4D5-3AE9-4F12-8E5A-B7BAB9F639E7}"/>
              </a:ext>
            </a:extLst>
          </p:cNvPr>
          <p:cNvSpPr/>
          <p:nvPr/>
        </p:nvSpPr>
        <p:spPr>
          <a:xfrm>
            <a:off x="6653525" y="2461362"/>
            <a:ext cx="4729424" cy="2848656"/>
          </a:xfrm>
          <a:prstGeom prst="roundRect">
            <a:avLst/>
          </a:prstGeom>
          <a:solidFill>
            <a:srgbClr val="FFF0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40337-01B4-430F-BD3A-4B5D9097A03E}"/>
              </a:ext>
            </a:extLst>
          </p:cNvPr>
          <p:cNvSpPr txBox="1"/>
          <p:nvPr/>
        </p:nvSpPr>
        <p:spPr>
          <a:xfrm>
            <a:off x="6497421" y="2526851"/>
            <a:ext cx="4885528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ফারজানা আমিন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সহ.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ধাদাশ সর: প্রাথ: বিদ্যা: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পুঠিয়া, রাজশাহী 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99E14-89D0-49D0-B5EE-29AF6F028448}"/>
              </a:ext>
            </a:extLst>
          </p:cNvPr>
          <p:cNvSpPr txBox="1"/>
          <p:nvPr/>
        </p:nvSpPr>
        <p:spPr>
          <a:xfrm>
            <a:off x="6449951" y="1199433"/>
            <a:ext cx="511427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5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98C070-4F32-4967-9899-5C345C87630C}"/>
              </a:ext>
            </a:extLst>
          </p:cNvPr>
          <p:cNvSpPr/>
          <p:nvPr/>
        </p:nvSpPr>
        <p:spPr>
          <a:xfrm>
            <a:off x="235974" y="243842"/>
            <a:ext cx="11725143" cy="6365082"/>
          </a:xfrm>
          <a:prstGeom prst="rect">
            <a:avLst/>
          </a:prstGeom>
          <a:solidFill>
            <a:schemeClr val="bg1">
              <a:alpha val="5000"/>
            </a:schemeClr>
          </a:solidFill>
          <a:ln w="76200">
            <a:solidFill>
              <a:srgbClr val="FF4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BE290-AF89-42DC-954F-582B830B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408"/>
            <a:ext cx="2210815" cy="2115072"/>
          </a:xfrm>
          <a:prstGeom prst="rect">
            <a:avLst/>
          </a:prstGeom>
          <a:effectLst>
            <a:outerShdw blurRad="762000" dist="38100" dir="5400000" sx="117000" sy="117000" algn="t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9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" y="216284"/>
            <a:ext cx="11730902" cy="641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6545" y="4114800"/>
            <a:ext cx="2929761" cy="2050473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05601" y="3754581"/>
            <a:ext cx="3283526" cy="2050473"/>
          </a:xfrm>
          <a:prstGeom prst="rect">
            <a:avLst/>
          </a:prstGeom>
          <a:solidFill>
            <a:schemeClr val="bg1">
              <a:lumMod val="50000"/>
              <a:alpha val="9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342909" y="1944101"/>
            <a:ext cx="2008909" cy="1607126"/>
            <a:chOff x="7342909" y="1944101"/>
            <a:chExt cx="2008909" cy="1607126"/>
          </a:xfrm>
        </p:grpSpPr>
        <p:sp>
          <p:nvSpPr>
            <p:cNvPr id="5" name="Oval 4"/>
            <p:cNvSpPr/>
            <p:nvPr/>
          </p:nvSpPr>
          <p:spPr>
            <a:xfrm>
              <a:off x="7342909" y="1944101"/>
              <a:ext cx="2008909" cy="1607126"/>
            </a:xfrm>
            <a:prstGeom prst="ellipse">
              <a:avLst/>
            </a:prstGeom>
            <a:solidFill>
              <a:srgbClr val="D91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সঠিক হয়েছে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96291" y="2365830"/>
            <a:ext cx="2008909" cy="1607126"/>
            <a:chOff x="7342909" y="1944101"/>
            <a:chExt cx="2008909" cy="1607126"/>
          </a:xfrm>
        </p:grpSpPr>
        <p:sp>
          <p:nvSpPr>
            <p:cNvPr id="10" name="Oval 9"/>
            <p:cNvSpPr/>
            <p:nvPr/>
          </p:nvSpPr>
          <p:spPr>
            <a:xfrm>
              <a:off x="7342909" y="1944101"/>
              <a:ext cx="2008909" cy="1607126"/>
            </a:xfrm>
            <a:prstGeom prst="ellipse">
              <a:avLst/>
            </a:prstGeom>
            <a:solidFill>
              <a:srgbClr val="D91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 চেষ্টা কর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00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6" y="261937"/>
            <a:ext cx="11711937" cy="64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07514" y="2327565"/>
            <a:ext cx="2008909" cy="1607126"/>
            <a:chOff x="7342909" y="1944101"/>
            <a:chExt cx="2008909" cy="1607126"/>
          </a:xfrm>
        </p:grpSpPr>
        <p:sp>
          <p:nvSpPr>
            <p:cNvPr id="6" name="Oval 5"/>
            <p:cNvSpPr/>
            <p:nvPr/>
          </p:nvSpPr>
          <p:spPr>
            <a:xfrm>
              <a:off x="7342909" y="1944101"/>
              <a:ext cx="2008909" cy="1607126"/>
            </a:xfrm>
            <a:prstGeom prst="ellipse">
              <a:avLst/>
            </a:prstGeom>
            <a:solidFill>
              <a:srgbClr val="A41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সঠিক হয়েছে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030774" y="261937"/>
            <a:ext cx="2008909" cy="1607126"/>
            <a:chOff x="7342909" y="1944101"/>
            <a:chExt cx="2008909" cy="1607126"/>
          </a:xfrm>
        </p:grpSpPr>
        <p:sp>
          <p:nvSpPr>
            <p:cNvPr id="9" name="Oval 8"/>
            <p:cNvSpPr/>
            <p:nvPr/>
          </p:nvSpPr>
          <p:spPr>
            <a:xfrm>
              <a:off x="7342909" y="1944101"/>
              <a:ext cx="2008909" cy="1607126"/>
            </a:xfrm>
            <a:prstGeom prst="ellipse">
              <a:avLst/>
            </a:prstGeom>
            <a:solidFill>
              <a:srgbClr val="A41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 চেষ্টা কর</a:t>
              </a:r>
            </a:p>
          </p:txBody>
        </p:sp>
      </p:grpSp>
      <p:sp>
        <p:nvSpPr>
          <p:cNvPr id="2" name="Oval 1"/>
          <p:cNvSpPr/>
          <p:nvPr/>
        </p:nvSpPr>
        <p:spPr>
          <a:xfrm rot="21032214">
            <a:off x="6943330" y="795190"/>
            <a:ext cx="1167417" cy="1471688"/>
          </a:xfrm>
          <a:custGeom>
            <a:avLst/>
            <a:gdLst>
              <a:gd name="connsiteX0" fmla="*/ 0 w 1186904"/>
              <a:gd name="connsiteY0" fmla="*/ 631033 h 1262066"/>
              <a:gd name="connsiteX1" fmla="*/ 593452 w 1186904"/>
              <a:gd name="connsiteY1" fmla="*/ 0 h 1262066"/>
              <a:gd name="connsiteX2" fmla="*/ 1186904 w 1186904"/>
              <a:gd name="connsiteY2" fmla="*/ 631033 h 1262066"/>
              <a:gd name="connsiteX3" fmla="*/ 593452 w 1186904"/>
              <a:gd name="connsiteY3" fmla="*/ 1262066 h 1262066"/>
              <a:gd name="connsiteX4" fmla="*/ 0 w 1186904"/>
              <a:gd name="connsiteY4" fmla="*/ 631033 h 1262066"/>
              <a:gd name="connsiteX0" fmla="*/ 92125 w 1279029"/>
              <a:gd name="connsiteY0" fmla="*/ 647012 h 1294024"/>
              <a:gd name="connsiteX1" fmla="*/ 685577 w 1279029"/>
              <a:gd name="connsiteY1" fmla="*/ 15979 h 1294024"/>
              <a:gd name="connsiteX2" fmla="*/ 1279029 w 1279029"/>
              <a:gd name="connsiteY2" fmla="*/ 647012 h 1294024"/>
              <a:gd name="connsiteX3" fmla="*/ 685577 w 1279029"/>
              <a:gd name="connsiteY3" fmla="*/ 1278045 h 1294024"/>
              <a:gd name="connsiteX4" fmla="*/ 92125 w 1279029"/>
              <a:gd name="connsiteY4" fmla="*/ 647012 h 1294024"/>
              <a:gd name="connsiteX0" fmla="*/ 979 w 1187883"/>
              <a:gd name="connsiteY0" fmla="*/ 866561 h 1497594"/>
              <a:gd name="connsiteX1" fmla="*/ 497449 w 1187883"/>
              <a:gd name="connsiteY1" fmla="*/ 0 h 1497594"/>
              <a:gd name="connsiteX2" fmla="*/ 1187883 w 1187883"/>
              <a:gd name="connsiteY2" fmla="*/ 866561 h 1497594"/>
              <a:gd name="connsiteX3" fmla="*/ 594431 w 1187883"/>
              <a:gd name="connsiteY3" fmla="*/ 1497594 h 1497594"/>
              <a:gd name="connsiteX4" fmla="*/ 979 w 1187883"/>
              <a:gd name="connsiteY4" fmla="*/ 866561 h 1497594"/>
              <a:gd name="connsiteX0" fmla="*/ 10185 w 1197137"/>
              <a:gd name="connsiteY0" fmla="*/ 866561 h 1677703"/>
              <a:gd name="connsiteX1" fmla="*/ 506655 w 1197137"/>
              <a:gd name="connsiteY1" fmla="*/ 0 h 1677703"/>
              <a:gd name="connsiteX2" fmla="*/ 1197089 w 1197137"/>
              <a:gd name="connsiteY2" fmla="*/ 866561 h 1677703"/>
              <a:gd name="connsiteX3" fmla="*/ 880728 w 1197137"/>
              <a:gd name="connsiteY3" fmla="*/ 1677703 h 1677703"/>
              <a:gd name="connsiteX4" fmla="*/ 10185 w 1197137"/>
              <a:gd name="connsiteY4" fmla="*/ 866561 h 1677703"/>
              <a:gd name="connsiteX0" fmla="*/ 7422 w 1291308"/>
              <a:gd name="connsiteY0" fmla="*/ 866593 h 1677764"/>
              <a:gd name="connsiteX1" fmla="*/ 503892 w 1291308"/>
              <a:gd name="connsiteY1" fmla="*/ 32 h 1677764"/>
              <a:gd name="connsiteX2" fmla="*/ 1291308 w 1291308"/>
              <a:gd name="connsiteY2" fmla="*/ 838884 h 1677764"/>
              <a:gd name="connsiteX3" fmla="*/ 877965 w 1291308"/>
              <a:gd name="connsiteY3" fmla="*/ 1677735 h 1677764"/>
              <a:gd name="connsiteX4" fmla="*/ 7422 w 1291308"/>
              <a:gd name="connsiteY4" fmla="*/ 866593 h 1677764"/>
              <a:gd name="connsiteX0" fmla="*/ 7180 w 1207938"/>
              <a:gd name="connsiteY0" fmla="*/ 866569 h 1677718"/>
              <a:gd name="connsiteX1" fmla="*/ 503650 w 1207938"/>
              <a:gd name="connsiteY1" fmla="*/ 8 h 1677718"/>
              <a:gd name="connsiteX2" fmla="*/ 1207938 w 1207938"/>
              <a:gd name="connsiteY2" fmla="*/ 852715 h 1677718"/>
              <a:gd name="connsiteX3" fmla="*/ 877723 w 1207938"/>
              <a:gd name="connsiteY3" fmla="*/ 1677711 h 1677718"/>
              <a:gd name="connsiteX4" fmla="*/ 7180 w 1207938"/>
              <a:gd name="connsiteY4" fmla="*/ 866569 h 1677718"/>
              <a:gd name="connsiteX0" fmla="*/ 7180 w 1207938"/>
              <a:gd name="connsiteY0" fmla="*/ 872654 h 1683803"/>
              <a:gd name="connsiteX1" fmla="*/ 503650 w 1207938"/>
              <a:gd name="connsiteY1" fmla="*/ 6093 h 1683803"/>
              <a:gd name="connsiteX2" fmla="*/ 1207938 w 1207938"/>
              <a:gd name="connsiteY2" fmla="*/ 858800 h 1683803"/>
              <a:gd name="connsiteX3" fmla="*/ 877723 w 1207938"/>
              <a:gd name="connsiteY3" fmla="*/ 1683796 h 1683803"/>
              <a:gd name="connsiteX4" fmla="*/ 7180 w 1207938"/>
              <a:gd name="connsiteY4" fmla="*/ 872654 h 1683803"/>
              <a:gd name="connsiteX0" fmla="*/ 9271 w 1210029"/>
              <a:gd name="connsiteY0" fmla="*/ 869042 h 1680191"/>
              <a:gd name="connsiteX1" fmla="*/ 505741 w 1210029"/>
              <a:gd name="connsiteY1" fmla="*/ 2481 h 1680191"/>
              <a:gd name="connsiteX2" fmla="*/ 1210029 w 1210029"/>
              <a:gd name="connsiteY2" fmla="*/ 855188 h 1680191"/>
              <a:gd name="connsiteX3" fmla="*/ 879814 w 1210029"/>
              <a:gd name="connsiteY3" fmla="*/ 1680184 h 1680191"/>
              <a:gd name="connsiteX4" fmla="*/ 9271 w 1210029"/>
              <a:gd name="connsiteY4" fmla="*/ 869042 h 16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029" h="1680191">
                <a:moveTo>
                  <a:pt x="9271" y="869042"/>
                </a:moveTo>
                <a:cubicBezTo>
                  <a:pt x="-53074" y="589425"/>
                  <a:pt x="208633" y="46354"/>
                  <a:pt x="505741" y="2481"/>
                </a:cubicBezTo>
                <a:cubicBezTo>
                  <a:pt x="802849" y="-41392"/>
                  <a:pt x="1210029" y="506678"/>
                  <a:pt x="1210029" y="855188"/>
                </a:cubicBezTo>
                <a:cubicBezTo>
                  <a:pt x="1210029" y="1203698"/>
                  <a:pt x="1079940" y="1677875"/>
                  <a:pt x="879814" y="1680184"/>
                </a:cubicBezTo>
                <a:cubicBezTo>
                  <a:pt x="679688" y="1682493"/>
                  <a:pt x="71616" y="1148659"/>
                  <a:pt x="9271" y="869042"/>
                </a:cubicBez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"/>
          <p:cNvSpPr/>
          <p:nvPr/>
        </p:nvSpPr>
        <p:spPr>
          <a:xfrm rot="2470454">
            <a:off x="8340845" y="354926"/>
            <a:ext cx="1167417" cy="1471688"/>
          </a:xfrm>
          <a:custGeom>
            <a:avLst/>
            <a:gdLst>
              <a:gd name="connsiteX0" fmla="*/ 0 w 1186904"/>
              <a:gd name="connsiteY0" fmla="*/ 631033 h 1262066"/>
              <a:gd name="connsiteX1" fmla="*/ 593452 w 1186904"/>
              <a:gd name="connsiteY1" fmla="*/ 0 h 1262066"/>
              <a:gd name="connsiteX2" fmla="*/ 1186904 w 1186904"/>
              <a:gd name="connsiteY2" fmla="*/ 631033 h 1262066"/>
              <a:gd name="connsiteX3" fmla="*/ 593452 w 1186904"/>
              <a:gd name="connsiteY3" fmla="*/ 1262066 h 1262066"/>
              <a:gd name="connsiteX4" fmla="*/ 0 w 1186904"/>
              <a:gd name="connsiteY4" fmla="*/ 631033 h 1262066"/>
              <a:gd name="connsiteX0" fmla="*/ 92125 w 1279029"/>
              <a:gd name="connsiteY0" fmla="*/ 647012 h 1294024"/>
              <a:gd name="connsiteX1" fmla="*/ 685577 w 1279029"/>
              <a:gd name="connsiteY1" fmla="*/ 15979 h 1294024"/>
              <a:gd name="connsiteX2" fmla="*/ 1279029 w 1279029"/>
              <a:gd name="connsiteY2" fmla="*/ 647012 h 1294024"/>
              <a:gd name="connsiteX3" fmla="*/ 685577 w 1279029"/>
              <a:gd name="connsiteY3" fmla="*/ 1278045 h 1294024"/>
              <a:gd name="connsiteX4" fmla="*/ 92125 w 1279029"/>
              <a:gd name="connsiteY4" fmla="*/ 647012 h 1294024"/>
              <a:gd name="connsiteX0" fmla="*/ 979 w 1187883"/>
              <a:gd name="connsiteY0" fmla="*/ 866561 h 1497594"/>
              <a:gd name="connsiteX1" fmla="*/ 497449 w 1187883"/>
              <a:gd name="connsiteY1" fmla="*/ 0 h 1497594"/>
              <a:gd name="connsiteX2" fmla="*/ 1187883 w 1187883"/>
              <a:gd name="connsiteY2" fmla="*/ 866561 h 1497594"/>
              <a:gd name="connsiteX3" fmla="*/ 594431 w 1187883"/>
              <a:gd name="connsiteY3" fmla="*/ 1497594 h 1497594"/>
              <a:gd name="connsiteX4" fmla="*/ 979 w 1187883"/>
              <a:gd name="connsiteY4" fmla="*/ 866561 h 1497594"/>
              <a:gd name="connsiteX0" fmla="*/ 10185 w 1197137"/>
              <a:gd name="connsiteY0" fmla="*/ 866561 h 1677703"/>
              <a:gd name="connsiteX1" fmla="*/ 506655 w 1197137"/>
              <a:gd name="connsiteY1" fmla="*/ 0 h 1677703"/>
              <a:gd name="connsiteX2" fmla="*/ 1197089 w 1197137"/>
              <a:gd name="connsiteY2" fmla="*/ 866561 h 1677703"/>
              <a:gd name="connsiteX3" fmla="*/ 880728 w 1197137"/>
              <a:gd name="connsiteY3" fmla="*/ 1677703 h 1677703"/>
              <a:gd name="connsiteX4" fmla="*/ 10185 w 1197137"/>
              <a:gd name="connsiteY4" fmla="*/ 866561 h 1677703"/>
              <a:gd name="connsiteX0" fmla="*/ 7422 w 1291308"/>
              <a:gd name="connsiteY0" fmla="*/ 866593 h 1677764"/>
              <a:gd name="connsiteX1" fmla="*/ 503892 w 1291308"/>
              <a:gd name="connsiteY1" fmla="*/ 32 h 1677764"/>
              <a:gd name="connsiteX2" fmla="*/ 1291308 w 1291308"/>
              <a:gd name="connsiteY2" fmla="*/ 838884 h 1677764"/>
              <a:gd name="connsiteX3" fmla="*/ 877965 w 1291308"/>
              <a:gd name="connsiteY3" fmla="*/ 1677735 h 1677764"/>
              <a:gd name="connsiteX4" fmla="*/ 7422 w 1291308"/>
              <a:gd name="connsiteY4" fmla="*/ 866593 h 1677764"/>
              <a:gd name="connsiteX0" fmla="*/ 7180 w 1207938"/>
              <a:gd name="connsiteY0" fmla="*/ 866569 h 1677718"/>
              <a:gd name="connsiteX1" fmla="*/ 503650 w 1207938"/>
              <a:gd name="connsiteY1" fmla="*/ 8 h 1677718"/>
              <a:gd name="connsiteX2" fmla="*/ 1207938 w 1207938"/>
              <a:gd name="connsiteY2" fmla="*/ 852715 h 1677718"/>
              <a:gd name="connsiteX3" fmla="*/ 877723 w 1207938"/>
              <a:gd name="connsiteY3" fmla="*/ 1677711 h 1677718"/>
              <a:gd name="connsiteX4" fmla="*/ 7180 w 1207938"/>
              <a:gd name="connsiteY4" fmla="*/ 866569 h 1677718"/>
              <a:gd name="connsiteX0" fmla="*/ 7180 w 1207938"/>
              <a:gd name="connsiteY0" fmla="*/ 872654 h 1683803"/>
              <a:gd name="connsiteX1" fmla="*/ 503650 w 1207938"/>
              <a:gd name="connsiteY1" fmla="*/ 6093 h 1683803"/>
              <a:gd name="connsiteX2" fmla="*/ 1207938 w 1207938"/>
              <a:gd name="connsiteY2" fmla="*/ 858800 h 1683803"/>
              <a:gd name="connsiteX3" fmla="*/ 877723 w 1207938"/>
              <a:gd name="connsiteY3" fmla="*/ 1683796 h 1683803"/>
              <a:gd name="connsiteX4" fmla="*/ 7180 w 1207938"/>
              <a:gd name="connsiteY4" fmla="*/ 872654 h 1683803"/>
              <a:gd name="connsiteX0" fmla="*/ 9271 w 1210029"/>
              <a:gd name="connsiteY0" fmla="*/ 869042 h 1680191"/>
              <a:gd name="connsiteX1" fmla="*/ 505741 w 1210029"/>
              <a:gd name="connsiteY1" fmla="*/ 2481 h 1680191"/>
              <a:gd name="connsiteX2" fmla="*/ 1210029 w 1210029"/>
              <a:gd name="connsiteY2" fmla="*/ 855188 h 1680191"/>
              <a:gd name="connsiteX3" fmla="*/ 879814 w 1210029"/>
              <a:gd name="connsiteY3" fmla="*/ 1680184 h 1680191"/>
              <a:gd name="connsiteX4" fmla="*/ 9271 w 1210029"/>
              <a:gd name="connsiteY4" fmla="*/ 869042 h 16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029" h="1680191">
                <a:moveTo>
                  <a:pt x="9271" y="869042"/>
                </a:moveTo>
                <a:cubicBezTo>
                  <a:pt x="-53074" y="589425"/>
                  <a:pt x="208633" y="46354"/>
                  <a:pt x="505741" y="2481"/>
                </a:cubicBezTo>
                <a:cubicBezTo>
                  <a:pt x="802849" y="-41392"/>
                  <a:pt x="1210029" y="506678"/>
                  <a:pt x="1210029" y="855188"/>
                </a:cubicBezTo>
                <a:cubicBezTo>
                  <a:pt x="1210029" y="1203698"/>
                  <a:pt x="1079940" y="1677875"/>
                  <a:pt x="879814" y="1680184"/>
                </a:cubicBezTo>
                <a:cubicBezTo>
                  <a:pt x="679688" y="1682493"/>
                  <a:pt x="71616" y="1148659"/>
                  <a:pt x="9271" y="869042"/>
                </a:cubicBez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52" y="358994"/>
            <a:ext cx="5219371" cy="67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69779" y="1315598"/>
            <a:ext cx="7078718" cy="4667250"/>
            <a:chOff x="2569779" y="1095375"/>
            <a:chExt cx="7078718" cy="46672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r="15757"/>
            <a:stretch/>
          </p:blipFill>
          <p:spPr bwMode="auto">
            <a:xfrm>
              <a:off x="2569779" y="1095375"/>
              <a:ext cx="7078718" cy="4667250"/>
            </a:xfrm>
            <a:prstGeom prst="roundRect">
              <a:avLst>
                <a:gd name="adj" fmla="val 9912"/>
              </a:avLst>
            </a:prstGeom>
            <a:solidFill>
              <a:schemeClr val="accent1"/>
            </a:solidFill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950" y="1221334"/>
              <a:ext cx="4551471" cy="804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40392" y="2507671"/>
            <a:ext cx="2008909" cy="1607126"/>
            <a:chOff x="7342909" y="1944101"/>
            <a:chExt cx="2008909" cy="1607126"/>
          </a:xfrm>
        </p:grpSpPr>
        <p:sp>
          <p:nvSpPr>
            <p:cNvPr id="9" name="Oval 8"/>
            <p:cNvSpPr/>
            <p:nvPr/>
          </p:nvSpPr>
          <p:spPr>
            <a:xfrm>
              <a:off x="7342909" y="1944101"/>
              <a:ext cx="2008909" cy="1607126"/>
            </a:xfrm>
            <a:prstGeom prst="ellipse">
              <a:avLst/>
            </a:prstGeom>
            <a:solidFill>
              <a:srgbClr val="2D9B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সঠিক হয়েছে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99702" y="2365828"/>
            <a:ext cx="2008909" cy="1607126"/>
            <a:chOff x="7342909" y="1944101"/>
            <a:chExt cx="2008909" cy="1607126"/>
          </a:xfrm>
          <a:solidFill>
            <a:srgbClr val="2D9BB1"/>
          </a:solidFill>
        </p:grpSpPr>
        <p:sp>
          <p:nvSpPr>
            <p:cNvPr id="12" name="Oval 11"/>
            <p:cNvSpPr/>
            <p:nvPr/>
          </p:nvSpPr>
          <p:spPr>
            <a:xfrm>
              <a:off x="7342909" y="1944101"/>
              <a:ext cx="2008909" cy="16071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 চেষ্টা কর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792407" y="1655379"/>
            <a:ext cx="1973543" cy="403597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06244" y="1922480"/>
            <a:ext cx="2348570" cy="3926527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0" y="267520"/>
            <a:ext cx="11681336" cy="633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0" y="3436635"/>
            <a:ext cx="571500" cy="3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2"/>
          <a:stretch/>
        </p:blipFill>
        <p:spPr bwMode="auto">
          <a:xfrm>
            <a:off x="251920" y="2984280"/>
            <a:ext cx="395500" cy="62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9670" y="489684"/>
            <a:ext cx="2008909" cy="1607126"/>
            <a:chOff x="7342909" y="1944101"/>
            <a:chExt cx="2008909" cy="1607126"/>
          </a:xfrm>
          <a:solidFill>
            <a:srgbClr val="FFC000"/>
          </a:solidFill>
        </p:grpSpPr>
        <p:sp>
          <p:nvSpPr>
            <p:cNvPr id="7" name="Oval 6"/>
            <p:cNvSpPr/>
            <p:nvPr/>
          </p:nvSpPr>
          <p:spPr>
            <a:xfrm>
              <a:off x="7342909" y="1944101"/>
              <a:ext cx="2008909" cy="1607126"/>
            </a:xfrm>
            <a:prstGeom prst="ellipse">
              <a:avLst/>
            </a:prstGeom>
            <a:solidFill>
              <a:srgbClr val="900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সঠিক হয়েছে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768" y="3436635"/>
            <a:ext cx="1808175" cy="1581260"/>
            <a:chOff x="7342909" y="1944102"/>
            <a:chExt cx="2008909" cy="1465282"/>
          </a:xfrm>
          <a:solidFill>
            <a:srgbClr val="2D9BB1"/>
          </a:solidFill>
        </p:grpSpPr>
        <p:sp>
          <p:nvSpPr>
            <p:cNvPr id="10" name="Oval 9"/>
            <p:cNvSpPr/>
            <p:nvPr/>
          </p:nvSpPr>
          <p:spPr>
            <a:xfrm>
              <a:off x="7342909" y="1944102"/>
              <a:ext cx="2008909" cy="1465282"/>
            </a:xfrm>
            <a:prstGeom prst="ellipse">
              <a:avLst/>
            </a:prstGeom>
            <a:solidFill>
              <a:srgbClr val="900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 চেষ্টা কর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49670" y="2222938"/>
            <a:ext cx="11185282" cy="1213697"/>
          </a:xfrm>
          <a:prstGeom prst="rect">
            <a:avLst/>
          </a:prstGeom>
          <a:solidFill>
            <a:srgbClr val="FFC000">
              <a:alpha val="53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38703" y="3783723"/>
            <a:ext cx="9175532" cy="1545022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2834"/>
            <a:ext cx="11699392" cy="639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89307" y="2281313"/>
            <a:ext cx="2008909" cy="1607126"/>
            <a:chOff x="7342909" y="1944101"/>
            <a:chExt cx="2008909" cy="1607126"/>
          </a:xfrm>
          <a:solidFill>
            <a:srgbClr val="FFC000"/>
          </a:solidFill>
        </p:grpSpPr>
        <p:sp>
          <p:nvSpPr>
            <p:cNvPr id="4" name="Oval 3"/>
            <p:cNvSpPr/>
            <p:nvPr/>
          </p:nvSpPr>
          <p:spPr>
            <a:xfrm>
              <a:off x="7342909" y="1944101"/>
              <a:ext cx="2008909" cy="1607126"/>
            </a:xfrm>
            <a:prstGeom prst="ellipse">
              <a:avLst/>
            </a:prstGeom>
            <a:solidFill>
              <a:srgbClr val="E34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সঠিক হয়েছে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05395" y="2722539"/>
            <a:ext cx="1808175" cy="1581260"/>
            <a:chOff x="7342909" y="1944102"/>
            <a:chExt cx="2008909" cy="1465282"/>
          </a:xfrm>
          <a:solidFill>
            <a:srgbClr val="2D9BB1"/>
          </a:solidFill>
        </p:grpSpPr>
        <p:sp>
          <p:nvSpPr>
            <p:cNvPr id="7" name="Oval 6"/>
            <p:cNvSpPr/>
            <p:nvPr/>
          </p:nvSpPr>
          <p:spPr>
            <a:xfrm>
              <a:off x="7342909" y="1944102"/>
              <a:ext cx="2008909" cy="1465282"/>
            </a:xfrm>
            <a:prstGeom prst="ellipse">
              <a:avLst/>
            </a:prstGeom>
            <a:solidFill>
              <a:srgbClr val="E34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12182" y="2085944"/>
              <a:ext cx="18703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s-IN" sz="40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 চেষ্টা কর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96119" y="2802444"/>
            <a:ext cx="1535923" cy="1213697"/>
          </a:xfrm>
          <a:prstGeom prst="rect">
            <a:avLst/>
          </a:prstGeom>
          <a:solidFill>
            <a:srgbClr val="FFC000">
              <a:alpha val="53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70621" y="3888439"/>
            <a:ext cx="2731330" cy="206935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9D10DA-13E1-40C3-B3F5-298ADED94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3" y="1184987"/>
            <a:ext cx="6171377" cy="4357395"/>
          </a:xfrm>
          <a:prstGeom prst="ellipse">
            <a:avLst/>
          </a:prstGeom>
          <a:ln w="28575">
            <a:solidFill>
              <a:srgbClr val="00B050"/>
            </a:solidFill>
          </a:ln>
          <a:effectLst>
            <a:glow rad="1473200">
              <a:srgbClr val="00B050">
                <a:alpha val="48000"/>
              </a:srgb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7403E6-04D7-4DB8-85B4-489BD09C99E8}"/>
              </a:ext>
            </a:extLst>
          </p:cNvPr>
          <p:cNvSpPr txBox="1"/>
          <p:nvPr/>
        </p:nvSpPr>
        <p:spPr>
          <a:xfrm>
            <a:off x="7548176" y="2432660"/>
            <a:ext cx="366292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 fov="7200000">
                <a:rot lat="0" lon="0" rev="0"/>
              </a:camera>
              <a:lightRig rig="threePt" dir="t"/>
            </a:scene3d>
            <a:sp3d extrusionH="57150">
              <a:bevelT w="50800" h="101600" prst="convex"/>
              <a:bevelB w="247650" h="44450"/>
            </a:sp3d>
          </a:bodyPr>
          <a:lstStyle/>
          <a:p>
            <a:r>
              <a:rPr lang="en-US" sz="11500" b="1" dirty="0">
                <a:ln w="12700">
                  <a:solidFill>
                    <a:srgbClr val="E01E88"/>
                  </a:solidFill>
                  <a:prstDash val="solid"/>
                </a:ln>
                <a:solidFill>
                  <a:srgbClr val="00B050"/>
                </a:solidFill>
                <a:effectLst>
                  <a:glow>
                    <a:schemeClr val="accent1"/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0071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5">
            <a:extLst>
              <a:ext uri="{FF2B5EF4-FFF2-40B4-BE49-F238E27FC236}">
                <a16:creationId xmlns:a16="http://schemas.microsoft.com/office/drawing/2014/main" id="{DAD362A7-D403-4953-AACA-5EA60E394659}"/>
              </a:ext>
            </a:extLst>
          </p:cNvPr>
          <p:cNvSpPr/>
          <p:nvPr/>
        </p:nvSpPr>
        <p:spPr>
          <a:xfrm flipV="1">
            <a:off x="1160308" y="159678"/>
            <a:ext cx="9579065" cy="6569701"/>
          </a:xfrm>
          <a:custGeom>
            <a:avLst/>
            <a:gdLst>
              <a:gd name="connsiteX0" fmla="*/ 0 w 1060704"/>
              <a:gd name="connsiteY0" fmla="*/ 914400 h 914400"/>
              <a:gd name="connsiteX1" fmla="*/ 1060704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632465 h 5642193"/>
              <a:gd name="connsiteX1" fmla="*/ 6673563 w 6673563"/>
              <a:gd name="connsiteY1" fmla="*/ 243341 h 5642193"/>
              <a:gd name="connsiteX2" fmla="*/ 1216347 w 6673563"/>
              <a:gd name="connsiteY2" fmla="*/ 5642193 h 5642193"/>
              <a:gd name="connsiteX3" fmla="*/ 0 w 6673563"/>
              <a:gd name="connsiteY3" fmla="*/ 5632465 h 5642193"/>
              <a:gd name="connsiteX0" fmla="*/ 0 w 6673563"/>
              <a:gd name="connsiteY0" fmla="*/ 5632465 h 5642193"/>
              <a:gd name="connsiteX1" fmla="*/ 6673563 w 6673563"/>
              <a:gd name="connsiteY1" fmla="*/ 243341 h 5642193"/>
              <a:gd name="connsiteX2" fmla="*/ 1216347 w 6673563"/>
              <a:gd name="connsiteY2" fmla="*/ 5642193 h 5642193"/>
              <a:gd name="connsiteX3" fmla="*/ 0 w 6673563"/>
              <a:gd name="connsiteY3" fmla="*/ 5632465 h 5642193"/>
              <a:gd name="connsiteX0" fmla="*/ 0 w 6673563"/>
              <a:gd name="connsiteY0" fmla="*/ 5632465 h 5642193"/>
              <a:gd name="connsiteX1" fmla="*/ 6673563 w 6673563"/>
              <a:gd name="connsiteY1" fmla="*/ 243341 h 5642193"/>
              <a:gd name="connsiteX2" fmla="*/ 1216347 w 6673563"/>
              <a:gd name="connsiteY2" fmla="*/ 5642193 h 5642193"/>
              <a:gd name="connsiteX3" fmla="*/ 0 w 6673563"/>
              <a:gd name="connsiteY3" fmla="*/ 5632465 h 5642193"/>
              <a:gd name="connsiteX0" fmla="*/ 0 w 6673563"/>
              <a:gd name="connsiteY0" fmla="*/ 5610827 h 5620555"/>
              <a:gd name="connsiteX1" fmla="*/ 6673563 w 6673563"/>
              <a:gd name="connsiteY1" fmla="*/ 221703 h 5620555"/>
              <a:gd name="connsiteX2" fmla="*/ 1216347 w 6673563"/>
              <a:gd name="connsiteY2" fmla="*/ 5620555 h 5620555"/>
              <a:gd name="connsiteX3" fmla="*/ 0 w 6673563"/>
              <a:gd name="connsiteY3" fmla="*/ 5610827 h 5620555"/>
              <a:gd name="connsiteX0" fmla="*/ 0 w 6673563"/>
              <a:gd name="connsiteY0" fmla="*/ 5524445 h 5534173"/>
              <a:gd name="connsiteX1" fmla="*/ 6673563 w 6673563"/>
              <a:gd name="connsiteY1" fmla="*/ 135321 h 5534173"/>
              <a:gd name="connsiteX2" fmla="*/ 1216347 w 6673563"/>
              <a:gd name="connsiteY2" fmla="*/ 5534173 h 5534173"/>
              <a:gd name="connsiteX3" fmla="*/ 0 w 6673563"/>
              <a:gd name="connsiteY3" fmla="*/ 5524445 h 5534173"/>
              <a:gd name="connsiteX0" fmla="*/ 0 w 6673563"/>
              <a:gd name="connsiteY0" fmla="*/ 5390257 h 5399985"/>
              <a:gd name="connsiteX1" fmla="*/ 6673563 w 6673563"/>
              <a:gd name="connsiteY1" fmla="*/ 1133 h 5399985"/>
              <a:gd name="connsiteX2" fmla="*/ 1216347 w 6673563"/>
              <a:gd name="connsiteY2" fmla="*/ 5399985 h 5399985"/>
              <a:gd name="connsiteX3" fmla="*/ 0 w 6673563"/>
              <a:gd name="connsiteY3" fmla="*/ 5390257 h 5399985"/>
              <a:gd name="connsiteX0" fmla="*/ 0 w 6673563"/>
              <a:gd name="connsiteY0" fmla="*/ 5529335 h 5539063"/>
              <a:gd name="connsiteX1" fmla="*/ 6673563 w 6673563"/>
              <a:gd name="connsiteY1" fmla="*/ 140211 h 5539063"/>
              <a:gd name="connsiteX2" fmla="*/ 1216347 w 6673563"/>
              <a:gd name="connsiteY2" fmla="*/ 5539063 h 5539063"/>
              <a:gd name="connsiteX3" fmla="*/ 0 w 6673563"/>
              <a:gd name="connsiteY3" fmla="*/ 5529335 h 5539063"/>
              <a:gd name="connsiteX0" fmla="*/ 0 w 6673563"/>
              <a:gd name="connsiteY0" fmla="*/ 5441148 h 5450876"/>
              <a:gd name="connsiteX1" fmla="*/ 6673563 w 6673563"/>
              <a:gd name="connsiteY1" fmla="*/ 52024 h 5450876"/>
              <a:gd name="connsiteX2" fmla="*/ 1216347 w 6673563"/>
              <a:gd name="connsiteY2" fmla="*/ 5450876 h 5450876"/>
              <a:gd name="connsiteX3" fmla="*/ 0 w 6673563"/>
              <a:gd name="connsiteY3" fmla="*/ 5441148 h 5450876"/>
              <a:gd name="connsiteX0" fmla="*/ 0 w 6673563"/>
              <a:gd name="connsiteY0" fmla="*/ 5555065 h 5564793"/>
              <a:gd name="connsiteX1" fmla="*/ 6673563 w 6673563"/>
              <a:gd name="connsiteY1" fmla="*/ 165941 h 5564793"/>
              <a:gd name="connsiteX2" fmla="*/ 1216347 w 6673563"/>
              <a:gd name="connsiteY2" fmla="*/ 5564793 h 5564793"/>
              <a:gd name="connsiteX3" fmla="*/ 0 w 6673563"/>
              <a:gd name="connsiteY3" fmla="*/ 5555065 h 5564793"/>
              <a:gd name="connsiteX0" fmla="*/ 0 w 6673563"/>
              <a:gd name="connsiteY0" fmla="*/ 5488419 h 5498147"/>
              <a:gd name="connsiteX1" fmla="*/ 6673563 w 6673563"/>
              <a:gd name="connsiteY1" fmla="*/ 99295 h 5498147"/>
              <a:gd name="connsiteX2" fmla="*/ 1216347 w 6673563"/>
              <a:gd name="connsiteY2" fmla="*/ 5498147 h 5498147"/>
              <a:gd name="connsiteX3" fmla="*/ 0 w 6673563"/>
              <a:gd name="connsiteY3" fmla="*/ 5488419 h 5498147"/>
              <a:gd name="connsiteX0" fmla="*/ 0 w 6673563"/>
              <a:gd name="connsiteY0" fmla="*/ 5519486 h 5529214"/>
              <a:gd name="connsiteX1" fmla="*/ 6673563 w 6673563"/>
              <a:gd name="connsiteY1" fmla="*/ 130362 h 5529214"/>
              <a:gd name="connsiteX2" fmla="*/ 1216347 w 6673563"/>
              <a:gd name="connsiteY2" fmla="*/ 5529214 h 5529214"/>
              <a:gd name="connsiteX3" fmla="*/ 0 w 6673563"/>
              <a:gd name="connsiteY3" fmla="*/ 5519486 h 5529214"/>
              <a:gd name="connsiteX0" fmla="*/ 0 w 6673563"/>
              <a:gd name="connsiteY0" fmla="*/ 5519486 h 5529214"/>
              <a:gd name="connsiteX1" fmla="*/ 6673563 w 6673563"/>
              <a:gd name="connsiteY1" fmla="*/ 130362 h 5529214"/>
              <a:gd name="connsiteX2" fmla="*/ 1216347 w 6673563"/>
              <a:gd name="connsiteY2" fmla="*/ 5529214 h 5529214"/>
              <a:gd name="connsiteX3" fmla="*/ 0 w 6673563"/>
              <a:gd name="connsiteY3" fmla="*/ 5519486 h 5529214"/>
              <a:gd name="connsiteX0" fmla="*/ 0 w 6673563"/>
              <a:gd name="connsiteY0" fmla="*/ 5519486 h 5529214"/>
              <a:gd name="connsiteX1" fmla="*/ 6673563 w 6673563"/>
              <a:gd name="connsiteY1" fmla="*/ 130362 h 5529214"/>
              <a:gd name="connsiteX2" fmla="*/ 1216347 w 6673563"/>
              <a:gd name="connsiteY2" fmla="*/ 5529214 h 5529214"/>
              <a:gd name="connsiteX3" fmla="*/ 0 w 6673563"/>
              <a:gd name="connsiteY3" fmla="*/ 5519486 h 5529214"/>
              <a:gd name="connsiteX0" fmla="*/ 0 w 6673563"/>
              <a:gd name="connsiteY0" fmla="*/ 5519486 h 5575165"/>
              <a:gd name="connsiteX1" fmla="*/ 6673563 w 6673563"/>
              <a:gd name="connsiteY1" fmla="*/ 130362 h 5575165"/>
              <a:gd name="connsiteX2" fmla="*/ 1102329 w 6673563"/>
              <a:gd name="connsiteY2" fmla="*/ 5575165 h 5575165"/>
              <a:gd name="connsiteX3" fmla="*/ 0 w 6673563"/>
              <a:gd name="connsiteY3" fmla="*/ 5519486 h 5575165"/>
              <a:gd name="connsiteX0" fmla="*/ 0 w 6688765"/>
              <a:gd name="connsiteY0" fmla="*/ 5495404 h 5551083"/>
              <a:gd name="connsiteX1" fmla="*/ 6688765 w 6688765"/>
              <a:gd name="connsiteY1" fmla="*/ 133851 h 5551083"/>
              <a:gd name="connsiteX2" fmla="*/ 1102329 w 6688765"/>
              <a:gd name="connsiteY2" fmla="*/ 5551083 h 5551083"/>
              <a:gd name="connsiteX3" fmla="*/ 0 w 6688765"/>
              <a:gd name="connsiteY3" fmla="*/ 5495404 h 5551083"/>
              <a:gd name="connsiteX0" fmla="*/ 0 w 6688765"/>
              <a:gd name="connsiteY0" fmla="*/ 5530189 h 5585868"/>
              <a:gd name="connsiteX1" fmla="*/ 6688765 w 6688765"/>
              <a:gd name="connsiteY1" fmla="*/ 168636 h 5585868"/>
              <a:gd name="connsiteX2" fmla="*/ 1102329 w 6688765"/>
              <a:gd name="connsiteY2" fmla="*/ 5585868 h 5585868"/>
              <a:gd name="connsiteX3" fmla="*/ 0 w 6688765"/>
              <a:gd name="connsiteY3" fmla="*/ 5530189 h 5585868"/>
              <a:gd name="connsiteX0" fmla="*/ 0 w 6688765"/>
              <a:gd name="connsiteY0" fmla="*/ 5583159 h 5638838"/>
              <a:gd name="connsiteX1" fmla="*/ 6688765 w 6688765"/>
              <a:gd name="connsiteY1" fmla="*/ 221606 h 5638838"/>
              <a:gd name="connsiteX2" fmla="*/ 1102329 w 6688765"/>
              <a:gd name="connsiteY2" fmla="*/ 5638838 h 5638838"/>
              <a:gd name="connsiteX3" fmla="*/ 0 w 6688765"/>
              <a:gd name="connsiteY3" fmla="*/ 5583159 h 5638838"/>
              <a:gd name="connsiteX0" fmla="*/ 0 w 6688765"/>
              <a:gd name="connsiteY0" fmla="*/ 5627665 h 5683344"/>
              <a:gd name="connsiteX1" fmla="*/ 6688765 w 6688765"/>
              <a:gd name="connsiteY1" fmla="*/ 210816 h 5683344"/>
              <a:gd name="connsiteX2" fmla="*/ 1102329 w 6688765"/>
              <a:gd name="connsiteY2" fmla="*/ 5683344 h 5683344"/>
              <a:gd name="connsiteX3" fmla="*/ 0 w 6688765"/>
              <a:gd name="connsiteY3" fmla="*/ 5627665 h 5683344"/>
              <a:gd name="connsiteX0" fmla="*/ 0 w 6688765"/>
              <a:gd name="connsiteY0" fmla="*/ 5583596 h 5639275"/>
              <a:gd name="connsiteX1" fmla="*/ 6688765 w 6688765"/>
              <a:gd name="connsiteY1" fmla="*/ 166747 h 5639275"/>
              <a:gd name="connsiteX2" fmla="*/ 1102329 w 6688765"/>
              <a:gd name="connsiteY2" fmla="*/ 5639275 h 5639275"/>
              <a:gd name="connsiteX3" fmla="*/ 0 w 6688765"/>
              <a:gd name="connsiteY3" fmla="*/ 5583596 h 5639275"/>
              <a:gd name="connsiteX0" fmla="*/ 0 w 6688765"/>
              <a:gd name="connsiteY0" fmla="*/ 5543670 h 5599349"/>
              <a:gd name="connsiteX1" fmla="*/ 6688765 w 6688765"/>
              <a:gd name="connsiteY1" fmla="*/ 126821 h 5599349"/>
              <a:gd name="connsiteX2" fmla="*/ 1102329 w 6688765"/>
              <a:gd name="connsiteY2" fmla="*/ 5599349 h 5599349"/>
              <a:gd name="connsiteX3" fmla="*/ 0 w 6688765"/>
              <a:gd name="connsiteY3" fmla="*/ 5543670 h 5599349"/>
              <a:gd name="connsiteX0" fmla="*/ 0 w 6688765"/>
              <a:gd name="connsiteY0" fmla="*/ 5507880 h 5563559"/>
              <a:gd name="connsiteX1" fmla="*/ 6688765 w 6688765"/>
              <a:gd name="connsiteY1" fmla="*/ 91031 h 5563559"/>
              <a:gd name="connsiteX2" fmla="*/ 1102329 w 6688765"/>
              <a:gd name="connsiteY2" fmla="*/ 5563559 h 5563559"/>
              <a:gd name="connsiteX3" fmla="*/ 0 w 6688765"/>
              <a:gd name="connsiteY3" fmla="*/ 5507880 h 5563559"/>
              <a:gd name="connsiteX0" fmla="*/ 0 w 6688765"/>
              <a:gd name="connsiteY0" fmla="*/ 5499950 h 5555629"/>
              <a:gd name="connsiteX1" fmla="*/ 6688765 w 6688765"/>
              <a:gd name="connsiteY1" fmla="*/ 83101 h 5555629"/>
              <a:gd name="connsiteX2" fmla="*/ 1102329 w 6688765"/>
              <a:gd name="connsiteY2" fmla="*/ 5555629 h 5555629"/>
              <a:gd name="connsiteX3" fmla="*/ 0 w 6688765"/>
              <a:gd name="connsiteY3" fmla="*/ 5499950 h 5555629"/>
              <a:gd name="connsiteX0" fmla="*/ 0 w 6688765"/>
              <a:gd name="connsiteY0" fmla="*/ 5476217 h 5531896"/>
              <a:gd name="connsiteX1" fmla="*/ 6688765 w 6688765"/>
              <a:gd name="connsiteY1" fmla="*/ 59368 h 5531896"/>
              <a:gd name="connsiteX2" fmla="*/ 1102329 w 6688765"/>
              <a:gd name="connsiteY2" fmla="*/ 5531896 h 5531896"/>
              <a:gd name="connsiteX3" fmla="*/ 0 w 6688765"/>
              <a:gd name="connsiteY3" fmla="*/ 5476217 h 5531896"/>
              <a:gd name="connsiteX0" fmla="*/ 0 w 6688765"/>
              <a:gd name="connsiteY0" fmla="*/ 5506321 h 5562000"/>
              <a:gd name="connsiteX1" fmla="*/ 6688765 w 6688765"/>
              <a:gd name="connsiteY1" fmla="*/ 89472 h 5562000"/>
              <a:gd name="connsiteX2" fmla="*/ 1102329 w 6688765"/>
              <a:gd name="connsiteY2" fmla="*/ 5562000 h 5562000"/>
              <a:gd name="connsiteX3" fmla="*/ 0 w 6688765"/>
              <a:gd name="connsiteY3" fmla="*/ 5506321 h 55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8765" h="5562000">
                <a:moveTo>
                  <a:pt x="0" y="5506321"/>
                </a:moveTo>
                <a:cubicBezTo>
                  <a:pt x="1758003" y="-1296125"/>
                  <a:pt x="4230873" y="150240"/>
                  <a:pt x="6688765" y="89472"/>
                </a:cubicBezTo>
                <a:cubicBezTo>
                  <a:pt x="4073894" y="1302726"/>
                  <a:pt x="1161085" y="2143627"/>
                  <a:pt x="1102329" y="5562000"/>
                </a:cubicBezTo>
                <a:lnTo>
                  <a:pt x="0" y="550632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9F0807-7C0E-465C-A920-7426E0A8D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49" b="4646"/>
          <a:stretch/>
        </p:blipFill>
        <p:spPr>
          <a:xfrm>
            <a:off x="1474398" y="1371601"/>
            <a:ext cx="3198247" cy="5254734"/>
          </a:xfrm>
          <a:prstGeom prst="rect">
            <a:avLst/>
          </a:prstGeom>
        </p:spPr>
      </p:pic>
      <p:sp>
        <p:nvSpPr>
          <p:cNvPr id="14" name="Isosceles Triangle 10">
            <a:extLst>
              <a:ext uri="{FF2B5EF4-FFF2-40B4-BE49-F238E27FC236}">
                <a16:creationId xmlns:a16="http://schemas.microsoft.com/office/drawing/2014/main" id="{657EBBA9-DCB0-4A8B-BC84-B224AE8CBDE5}"/>
              </a:ext>
            </a:extLst>
          </p:cNvPr>
          <p:cNvSpPr/>
          <p:nvPr/>
        </p:nvSpPr>
        <p:spPr>
          <a:xfrm rot="6405113" flipH="1">
            <a:off x="1569128" y="1942744"/>
            <a:ext cx="4338526" cy="5886995"/>
          </a:xfrm>
          <a:custGeom>
            <a:avLst/>
            <a:gdLst>
              <a:gd name="connsiteX0" fmla="*/ 0 w 4376782"/>
              <a:gd name="connsiteY0" fmla="*/ 819772 h 819772"/>
              <a:gd name="connsiteX1" fmla="*/ 2188391 w 4376782"/>
              <a:gd name="connsiteY1" fmla="*/ 0 h 819772"/>
              <a:gd name="connsiteX2" fmla="*/ 4376782 w 4376782"/>
              <a:gd name="connsiteY2" fmla="*/ 819772 h 819772"/>
              <a:gd name="connsiteX3" fmla="*/ 0 w 4376782"/>
              <a:gd name="connsiteY3" fmla="*/ 819772 h 819772"/>
              <a:gd name="connsiteX0" fmla="*/ 0 w 4368464"/>
              <a:gd name="connsiteY0" fmla="*/ 819772 h 819772"/>
              <a:gd name="connsiteX1" fmla="*/ 2188391 w 4368464"/>
              <a:gd name="connsiteY1" fmla="*/ 0 h 819772"/>
              <a:gd name="connsiteX2" fmla="*/ 4368464 w 4368464"/>
              <a:gd name="connsiteY2" fmla="*/ 746156 h 819772"/>
              <a:gd name="connsiteX3" fmla="*/ 0 w 4368464"/>
              <a:gd name="connsiteY3" fmla="*/ 819772 h 819772"/>
              <a:gd name="connsiteX0" fmla="*/ 0 w 4338526"/>
              <a:gd name="connsiteY0" fmla="*/ 686561 h 746156"/>
              <a:gd name="connsiteX1" fmla="*/ 2158453 w 4338526"/>
              <a:gd name="connsiteY1" fmla="*/ 0 h 746156"/>
              <a:gd name="connsiteX2" fmla="*/ 4338526 w 4338526"/>
              <a:gd name="connsiteY2" fmla="*/ 746156 h 746156"/>
              <a:gd name="connsiteX3" fmla="*/ 0 w 4338526"/>
              <a:gd name="connsiteY3" fmla="*/ 686561 h 746156"/>
              <a:gd name="connsiteX0" fmla="*/ 0 w 4338526"/>
              <a:gd name="connsiteY0" fmla="*/ 686561 h 779241"/>
              <a:gd name="connsiteX1" fmla="*/ 2158453 w 4338526"/>
              <a:gd name="connsiteY1" fmla="*/ 0 h 779241"/>
              <a:gd name="connsiteX2" fmla="*/ 4338526 w 4338526"/>
              <a:gd name="connsiteY2" fmla="*/ 746156 h 779241"/>
              <a:gd name="connsiteX3" fmla="*/ 0 w 4338526"/>
              <a:gd name="connsiteY3" fmla="*/ 686561 h 779241"/>
              <a:gd name="connsiteX0" fmla="*/ 0 w 4338526"/>
              <a:gd name="connsiteY0" fmla="*/ 686561 h 822097"/>
              <a:gd name="connsiteX1" fmla="*/ 2158453 w 4338526"/>
              <a:gd name="connsiteY1" fmla="*/ 0 h 822097"/>
              <a:gd name="connsiteX2" fmla="*/ 4338526 w 4338526"/>
              <a:gd name="connsiteY2" fmla="*/ 746156 h 822097"/>
              <a:gd name="connsiteX3" fmla="*/ 0 w 4338526"/>
              <a:gd name="connsiteY3" fmla="*/ 686561 h 822097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751459 h 5886995"/>
              <a:gd name="connsiteX1" fmla="*/ 1194095 w 4338526"/>
              <a:gd name="connsiteY1" fmla="*/ 0 h 5886995"/>
              <a:gd name="connsiteX2" fmla="*/ 4338526 w 4338526"/>
              <a:gd name="connsiteY2" fmla="*/ 5811054 h 5886995"/>
              <a:gd name="connsiteX3" fmla="*/ 0 w 4338526"/>
              <a:gd name="connsiteY3" fmla="*/ 5751459 h 588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8526" h="5886995">
                <a:moveTo>
                  <a:pt x="0" y="5751459"/>
                </a:moveTo>
                <a:lnTo>
                  <a:pt x="1194095" y="0"/>
                </a:lnTo>
                <a:cubicBezTo>
                  <a:pt x="1521157" y="3196381"/>
                  <a:pt x="3193944" y="5060675"/>
                  <a:pt x="4338526" y="5811054"/>
                </a:cubicBezTo>
                <a:cubicBezTo>
                  <a:pt x="2855902" y="5912282"/>
                  <a:pt x="1469323" y="5930674"/>
                  <a:pt x="0" y="575145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5">
            <a:extLst>
              <a:ext uri="{FF2B5EF4-FFF2-40B4-BE49-F238E27FC236}">
                <a16:creationId xmlns:a16="http://schemas.microsoft.com/office/drawing/2014/main" id="{10EA6DE0-4BAE-418B-97A2-B74A6640A199}"/>
              </a:ext>
            </a:extLst>
          </p:cNvPr>
          <p:cNvSpPr/>
          <p:nvPr/>
        </p:nvSpPr>
        <p:spPr>
          <a:xfrm flipV="1">
            <a:off x="1510823" y="231666"/>
            <a:ext cx="6644380" cy="5457218"/>
          </a:xfrm>
          <a:custGeom>
            <a:avLst/>
            <a:gdLst>
              <a:gd name="connsiteX0" fmla="*/ 0 w 1060704"/>
              <a:gd name="connsiteY0" fmla="*/ 914400 h 914400"/>
              <a:gd name="connsiteX1" fmla="*/ 1060704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44380"/>
              <a:gd name="connsiteY0" fmla="*/ 5447490 h 5457218"/>
              <a:gd name="connsiteX1" fmla="*/ 6644380 w 6644380"/>
              <a:gd name="connsiteY1" fmla="*/ 0 h 5457218"/>
              <a:gd name="connsiteX2" fmla="*/ 1216347 w 6644380"/>
              <a:gd name="connsiteY2" fmla="*/ 5457218 h 5457218"/>
              <a:gd name="connsiteX3" fmla="*/ 0 w 6644380"/>
              <a:gd name="connsiteY3" fmla="*/ 5447490 h 545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4380" h="5457218">
                <a:moveTo>
                  <a:pt x="0" y="5447490"/>
                </a:moveTo>
                <a:cubicBezTo>
                  <a:pt x="385994" y="1880681"/>
                  <a:pt x="3700012" y="638784"/>
                  <a:pt x="6644380" y="0"/>
                </a:cubicBezTo>
                <a:cubicBezTo>
                  <a:pt x="4325954" y="1222444"/>
                  <a:pt x="1890797" y="2581073"/>
                  <a:pt x="1216347" y="5457218"/>
                </a:cubicBezTo>
                <a:lnTo>
                  <a:pt x="0" y="544749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7D3B96-4129-4480-8401-476DAE805CA7}"/>
              </a:ext>
            </a:extLst>
          </p:cNvPr>
          <p:cNvSpPr/>
          <p:nvPr/>
        </p:nvSpPr>
        <p:spPr>
          <a:xfrm>
            <a:off x="6647871" y="693730"/>
            <a:ext cx="4786009" cy="4533089"/>
          </a:xfrm>
          <a:prstGeom prst="ellipse">
            <a:avLst/>
          </a:prstGeom>
          <a:solidFill>
            <a:srgbClr val="FFF0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4C3C28-24AF-471E-862F-74AB1E847E52}"/>
              </a:ext>
            </a:extLst>
          </p:cNvPr>
          <p:cNvSpPr/>
          <p:nvPr/>
        </p:nvSpPr>
        <p:spPr>
          <a:xfrm>
            <a:off x="6475751" y="1604184"/>
            <a:ext cx="5000749" cy="2800767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as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as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as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as-IN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0১</a:t>
            </a:r>
            <a:endParaRPr lang="en-US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 করি</a:t>
            </a:r>
            <a:endParaRPr lang="as-IN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628-5CC0-495E-9B9A-FCC3F19600E3}"/>
              </a:ext>
            </a:extLst>
          </p:cNvPr>
          <p:cNvSpPr txBox="1"/>
          <p:nvPr/>
        </p:nvSpPr>
        <p:spPr>
          <a:xfrm>
            <a:off x="3004509" y="1041567"/>
            <a:ext cx="511427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5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7748C42-5501-4D73-BB1D-59ECD4DCF73D}"/>
              </a:ext>
            </a:extLst>
          </p:cNvPr>
          <p:cNvSpPr/>
          <p:nvPr/>
        </p:nvSpPr>
        <p:spPr>
          <a:xfrm flipV="1">
            <a:off x="1137405" y="249077"/>
            <a:ext cx="6778338" cy="5398852"/>
          </a:xfrm>
          <a:custGeom>
            <a:avLst/>
            <a:gdLst>
              <a:gd name="connsiteX0" fmla="*/ 0 w 1060704"/>
              <a:gd name="connsiteY0" fmla="*/ 914400 h 914400"/>
              <a:gd name="connsiteX1" fmla="*/ 1060704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89124"/>
              <a:gd name="connsiteX1" fmla="*/ 6673563 w 6673563"/>
              <a:gd name="connsiteY1" fmla="*/ 0 h 5389124"/>
              <a:gd name="connsiteX2" fmla="*/ 1060704 w 6673563"/>
              <a:gd name="connsiteY2" fmla="*/ 5389124 h 5389124"/>
              <a:gd name="connsiteX3" fmla="*/ 0 w 6673563"/>
              <a:gd name="connsiteY3" fmla="*/ 5389124 h 5389124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673563"/>
              <a:gd name="connsiteY0" fmla="*/ 5389124 h 5398852"/>
              <a:gd name="connsiteX1" fmla="*/ 6673563 w 6673563"/>
              <a:gd name="connsiteY1" fmla="*/ 0 h 5398852"/>
              <a:gd name="connsiteX2" fmla="*/ 1216347 w 6673563"/>
              <a:gd name="connsiteY2" fmla="*/ 5398852 h 5398852"/>
              <a:gd name="connsiteX3" fmla="*/ 0 w 6673563"/>
              <a:gd name="connsiteY3" fmla="*/ 5389124 h 5398852"/>
              <a:gd name="connsiteX0" fmla="*/ 0 w 6778338"/>
              <a:gd name="connsiteY0" fmla="*/ 5389124 h 5398852"/>
              <a:gd name="connsiteX1" fmla="*/ 6778338 w 6778338"/>
              <a:gd name="connsiteY1" fmla="*/ 0 h 5398852"/>
              <a:gd name="connsiteX2" fmla="*/ 1216347 w 6778338"/>
              <a:gd name="connsiteY2" fmla="*/ 5398852 h 5398852"/>
              <a:gd name="connsiteX3" fmla="*/ 0 w 6778338"/>
              <a:gd name="connsiteY3" fmla="*/ 5389124 h 539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8338" h="5398852">
                <a:moveTo>
                  <a:pt x="0" y="5389124"/>
                </a:moveTo>
                <a:cubicBezTo>
                  <a:pt x="385994" y="1822315"/>
                  <a:pt x="3833970" y="638784"/>
                  <a:pt x="6778338" y="0"/>
                </a:cubicBezTo>
                <a:cubicBezTo>
                  <a:pt x="4459912" y="1222444"/>
                  <a:pt x="1890797" y="2522707"/>
                  <a:pt x="1216347" y="5398852"/>
                </a:cubicBezTo>
                <a:lnTo>
                  <a:pt x="0" y="53891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8640BB4-C5CD-46ED-B070-2BC624BCDE02}"/>
              </a:ext>
            </a:extLst>
          </p:cNvPr>
          <p:cNvSpPr/>
          <p:nvPr/>
        </p:nvSpPr>
        <p:spPr>
          <a:xfrm flipV="1">
            <a:off x="230883" y="231666"/>
            <a:ext cx="2132938" cy="6340390"/>
          </a:xfrm>
          <a:custGeom>
            <a:avLst/>
            <a:gdLst>
              <a:gd name="connsiteX0" fmla="*/ 0 w 1060704"/>
              <a:gd name="connsiteY0" fmla="*/ 914400 h 914400"/>
              <a:gd name="connsiteX1" fmla="*/ 3424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14399 w 1075103"/>
              <a:gd name="connsiteY0" fmla="*/ 6322979 h 6322979"/>
              <a:gd name="connsiteX1" fmla="*/ 0 w 1075103"/>
              <a:gd name="connsiteY1" fmla="*/ 0 h 6322979"/>
              <a:gd name="connsiteX2" fmla="*/ 1075103 w 1075103"/>
              <a:gd name="connsiteY2" fmla="*/ 6322979 h 6322979"/>
              <a:gd name="connsiteX3" fmla="*/ 14399 w 1075103"/>
              <a:gd name="connsiteY3" fmla="*/ 6322979 h 6322979"/>
              <a:gd name="connsiteX0" fmla="*/ 14399 w 1843588"/>
              <a:gd name="connsiteY0" fmla="*/ 6322979 h 6322979"/>
              <a:gd name="connsiteX1" fmla="*/ 0 w 1843588"/>
              <a:gd name="connsiteY1" fmla="*/ 0 h 6322979"/>
              <a:gd name="connsiteX2" fmla="*/ 1843588 w 1843588"/>
              <a:gd name="connsiteY2" fmla="*/ 6157608 h 6322979"/>
              <a:gd name="connsiteX3" fmla="*/ 14399 w 1843588"/>
              <a:gd name="connsiteY3" fmla="*/ 6322979 h 6322979"/>
              <a:gd name="connsiteX0" fmla="*/ 14399 w 1843588"/>
              <a:gd name="connsiteY0" fmla="*/ 6322979 h 6322979"/>
              <a:gd name="connsiteX1" fmla="*/ 0 w 1843588"/>
              <a:gd name="connsiteY1" fmla="*/ 0 h 6322979"/>
              <a:gd name="connsiteX2" fmla="*/ 1843588 w 1843588"/>
              <a:gd name="connsiteY2" fmla="*/ 6157608 h 6322979"/>
              <a:gd name="connsiteX3" fmla="*/ 14399 w 1843588"/>
              <a:gd name="connsiteY3" fmla="*/ 6322979 h 6322979"/>
              <a:gd name="connsiteX0" fmla="*/ 14399 w 1843588"/>
              <a:gd name="connsiteY0" fmla="*/ 6322979 h 6322979"/>
              <a:gd name="connsiteX1" fmla="*/ 0 w 1843588"/>
              <a:gd name="connsiteY1" fmla="*/ 0 h 6322979"/>
              <a:gd name="connsiteX2" fmla="*/ 1843588 w 1843588"/>
              <a:gd name="connsiteY2" fmla="*/ 6157608 h 6322979"/>
              <a:gd name="connsiteX3" fmla="*/ 14399 w 1843588"/>
              <a:gd name="connsiteY3" fmla="*/ 6322979 h 6322979"/>
              <a:gd name="connsiteX0" fmla="*/ 14399 w 1843588"/>
              <a:gd name="connsiteY0" fmla="*/ 6322979 h 6322979"/>
              <a:gd name="connsiteX1" fmla="*/ 0 w 1843588"/>
              <a:gd name="connsiteY1" fmla="*/ 0 h 6322979"/>
              <a:gd name="connsiteX2" fmla="*/ 1843588 w 1843588"/>
              <a:gd name="connsiteY2" fmla="*/ 6157608 h 6322979"/>
              <a:gd name="connsiteX3" fmla="*/ 14399 w 1843588"/>
              <a:gd name="connsiteY3" fmla="*/ 6322979 h 6322979"/>
              <a:gd name="connsiteX0" fmla="*/ 14399 w 1940865"/>
              <a:gd name="connsiteY0" fmla="*/ 6322979 h 6322979"/>
              <a:gd name="connsiteX1" fmla="*/ 0 w 1940865"/>
              <a:gd name="connsiteY1" fmla="*/ 0 h 6322979"/>
              <a:gd name="connsiteX2" fmla="*/ 1940865 w 1940865"/>
              <a:gd name="connsiteY2" fmla="*/ 6303523 h 6322979"/>
              <a:gd name="connsiteX3" fmla="*/ 14399 w 1940865"/>
              <a:gd name="connsiteY3" fmla="*/ 6322979 h 6322979"/>
              <a:gd name="connsiteX0" fmla="*/ 14399 w 1931137"/>
              <a:gd name="connsiteY0" fmla="*/ 6322979 h 6332706"/>
              <a:gd name="connsiteX1" fmla="*/ 0 w 1931137"/>
              <a:gd name="connsiteY1" fmla="*/ 0 h 6332706"/>
              <a:gd name="connsiteX2" fmla="*/ 1931137 w 1931137"/>
              <a:gd name="connsiteY2" fmla="*/ 6332706 h 6332706"/>
              <a:gd name="connsiteX3" fmla="*/ 14399 w 1931137"/>
              <a:gd name="connsiteY3" fmla="*/ 6322979 h 63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1137" h="6332706">
                <a:moveTo>
                  <a:pt x="14399" y="6322979"/>
                </a:moveTo>
                <a:cubicBezTo>
                  <a:pt x="9599" y="4215319"/>
                  <a:pt x="4800" y="2107660"/>
                  <a:pt x="0" y="0"/>
                </a:cubicBezTo>
                <a:cubicBezTo>
                  <a:pt x="439431" y="2062263"/>
                  <a:pt x="791314" y="3511684"/>
                  <a:pt x="1931137" y="6332706"/>
                </a:cubicBezTo>
                <a:lnTo>
                  <a:pt x="14399" y="63229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8B6E9D9-4456-41CB-A730-93BC8B568609}"/>
              </a:ext>
            </a:extLst>
          </p:cNvPr>
          <p:cNvSpPr/>
          <p:nvPr/>
        </p:nvSpPr>
        <p:spPr>
          <a:xfrm rot="6405113" flipH="1">
            <a:off x="1825200" y="2081764"/>
            <a:ext cx="4338526" cy="6781333"/>
          </a:xfrm>
          <a:custGeom>
            <a:avLst/>
            <a:gdLst>
              <a:gd name="connsiteX0" fmla="*/ 0 w 4376782"/>
              <a:gd name="connsiteY0" fmla="*/ 819772 h 819772"/>
              <a:gd name="connsiteX1" fmla="*/ 2188391 w 4376782"/>
              <a:gd name="connsiteY1" fmla="*/ 0 h 819772"/>
              <a:gd name="connsiteX2" fmla="*/ 4376782 w 4376782"/>
              <a:gd name="connsiteY2" fmla="*/ 819772 h 819772"/>
              <a:gd name="connsiteX3" fmla="*/ 0 w 4376782"/>
              <a:gd name="connsiteY3" fmla="*/ 819772 h 819772"/>
              <a:gd name="connsiteX0" fmla="*/ 0 w 4368464"/>
              <a:gd name="connsiteY0" fmla="*/ 819772 h 819772"/>
              <a:gd name="connsiteX1" fmla="*/ 2188391 w 4368464"/>
              <a:gd name="connsiteY1" fmla="*/ 0 h 819772"/>
              <a:gd name="connsiteX2" fmla="*/ 4368464 w 4368464"/>
              <a:gd name="connsiteY2" fmla="*/ 746156 h 819772"/>
              <a:gd name="connsiteX3" fmla="*/ 0 w 4368464"/>
              <a:gd name="connsiteY3" fmla="*/ 819772 h 819772"/>
              <a:gd name="connsiteX0" fmla="*/ 0 w 4338526"/>
              <a:gd name="connsiteY0" fmla="*/ 686561 h 746156"/>
              <a:gd name="connsiteX1" fmla="*/ 2158453 w 4338526"/>
              <a:gd name="connsiteY1" fmla="*/ 0 h 746156"/>
              <a:gd name="connsiteX2" fmla="*/ 4338526 w 4338526"/>
              <a:gd name="connsiteY2" fmla="*/ 746156 h 746156"/>
              <a:gd name="connsiteX3" fmla="*/ 0 w 4338526"/>
              <a:gd name="connsiteY3" fmla="*/ 686561 h 746156"/>
              <a:gd name="connsiteX0" fmla="*/ 0 w 4338526"/>
              <a:gd name="connsiteY0" fmla="*/ 686561 h 779241"/>
              <a:gd name="connsiteX1" fmla="*/ 2158453 w 4338526"/>
              <a:gd name="connsiteY1" fmla="*/ 0 h 779241"/>
              <a:gd name="connsiteX2" fmla="*/ 4338526 w 4338526"/>
              <a:gd name="connsiteY2" fmla="*/ 746156 h 779241"/>
              <a:gd name="connsiteX3" fmla="*/ 0 w 4338526"/>
              <a:gd name="connsiteY3" fmla="*/ 686561 h 779241"/>
              <a:gd name="connsiteX0" fmla="*/ 0 w 4338526"/>
              <a:gd name="connsiteY0" fmla="*/ 686561 h 822097"/>
              <a:gd name="connsiteX1" fmla="*/ 2158453 w 4338526"/>
              <a:gd name="connsiteY1" fmla="*/ 0 h 822097"/>
              <a:gd name="connsiteX2" fmla="*/ 4338526 w 4338526"/>
              <a:gd name="connsiteY2" fmla="*/ 746156 h 822097"/>
              <a:gd name="connsiteX3" fmla="*/ 0 w 4338526"/>
              <a:gd name="connsiteY3" fmla="*/ 686561 h 822097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5545163 h 5680699"/>
              <a:gd name="connsiteX1" fmla="*/ 1609463 w 4338526"/>
              <a:gd name="connsiteY1" fmla="*/ 0 h 5680699"/>
              <a:gd name="connsiteX2" fmla="*/ 4338526 w 4338526"/>
              <a:gd name="connsiteY2" fmla="*/ 5604758 h 5680699"/>
              <a:gd name="connsiteX3" fmla="*/ 0 w 4338526"/>
              <a:gd name="connsiteY3" fmla="*/ 5545163 h 5680699"/>
              <a:gd name="connsiteX0" fmla="*/ 0 w 4338526"/>
              <a:gd name="connsiteY0" fmla="*/ 6645797 h 6781333"/>
              <a:gd name="connsiteX1" fmla="*/ 1874441 w 4338526"/>
              <a:gd name="connsiteY1" fmla="*/ 0 h 6781333"/>
              <a:gd name="connsiteX2" fmla="*/ 4338526 w 4338526"/>
              <a:gd name="connsiteY2" fmla="*/ 6705392 h 6781333"/>
              <a:gd name="connsiteX3" fmla="*/ 0 w 4338526"/>
              <a:gd name="connsiteY3" fmla="*/ 6645797 h 678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8526" h="6781333">
                <a:moveTo>
                  <a:pt x="0" y="6645797"/>
                </a:moveTo>
                <a:lnTo>
                  <a:pt x="1874441" y="0"/>
                </a:lnTo>
                <a:cubicBezTo>
                  <a:pt x="2201503" y="3196381"/>
                  <a:pt x="3193944" y="5955013"/>
                  <a:pt x="4338526" y="6705392"/>
                </a:cubicBezTo>
                <a:cubicBezTo>
                  <a:pt x="2855902" y="6806620"/>
                  <a:pt x="1469323" y="6825012"/>
                  <a:pt x="0" y="66457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2DD28-7D75-49D4-80C7-62ED41D858AF}"/>
              </a:ext>
            </a:extLst>
          </p:cNvPr>
          <p:cNvSpPr/>
          <p:nvPr/>
        </p:nvSpPr>
        <p:spPr>
          <a:xfrm>
            <a:off x="230883" y="231665"/>
            <a:ext cx="11730234" cy="6377259"/>
          </a:xfrm>
          <a:prstGeom prst="rect">
            <a:avLst/>
          </a:prstGeom>
          <a:solidFill>
            <a:schemeClr val="bg1">
              <a:alpha val="5000"/>
            </a:schemeClr>
          </a:solidFill>
          <a:ln w="76200">
            <a:solidFill>
              <a:srgbClr val="FF4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3" grpId="0" animBg="1"/>
      <p:bldP spid="7" grpId="0" animBg="1"/>
      <p:bldP spid="8" grpId="0"/>
      <p:bldP spid="9" grpId="0"/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15" y="284549"/>
            <a:ext cx="11600585" cy="632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96883" y="1038203"/>
            <a:ext cx="6176260" cy="2409413"/>
            <a:chOff x="2996883" y="1038203"/>
            <a:chExt cx="6176260" cy="2409413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2996883" y="1038203"/>
              <a:ext cx="6176260" cy="2409413"/>
            </a:xfrm>
            <a:custGeom>
              <a:avLst/>
              <a:gdLst>
                <a:gd name="connsiteX0" fmla="*/ 0 w 6176260"/>
                <a:gd name="connsiteY0" fmla="*/ 171384 h 1028284"/>
                <a:gd name="connsiteX1" fmla="*/ 171384 w 6176260"/>
                <a:gd name="connsiteY1" fmla="*/ 0 h 1028284"/>
                <a:gd name="connsiteX2" fmla="*/ 3602818 w 6176260"/>
                <a:gd name="connsiteY2" fmla="*/ 0 h 1028284"/>
                <a:gd name="connsiteX3" fmla="*/ 3602818 w 6176260"/>
                <a:gd name="connsiteY3" fmla="*/ 0 h 1028284"/>
                <a:gd name="connsiteX4" fmla="*/ 5146883 w 6176260"/>
                <a:gd name="connsiteY4" fmla="*/ 0 h 1028284"/>
                <a:gd name="connsiteX5" fmla="*/ 6004876 w 6176260"/>
                <a:gd name="connsiteY5" fmla="*/ 0 h 1028284"/>
                <a:gd name="connsiteX6" fmla="*/ 6176260 w 6176260"/>
                <a:gd name="connsiteY6" fmla="*/ 171384 h 1028284"/>
                <a:gd name="connsiteX7" fmla="*/ 6176260 w 6176260"/>
                <a:gd name="connsiteY7" fmla="*/ 599832 h 1028284"/>
                <a:gd name="connsiteX8" fmla="*/ 6176260 w 6176260"/>
                <a:gd name="connsiteY8" fmla="*/ 599832 h 1028284"/>
                <a:gd name="connsiteX9" fmla="*/ 6176260 w 6176260"/>
                <a:gd name="connsiteY9" fmla="*/ 856903 h 1028284"/>
                <a:gd name="connsiteX10" fmla="*/ 6176260 w 6176260"/>
                <a:gd name="connsiteY10" fmla="*/ 856900 h 1028284"/>
                <a:gd name="connsiteX11" fmla="*/ 6004876 w 6176260"/>
                <a:gd name="connsiteY11" fmla="*/ 1028284 h 1028284"/>
                <a:gd name="connsiteX12" fmla="*/ 5146883 w 6176260"/>
                <a:gd name="connsiteY12" fmla="*/ 1028284 h 1028284"/>
                <a:gd name="connsiteX13" fmla="*/ 5537388 w 6176260"/>
                <a:gd name="connsiteY13" fmla="*/ 2409413 h 1028284"/>
                <a:gd name="connsiteX14" fmla="*/ 3602818 w 6176260"/>
                <a:gd name="connsiteY14" fmla="*/ 1028284 h 1028284"/>
                <a:gd name="connsiteX15" fmla="*/ 171384 w 6176260"/>
                <a:gd name="connsiteY15" fmla="*/ 1028284 h 1028284"/>
                <a:gd name="connsiteX16" fmla="*/ 0 w 6176260"/>
                <a:gd name="connsiteY16" fmla="*/ 856900 h 1028284"/>
                <a:gd name="connsiteX17" fmla="*/ 0 w 6176260"/>
                <a:gd name="connsiteY17" fmla="*/ 856903 h 1028284"/>
                <a:gd name="connsiteX18" fmla="*/ 0 w 6176260"/>
                <a:gd name="connsiteY18" fmla="*/ 599832 h 1028284"/>
                <a:gd name="connsiteX19" fmla="*/ 0 w 6176260"/>
                <a:gd name="connsiteY19" fmla="*/ 599832 h 1028284"/>
                <a:gd name="connsiteX20" fmla="*/ 0 w 6176260"/>
                <a:gd name="connsiteY20" fmla="*/ 171384 h 1028284"/>
                <a:gd name="connsiteX0" fmla="*/ 0 w 6176260"/>
                <a:gd name="connsiteY0" fmla="*/ 171384 h 2409413"/>
                <a:gd name="connsiteX1" fmla="*/ 171384 w 6176260"/>
                <a:gd name="connsiteY1" fmla="*/ 0 h 2409413"/>
                <a:gd name="connsiteX2" fmla="*/ 3602818 w 6176260"/>
                <a:gd name="connsiteY2" fmla="*/ 0 h 2409413"/>
                <a:gd name="connsiteX3" fmla="*/ 3602818 w 6176260"/>
                <a:gd name="connsiteY3" fmla="*/ 0 h 2409413"/>
                <a:gd name="connsiteX4" fmla="*/ 5146883 w 6176260"/>
                <a:gd name="connsiteY4" fmla="*/ 0 h 2409413"/>
                <a:gd name="connsiteX5" fmla="*/ 6004876 w 6176260"/>
                <a:gd name="connsiteY5" fmla="*/ 0 h 2409413"/>
                <a:gd name="connsiteX6" fmla="*/ 6176260 w 6176260"/>
                <a:gd name="connsiteY6" fmla="*/ 171384 h 2409413"/>
                <a:gd name="connsiteX7" fmla="*/ 6176260 w 6176260"/>
                <a:gd name="connsiteY7" fmla="*/ 599832 h 2409413"/>
                <a:gd name="connsiteX8" fmla="*/ 6176260 w 6176260"/>
                <a:gd name="connsiteY8" fmla="*/ 599832 h 2409413"/>
                <a:gd name="connsiteX9" fmla="*/ 6176260 w 6176260"/>
                <a:gd name="connsiteY9" fmla="*/ 856903 h 2409413"/>
                <a:gd name="connsiteX10" fmla="*/ 6176260 w 6176260"/>
                <a:gd name="connsiteY10" fmla="*/ 856900 h 2409413"/>
                <a:gd name="connsiteX11" fmla="*/ 6004876 w 6176260"/>
                <a:gd name="connsiteY11" fmla="*/ 1028284 h 2409413"/>
                <a:gd name="connsiteX12" fmla="*/ 4440301 w 6176260"/>
                <a:gd name="connsiteY12" fmla="*/ 1000575 h 2409413"/>
                <a:gd name="connsiteX13" fmla="*/ 5537388 w 6176260"/>
                <a:gd name="connsiteY13" fmla="*/ 2409413 h 2409413"/>
                <a:gd name="connsiteX14" fmla="*/ 3602818 w 6176260"/>
                <a:gd name="connsiteY14" fmla="*/ 1028284 h 2409413"/>
                <a:gd name="connsiteX15" fmla="*/ 171384 w 6176260"/>
                <a:gd name="connsiteY15" fmla="*/ 1028284 h 2409413"/>
                <a:gd name="connsiteX16" fmla="*/ 0 w 6176260"/>
                <a:gd name="connsiteY16" fmla="*/ 856900 h 2409413"/>
                <a:gd name="connsiteX17" fmla="*/ 0 w 6176260"/>
                <a:gd name="connsiteY17" fmla="*/ 856903 h 2409413"/>
                <a:gd name="connsiteX18" fmla="*/ 0 w 6176260"/>
                <a:gd name="connsiteY18" fmla="*/ 599832 h 2409413"/>
                <a:gd name="connsiteX19" fmla="*/ 0 w 6176260"/>
                <a:gd name="connsiteY19" fmla="*/ 599832 h 2409413"/>
                <a:gd name="connsiteX20" fmla="*/ 0 w 6176260"/>
                <a:gd name="connsiteY20" fmla="*/ 171384 h 240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76260" h="2409413">
                  <a:moveTo>
                    <a:pt x="0" y="171384"/>
                  </a:moveTo>
                  <a:cubicBezTo>
                    <a:pt x="0" y="76731"/>
                    <a:pt x="76731" y="0"/>
                    <a:pt x="171384" y="0"/>
                  </a:cubicBezTo>
                  <a:lnTo>
                    <a:pt x="3602818" y="0"/>
                  </a:lnTo>
                  <a:lnTo>
                    <a:pt x="3602818" y="0"/>
                  </a:lnTo>
                  <a:lnTo>
                    <a:pt x="5146883" y="0"/>
                  </a:lnTo>
                  <a:lnTo>
                    <a:pt x="6004876" y="0"/>
                  </a:lnTo>
                  <a:cubicBezTo>
                    <a:pt x="6099529" y="0"/>
                    <a:pt x="6176260" y="76731"/>
                    <a:pt x="6176260" y="171384"/>
                  </a:cubicBezTo>
                  <a:lnTo>
                    <a:pt x="6176260" y="599832"/>
                  </a:lnTo>
                  <a:lnTo>
                    <a:pt x="6176260" y="599832"/>
                  </a:lnTo>
                  <a:lnTo>
                    <a:pt x="6176260" y="856903"/>
                  </a:lnTo>
                  <a:lnTo>
                    <a:pt x="6176260" y="856900"/>
                  </a:lnTo>
                  <a:cubicBezTo>
                    <a:pt x="6176260" y="951553"/>
                    <a:pt x="6099529" y="1028284"/>
                    <a:pt x="6004876" y="1028284"/>
                  </a:cubicBezTo>
                  <a:lnTo>
                    <a:pt x="4440301" y="1000575"/>
                  </a:lnTo>
                  <a:lnTo>
                    <a:pt x="5537388" y="2409413"/>
                  </a:lnTo>
                  <a:lnTo>
                    <a:pt x="3602818" y="1028284"/>
                  </a:lnTo>
                  <a:lnTo>
                    <a:pt x="171384" y="1028284"/>
                  </a:lnTo>
                  <a:cubicBezTo>
                    <a:pt x="76731" y="1028284"/>
                    <a:pt x="0" y="951553"/>
                    <a:pt x="0" y="856900"/>
                  </a:cubicBezTo>
                  <a:lnTo>
                    <a:pt x="0" y="856903"/>
                  </a:lnTo>
                  <a:lnTo>
                    <a:pt x="0" y="599832"/>
                  </a:lnTo>
                  <a:lnTo>
                    <a:pt x="0" y="599832"/>
                  </a:lnTo>
                  <a:lnTo>
                    <a:pt x="0" y="171384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91714" y="1206651"/>
              <a:ext cx="5986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আহ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!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সুন্দর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ফুল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চল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ফুল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তুলি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।”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51219" y="844239"/>
            <a:ext cx="7813463" cy="2409413"/>
            <a:chOff x="2996884" y="1038203"/>
            <a:chExt cx="6081429" cy="2409413"/>
          </a:xfrm>
        </p:grpSpPr>
        <p:sp>
          <p:nvSpPr>
            <p:cNvPr id="8" name="Rounded Rectangular Callout 1"/>
            <p:cNvSpPr/>
            <p:nvPr/>
          </p:nvSpPr>
          <p:spPr>
            <a:xfrm>
              <a:off x="2996884" y="1038203"/>
              <a:ext cx="6081429" cy="2409413"/>
            </a:xfrm>
            <a:custGeom>
              <a:avLst/>
              <a:gdLst>
                <a:gd name="connsiteX0" fmla="*/ 0 w 6176260"/>
                <a:gd name="connsiteY0" fmla="*/ 171384 h 1028284"/>
                <a:gd name="connsiteX1" fmla="*/ 171384 w 6176260"/>
                <a:gd name="connsiteY1" fmla="*/ 0 h 1028284"/>
                <a:gd name="connsiteX2" fmla="*/ 3602818 w 6176260"/>
                <a:gd name="connsiteY2" fmla="*/ 0 h 1028284"/>
                <a:gd name="connsiteX3" fmla="*/ 3602818 w 6176260"/>
                <a:gd name="connsiteY3" fmla="*/ 0 h 1028284"/>
                <a:gd name="connsiteX4" fmla="*/ 5146883 w 6176260"/>
                <a:gd name="connsiteY4" fmla="*/ 0 h 1028284"/>
                <a:gd name="connsiteX5" fmla="*/ 6004876 w 6176260"/>
                <a:gd name="connsiteY5" fmla="*/ 0 h 1028284"/>
                <a:gd name="connsiteX6" fmla="*/ 6176260 w 6176260"/>
                <a:gd name="connsiteY6" fmla="*/ 171384 h 1028284"/>
                <a:gd name="connsiteX7" fmla="*/ 6176260 w 6176260"/>
                <a:gd name="connsiteY7" fmla="*/ 599832 h 1028284"/>
                <a:gd name="connsiteX8" fmla="*/ 6176260 w 6176260"/>
                <a:gd name="connsiteY8" fmla="*/ 599832 h 1028284"/>
                <a:gd name="connsiteX9" fmla="*/ 6176260 w 6176260"/>
                <a:gd name="connsiteY9" fmla="*/ 856903 h 1028284"/>
                <a:gd name="connsiteX10" fmla="*/ 6176260 w 6176260"/>
                <a:gd name="connsiteY10" fmla="*/ 856900 h 1028284"/>
                <a:gd name="connsiteX11" fmla="*/ 6004876 w 6176260"/>
                <a:gd name="connsiteY11" fmla="*/ 1028284 h 1028284"/>
                <a:gd name="connsiteX12" fmla="*/ 5146883 w 6176260"/>
                <a:gd name="connsiteY12" fmla="*/ 1028284 h 1028284"/>
                <a:gd name="connsiteX13" fmla="*/ 5537388 w 6176260"/>
                <a:gd name="connsiteY13" fmla="*/ 2409413 h 1028284"/>
                <a:gd name="connsiteX14" fmla="*/ 3602818 w 6176260"/>
                <a:gd name="connsiteY14" fmla="*/ 1028284 h 1028284"/>
                <a:gd name="connsiteX15" fmla="*/ 171384 w 6176260"/>
                <a:gd name="connsiteY15" fmla="*/ 1028284 h 1028284"/>
                <a:gd name="connsiteX16" fmla="*/ 0 w 6176260"/>
                <a:gd name="connsiteY16" fmla="*/ 856900 h 1028284"/>
                <a:gd name="connsiteX17" fmla="*/ 0 w 6176260"/>
                <a:gd name="connsiteY17" fmla="*/ 856903 h 1028284"/>
                <a:gd name="connsiteX18" fmla="*/ 0 w 6176260"/>
                <a:gd name="connsiteY18" fmla="*/ 599832 h 1028284"/>
                <a:gd name="connsiteX19" fmla="*/ 0 w 6176260"/>
                <a:gd name="connsiteY19" fmla="*/ 599832 h 1028284"/>
                <a:gd name="connsiteX20" fmla="*/ 0 w 6176260"/>
                <a:gd name="connsiteY20" fmla="*/ 171384 h 1028284"/>
                <a:gd name="connsiteX0" fmla="*/ 0 w 6176260"/>
                <a:gd name="connsiteY0" fmla="*/ 171384 h 2409413"/>
                <a:gd name="connsiteX1" fmla="*/ 171384 w 6176260"/>
                <a:gd name="connsiteY1" fmla="*/ 0 h 2409413"/>
                <a:gd name="connsiteX2" fmla="*/ 3602818 w 6176260"/>
                <a:gd name="connsiteY2" fmla="*/ 0 h 2409413"/>
                <a:gd name="connsiteX3" fmla="*/ 3602818 w 6176260"/>
                <a:gd name="connsiteY3" fmla="*/ 0 h 2409413"/>
                <a:gd name="connsiteX4" fmla="*/ 5146883 w 6176260"/>
                <a:gd name="connsiteY4" fmla="*/ 0 h 2409413"/>
                <a:gd name="connsiteX5" fmla="*/ 6004876 w 6176260"/>
                <a:gd name="connsiteY5" fmla="*/ 0 h 2409413"/>
                <a:gd name="connsiteX6" fmla="*/ 6176260 w 6176260"/>
                <a:gd name="connsiteY6" fmla="*/ 171384 h 2409413"/>
                <a:gd name="connsiteX7" fmla="*/ 6176260 w 6176260"/>
                <a:gd name="connsiteY7" fmla="*/ 599832 h 2409413"/>
                <a:gd name="connsiteX8" fmla="*/ 6176260 w 6176260"/>
                <a:gd name="connsiteY8" fmla="*/ 599832 h 2409413"/>
                <a:gd name="connsiteX9" fmla="*/ 6176260 w 6176260"/>
                <a:gd name="connsiteY9" fmla="*/ 856903 h 2409413"/>
                <a:gd name="connsiteX10" fmla="*/ 6176260 w 6176260"/>
                <a:gd name="connsiteY10" fmla="*/ 856900 h 2409413"/>
                <a:gd name="connsiteX11" fmla="*/ 6004876 w 6176260"/>
                <a:gd name="connsiteY11" fmla="*/ 1028284 h 2409413"/>
                <a:gd name="connsiteX12" fmla="*/ 4440301 w 6176260"/>
                <a:gd name="connsiteY12" fmla="*/ 1000575 h 2409413"/>
                <a:gd name="connsiteX13" fmla="*/ 5537388 w 6176260"/>
                <a:gd name="connsiteY13" fmla="*/ 2409413 h 2409413"/>
                <a:gd name="connsiteX14" fmla="*/ 3602818 w 6176260"/>
                <a:gd name="connsiteY14" fmla="*/ 1028284 h 2409413"/>
                <a:gd name="connsiteX15" fmla="*/ 171384 w 6176260"/>
                <a:gd name="connsiteY15" fmla="*/ 1028284 h 2409413"/>
                <a:gd name="connsiteX16" fmla="*/ 0 w 6176260"/>
                <a:gd name="connsiteY16" fmla="*/ 856900 h 2409413"/>
                <a:gd name="connsiteX17" fmla="*/ 0 w 6176260"/>
                <a:gd name="connsiteY17" fmla="*/ 856903 h 2409413"/>
                <a:gd name="connsiteX18" fmla="*/ 0 w 6176260"/>
                <a:gd name="connsiteY18" fmla="*/ 599832 h 2409413"/>
                <a:gd name="connsiteX19" fmla="*/ 0 w 6176260"/>
                <a:gd name="connsiteY19" fmla="*/ 599832 h 2409413"/>
                <a:gd name="connsiteX20" fmla="*/ 0 w 6176260"/>
                <a:gd name="connsiteY20" fmla="*/ 171384 h 2409413"/>
                <a:gd name="connsiteX0" fmla="*/ 0 w 6176260"/>
                <a:gd name="connsiteY0" fmla="*/ 171384 h 2409413"/>
                <a:gd name="connsiteX1" fmla="*/ 171384 w 6176260"/>
                <a:gd name="connsiteY1" fmla="*/ 0 h 2409413"/>
                <a:gd name="connsiteX2" fmla="*/ 3602818 w 6176260"/>
                <a:gd name="connsiteY2" fmla="*/ 0 h 2409413"/>
                <a:gd name="connsiteX3" fmla="*/ 3602818 w 6176260"/>
                <a:gd name="connsiteY3" fmla="*/ 0 h 2409413"/>
                <a:gd name="connsiteX4" fmla="*/ 5146883 w 6176260"/>
                <a:gd name="connsiteY4" fmla="*/ 0 h 2409413"/>
                <a:gd name="connsiteX5" fmla="*/ 6004876 w 6176260"/>
                <a:gd name="connsiteY5" fmla="*/ 0 h 2409413"/>
                <a:gd name="connsiteX6" fmla="*/ 6176260 w 6176260"/>
                <a:gd name="connsiteY6" fmla="*/ 171384 h 2409413"/>
                <a:gd name="connsiteX7" fmla="*/ 6176260 w 6176260"/>
                <a:gd name="connsiteY7" fmla="*/ 599832 h 2409413"/>
                <a:gd name="connsiteX8" fmla="*/ 6176260 w 6176260"/>
                <a:gd name="connsiteY8" fmla="*/ 599832 h 2409413"/>
                <a:gd name="connsiteX9" fmla="*/ 6176260 w 6176260"/>
                <a:gd name="connsiteY9" fmla="*/ 856903 h 2409413"/>
                <a:gd name="connsiteX10" fmla="*/ 6176260 w 6176260"/>
                <a:gd name="connsiteY10" fmla="*/ 856900 h 2409413"/>
                <a:gd name="connsiteX11" fmla="*/ 6004876 w 6176260"/>
                <a:gd name="connsiteY11" fmla="*/ 1028284 h 2409413"/>
                <a:gd name="connsiteX12" fmla="*/ 4440301 w 6176260"/>
                <a:gd name="connsiteY12" fmla="*/ 1000575 h 2409413"/>
                <a:gd name="connsiteX13" fmla="*/ 5537388 w 6176260"/>
                <a:gd name="connsiteY13" fmla="*/ 2409413 h 2409413"/>
                <a:gd name="connsiteX14" fmla="*/ 3602818 w 6176260"/>
                <a:gd name="connsiteY14" fmla="*/ 1028284 h 2409413"/>
                <a:gd name="connsiteX15" fmla="*/ 171384 w 6176260"/>
                <a:gd name="connsiteY15" fmla="*/ 1028284 h 2409413"/>
                <a:gd name="connsiteX16" fmla="*/ 0 w 6176260"/>
                <a:gd name="connsiteY16" fmla="*/ 856900 h 2409413"/>
                <a:gd name="connsiteX17" fmla="*/ 0 w 6176260"/>
                <a:gd name="connsiteY17" fmla="*/ 856903 h 2409413"/>
                <a:gd name="connsiteX18" fmla="*/ 0 w 6176260"/>
                <a:gd name="connsiteY18" fmla="*/ 599832 h 2409413"/>
                <a:gd name="connsiteX19" fmla="*/ 0 w 6176260"/>
                <a:gd name="connsiteY19" fmla="*/ 599832 h 2409413"/>
                <a:gd name="connsiteX20" fmla="*/ 0 w 6176260"/>
                <a:gd name="connsiteY20" fmla="*/ 171384 h 240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76260" h="2409413">
                  <a:moveTo>
                    <a:pt x="0" y="171384"/>
                  </a:moveTo>
                  <a:cubicBezTo>
                    <a:pt x="0" y="76731"/>
                    <a:pt x="76731" y="0"/>
                    <a:pt x="171384" y="0"/>
                  </a:cubicBezTo>
                  <a:lnTo>
                    <a:pt x="3602818" y="0"/>
                  </a:lnTo>
                  <a:lnTo>
                    <a:pt x="3602818" y="0"/>
                  </a:lnTo>
                  <a:lnTo>
                    <a:pt x="5146883" y="0"/>
                  </a:lnTo>
                  <a:lnTo>
                    <a:pt x="6004876" y="0"/>
                  </a:lnTo>
                  <a:cubicBezTo>
                    <a:pt x="6099529" y="0"/>
                    <a:pt x="6176260" y="76731"/>
                    <a:pt x="6176260" y="171384"/>
                  </a:cubicBezTo>
                  <a:lnTo>
                    <a:pt x="6176260" y="599832"/>
                  </a:lnTo>
                  <a:lnTo>
                    <a:pt x="6176260" y="599832"/>
                  </a:lnTo>
                  <a:lnTo>
                    <a:pt x="6176260" y="856903"/>
                  </a:lnTo>
                  <a:lnTo>
                    <a:pt x="6176260" y="856900"/>
                  </a:lnTo>
                  <a:cubicBezTo>
                    <a:pt x="6176260" y="951553"/>
                    <a:pt x="6099529" y="1028284"/>
                    <a:pt x="6004876" y="1028284"/>
                  </a:cubicBezTo>
                  <a:lnTo>
                    <a:pt x="4440301" y="1000575"/>
                  </a:lnTo>
                  <a:cubicBezTo>
                    <a:pt x="4444597" y="1608734"/>
                    <a:pt x="5171692" y="1939800"/>
                    <a:pt x="5537388" y="2409413"/>
                  </a:cubicBezTo>
                  <a:lnTo>
                    <a:pt x="3602818" y="1028284"/>
                  </a:lnTo>
                  <a:lnTo>
                    <a:pt x="171384" y="1028284"/>
                  </a:lnTo>
                  <a:cubicBezTo>
                    <a:pt x="76731" y="1028284"/>
                    <a:pt x="0" y="951553"/>
                    <a:pt x="0" y="856900"/>
                  </a:cubicBezTo>
                  <a:lnTo>
                    <a:pt x="0" y="856903"/>
                  </a:lnTo>
                  <a:lnTo>
                    <a:pt x="0" y="599832"/>
                  </a:lnTo>
                  <a:lnTo>
                    <a:pt x="0" y="599832"/>
                  </a:lnTo>
                  <a:lnTo>
                    <a:pt x="0" y="171384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91714" y="1206651"/>
              <a:ext cx="59865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ঐ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দূরে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বেশি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ফুল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চল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সেখান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তুলি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8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29E827-C143-41AC-B0E4-61F1A8547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4" y="306098"/>
            <a:ext cx="11612950" cy="62696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7" b="1115"/>
          <a:stretch/>
        </p:blipFill>
        <p:spPr bwMode="auto">
          <a:xfrm>
            <a:off x="282274" y="292653"/>
            <a:ext cx="11670240" cy="62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156057" y="866116"/>
            <a:ext cx="4542125" cy="1200809"/>
            <a:chOff x="7051963" y="2251571"/>
            <a:chExt cx="4542125" cy="1200809"/>
          </a:xfrm>
        </p:grpSpPr>
        <p:sp>
          <p:nvSpPr>
            <p:cNvPr id="3" name="Rounded Rectangle 2"/>
            <p:cNvSpPr/>
            <p:nvPr/>
          </p:nvSpPr>
          <p:spPr>
            <a:xfrm>
              <a:off x="7051963" y="2251571"/>
              <a:ext cx="4542125" cy="1200809"/>
            </a:xfrm>
            <a:prstGeom prst="roundRect">
              <a:avLst>
                <a:gd name="adj" fmla="val 38589"/>
              </a:avLst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71" b="100000" l="7463" r="100000">
                          <a14:foregroundMark x1="43284" y1="29412" x2="94030" y2="20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969" y="2458038"/>
              <a:ext cx="776287" cy="787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920254" y="2460486"/>
              <a:ext cx="3528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চিত্রে</a:t>
              </a:r>
              <a:r>
                <a:rPr lang="en-US" sz="4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sz="4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যাচ্ছে</a:t>
              </a:r>
              <a:r>
                <a:rPr lang="en-US" sz="4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00" y="890588"/>
            <a:ext cx="78152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2119745" y="4488873"/>
            <a:ext cx="6968837" cy="360218"/>
          </a:xfrm>
          <a:prstGeom prst="leftArrow">
            <a:avLst>
              <a:gd name="adj1" fmla="val 50000"/>
              <a:gd name="adj2" fmla="val 769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1884218" y="5500255"/>
            <a:ext cx="1136073" cy="360218"/>
          </a:xfrm>
          <a:prstGeom prst="leftArrow">
            <a:avLst>
              <a:gd name="adj1" fmla="val 50000"/>
              <a:gd name="adj2" fmla="val 769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BFC000-CD49-41A6-8FEA-220EB7546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3266" y="2904940"/>
            <a:ext cx="4907705" cy="9327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A5A3C7-FE5D-41D4-96B7-904E2F16F116}"/>
              </a:ext>
            </a:extLst>
          </p:cNvPr>
          <p:cNvSpPr/>
          <p:nvPr/>
        </p:nvSpPr>
        <p:spPr>
          <a:xfrm>
            <a:off x="229818" y="251169"/>
            <a:ext cx="11730234" cy="6377258"/>
          </a:xfrm>
          <a:prstGeom prst="rect">
            <a:avLst/>
          </a:prstGeom>
          <a:solidFill>
            <a:schemeClr val="bg1">
              <a:alpha val="5000"/>
            </a:schemeClr>
          </a:solidFill>
          <a:ln w="76200">
            <a:solidFill>
              <a:srgbClr val="FF4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DB33484-4E19-4558-84BA-31F82502B0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18" y="217539"/>
            <a:ext cx="11732364" cy="6444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0FF157-3A07-44FA-A8C3-D6CFB304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495" y="1376367"/>
            <a:ext cx="12125995" cy="528569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63E8473-BE10-413D-B14B-97DB2FC8ED1A}"/>
              </a:ext>
            </a:extLst>
          </p:cNvPr>
          <p:cNvSpPr/>
          <p:nvPr/>
        </p:nvSpPr>
        <p:spPr>
          <a:xfrm rot="16200000">
            <a:off x="4183902" y="-2560712"/>
            <a:ext cx="3863515" cy="11771681"/>
          </a:xfrm>
          <a:custGeom>
            <a:avLst/>
            <a:gdLst>
              <a:gd name="connsiteX0" fmla="*/ 0 w 2492828"/>
              <a:gd name="connsiteY0" fmla="*/ 2993567 h 2993567"/>
              <a:gd name="connsiteX1" fmla="*/ 1256784 w 2492828"/>
              <a:gd name="connsiteY1" fmla="*/ 0 h 2993567"/>
              <a:gd name="connsiteX2" fmla="*/ 2492828 w 2492828"/>
              <a:gd name="connsiteY2" fmla="*/ 2993567 h 2993567"/>
              <a:gd name="connsiteX3" fmla="*/ 0 w 2492828"/>
              <a:gd name="connsiteY3" fmla="*/ 2993567 h 2993567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203862 w 2696690"/>
              <a:gd name="connsiteY0" fmla="*/ 3102422 h 3102422"/>
              <a:gd name="connsiteX1" fmla="*/ 1046989 w 2696690"/>
              <a:gd name="connsiteY1" fmla="*/ 0 h 3102422"/>
              <a:gd name="connsiteX2" fmla="*/ 2696690 w 2696690"/>
              <a:gd name="connsiteY2" fmla="*/ 3102422 h 3102422"/>
              <a:gd name="connsiteX3" fmla="*/ 203862 w 2696690"/>
              <a:gd name="connsiteY3" fmla="*/ 3102422 h 3102422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203862 w 2696690"/>
              <a:gd name="connsiteY0" fmla="*/ 3102422 h 3102422"/>
              <a:gd name="connsiteX1" fmla="*/ 1046989 w 2696690"/>
              <a:gd name="connsiteY1" fmla="*/ 0 h 3102422"/>
              <a:gd name="connsiteX2" fmla="*/ 2696690 w 2696690"/>
              <a:gd name="connsiteY2" fmla="*/ 3102422 h 3102422"/>
              <a:gd name="connsiteX3" fmla="*/ 203862 w 2696690"/>
              <a:gd name="connsiteY3" fmla="*/ 3102422 h 3102422"/>
              <a:gd name="connsiteX0" fmla="*/ 82203 w 2575031"/>
              <a:gd name="connsiteY0" fmla="*/ 6498765 h 6498765"/>
              <a:gd name="connsiteX1" fmla="*/ 1143044 w 2575031"/>
              <a:gd name="connsiteY1" fmla="*/ 0 h 6498765"/>
              <a:gd name="connsiteX2" fmla="*/ 2575031 w 2575031"/>
              <a:gd name="connsiteY2" fmla="*/ 6498765 h 6498765"/>
              <a:gd name="connsiteX3" fmla="*/ 82203 w 2575031"/>
              <a:gd name="connsiteY3" fmla="*/ 6498765 h 6498765"/>
              <a:gd name="connsiteX0" fmla="*/ 82203 w 2575031"/>
              <a:gd name="connsiteY0" fmla="*/ 6498765 h 6498765"/>
              <a:gd name="connsiteX1" fmla="*/ 1143044 w 2575031"/>
              <a:gd name="connsiteY1" fmla="*/ 0 h 6498765"/>
              <a:gd name="connsiteX2" fmla="*/ 2575031 w 2575031"/>
              <a:gd name="connsiteY2" fmla="*/ 6498765 h 6498765"/>
              <a:gd name="connsiteX3" fmla="*/ 82203 w 2575031"/>
              <a:gd name="connsiteY3" fmla="*/ 6498765 h 6498765"/>
              <a:gd name="connsiteX0" fmla="*/ 82203 w 2575031"/>
              <a:gd name="connsiteY0" fmla="*/ 6498765 h 6498765"/>
              <a:gd name="connsiteX1" fmla="*/ 1143044 w 2575031"/>
              <a:gd name="connsiteY1" fmla="*/ 0 h 6498765"/>
              <a:gd name="connsiteX2" fmla="*/ 2575031 w 2575031"/>
              <a:gd name="connsiteY2" fmla="*/ 6498765 h 6498765"/>
              <a:gd name="connsiteX3" fmla="*/ 82203 w 2575031"/>
              <a:gd name="connsiteY3" fmla="*/ 6498765 h 6498765"/>
              <a:gd name="connsiteX0" fmla="*/ 0 w 2492828"/>
              <a:gd name="connsiteY0" fmla="*/ 6498765 h 6498765"/>
              <a:gd name="connsiteX1" fmla="*/ 1060841 w 2492828"/>
              <a:gd name="connsiteY1" fmla="*/ 0 h 6498765"/>
              <a:gd name="connsiteX2" fmla="*/ 2492828 w 2492828"/>
              <a:gd name="connsiteY2" fmla="*/ 6498765 h 6498765"/>
              <a:gd name="connsiteX3" fmla="*/ 0 w 2492828"/>
              <a:gd name="connsiteY3" fmla="*/ 6498765 h 6498765"/>
              <a:gd name="connsiteX0" fmla="*/ 0 w 2492828"/>
              <a:gd name="connsiteY0" fmla="*/ 6498765 h 6498765"/>
              <a:gd name="connsiteX1" fmla="*/ 1060841 w 2492828"/>
              <a:gd name="connsiteY1" fmla="*/ 0 h 6498765"/>
              <a:gd name="connsiteX2" fmla="*/ 2492828 w 2492828"/>
              <a:gd name="connsiteY2" fmla="*/ 6498765 h 6498765"/>
              <a:gd name="connsiteX3" fmla="*/ 0 w 2492828"/>
              <a:gd name="connsiteY3" fmla="*/ 6498765 h 6498765"/>
              <a:gd name="connsiteX0" fmla="*/ 0 w 2492828"/>
              <a:gd name="connsiteY0" fmla="*/ 6498765 h 6498765"/>
              <a:gd name="connsiteX1" fmla="*/ 1060841 w 2492828"/>
              <a:gd name="connsiteY1" fmla="*/ 0 h 6498765"/>
              <a:gd name="connsiteX2" fmla="*/ 2492828 w 2492828"/>
              <a:gd name="connsiteY2" fmla="*/ 6498765 h 6498765"/>
              <a:gd name="connsiteX3" fmla="*/ 0 w 2492828"/>
              <a:gd name="connsiteY3" fmla="*/ 6498765 h 6498765"/>
              <a:gd name="connsiteX0" fmla="*/ 107417 w 2600245"/>
              <a:gd name="connsiteY0" fmla="*/ 6498765 h 6498765"/>
              <a:gd name="connsiteX1" fmla="*/ 1168258 w 2600245"/>
              <a:gd name="connsiteY1" fmla="*/ 0 h 6498765"/>
              <a:gd name="connsiteX2" fmla="*/ 2600245 w 2600245"/>
              <a:gd name="connsiteY2" fmla="*/ 6498765 h 6498765"/>
              <a:gd name="connsiteX3" fmla="*/ 107417 w 2600245"/>
              <a:gd name="connsiteY3" fmla="*/ 6498765 h 6498765"/>
              <a:gd name="connsiteX0" fmla="*/ 107417 w 2600245"/>
              <a:gd name="connsiteY0" fmla="*/ 6237508 h 6498765"/>
              <a:gd name="connsiteX1" fmla="*/ 1168258 w 2600245"/>
              <a:gd name="connsiteY1" fmla="*/ 0 h 6498765"/>
              <a:gd name="connsiteX2" fmla="*/ 2600245 w 2600245"/>
              <a:gd name="connsiteY2" fmla="*/ 6498765 h 6498765"/>
              <a:gd name="connsiteX3" fmla="*/ 107417 w 2600245"/>
              <a:gd name="connsiteY3" fmla="*/ 6237508 h 6498765"/>
              <a:gd name="connsiteX0" fmla="*/ 31790 w 2677018"/>
              <a:gd name="connsiteY0" fmla="*/ 6520537 h 6520537"/>
              <a:gd name="connsiteX1" fmla="*/ 1245031 w 2677018"/>
              <a:gd name="connsiteY1" fmla="*/ 0 h 6520537"/>
              <a:gd name="connsiteX2" fmla="*/ 2677018 w 2677018"/>
              <a:gd name="connsiteY2" fmla="*/ 6498765 h 6520537"/>
              <a:gd name="connsiteX3" fmla="*/ 31790 w 2677018"/>
              <a:gd name="connsiteY3" fmla="*/ 6520537 h 6520537"/>
              <a:gd name="connsiteX0" fmla="*/ 115122 w 2760350"/>
              <a:gd name="connsiteY0" fmla="*/ 6520537 h 6520537"/>
              <a:gd name="connsiteX1" fmla="*/ 1328363 w 2760350"/>
              <a:gd name="connsiteY1" fmla="*/ 0 h 6520537"/>
              <a:gd name="connsiteX2" fmla="*/ 2760350 w 2760350"/>
              <a:gd name="connsiteY2" fmla="*/ 6498765 h 6520537"/>
              <a:gd name="connsiteX3" fmla="*/ 115122 w 2760350"/>
              <a:gd name="connsiteY3" fmla="*/ 6520537 h 6520537"/>
              <a:gd name="connsiteX0" fmla="*/ 115122 w 2760350"/>
              <a:gd name="connsiteY0" fmla="*/ 6520537 h 6520537"/>
              <a:gd name="connsiteX1" fmla="*/ 1328363 w 2760350"/>
              <a:gd name="connsiteY1" fmla="*/ 0 h 6520537"/>
              <a:gd name="connsiteX2" fmla="*/ 2760350 w 2760350"/>
              <a:gd name="connsiteY2" fmla="*/ 6498765 h 6520537"/>
              <a:gd name="connsiteX3" fmla="*/ 115122 w 2760350"/>
              <a:gd name="connsiteY3" fmla="*/ 6520537 h 65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0350" h="6520537">
                <a:moveTo>
                  <a:pt x="115122" y="6520537"/>
                </a:moveTo>
                <a:cubicBezTo>
                  <a:pt x="189332" y="5617027"/>
                  <a:pt x="-650852" y="3831780"/>
                  <a:pt x="1328363" y="0"/>
                </a:cubicBezTo>
                <a:cubicBezTo>
                  <a:pt x="91650" y="4436453"/>
                  <a:pt x="2283021" y="4332510"/>
                  <a:pt x="2760350" y="6498765"/>
                </a:cubicBezTo>
                <a:lnTo>
                  <a:pt x="115122" y="6520537"/>
                </a:lnTo>
                <a:close/>
              </a:path>
            </a:pathLst>
          </a:custGeom>
          <a:solidFill>
            <a:srgbClr val="B5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2">
            <a:extLst>
              <a:ext uri="{FF2B5EF4-FFF2-40B4-BE49-F238E27FC236}">
                <a16:creationId xmlns:a16="http://schemas.microsoft.com/office/drawing/2014/main" id="{C9B0C64E-6A4A-4994-A60E-3A01BD077A12}"/>
              </a:ext>
            </a:extLst>
          </p:cNvPr>
          <p:cNvSpPr/>
          <p:nvPr/>
        </p:nvSpPr>
        <p:spPr>
          <a:xfrm rot="16200000">
            <a:off x="8210632" y="2871188"/>
            <a:ext cx="1611435" cy="5970301"/>
          </a:xfrm>
          <a:custGeom>
            <a:avLst/>
            <a:gdLst>
              <a:gd name="connsiteX0" fmla="*/ 0 w 2492828"/>
              <a:gd name="connsiteY0" fmla="*/ 2993567 h 2993567"/>
              <a:gd name="connsiteX1" fmla="*/ 1256784 w 2492828"/>
              <a:gd name="connsiteY1" fmla="*/ 0 h 2993567"/>
              <a:gd name="connsiteX2" fmla="*/ 2492828 w 2492828"/>
              <a:gd name="connsiteY2" fmla="*/ 2993567 h 2993567"/>
              <a:gd name="connsiteX3" fmla="*/ 0 w 2492828"/>
              <a:gd name="connsiteY3" fmla="*/ 2993567 h 2993567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203862 w 2696690"/>
              <a:gd name="connsiteY0" fmla="*/ 3102422 h 3102422"/>
              <a:gd name="connsiteX1" fmla="*/ 1046989 w 2696690"/>
              <a:gd name="connsiteY1" fmla="*/ 0 h 3102422"/>
              <a:gd name="connsiteX2" fmla="*/ 2696690 w 2696690"/>
              <a:gd name="connsiteY2" fmla="*/ 3102422 h 3102422"/>
              <a:gd name="connsiteX3" fmla="*/ 203862 w 2696690"/>
              <a:gd name="connsiteY3" fmla="*/ 3102422 h 3102422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203862 w 2696690"/>
              <a:gd name="connsiteY0" fmla="*/ 3102422 h 3102422"/>
              <a:gd name="connsiteX1" fmla="*/ 1046989 w 2696690"/>
              <a:gd name="connsiteY1" fmla="*/ 0 h 3102422"/>
              <a:gd name="connsiteX2" fmla="*/ 2696690 w 2696690"/>
              <a:gd name="connsiteY2" fmla="*/ 3102422 h 3102422"/>
              <a:gd name="connsiteX3" fmla="*/ 203862 w 2696690"/>
              <a:gd name="connsiteY3" fmla="*/ 3102422 h 3102422"/>
              <a:gd name="connsiteX0" fmla="*/ 82203 w 2575031"/>
              <a:gd name="connsiteY0" fmla="*/ 6498765 h 6498765"/>
              <a:gd name="connsiteX1" fmla="*/ 1143044 w 2575031"/>
              <a:gd name="connsiteY1" fmla="*/ 0 h 6498765"/>
              <a:gd name="connsiteX2" fmla="*/ 2575031 w 2575031"/>
              <a:gd name="connsiteY2" fmla="*/ 6498765 h 6498765"/>
              <a:gd name="connsiteX3" fmla="*/ 82203 w 2575031"/>
              <a:gd name="connsiteY3" fmla="*/ 6498765 h 6498765"/>
              <a:gd name="connsiteX0" fmla="*/ 82203 w 2575031"/>
              <a:gd name="connsiteY0" fmla="*/ 6498765 h 6498765"/>
              <a:gd name="connsiteX1" fmla="*/ 1143044 w 2575031"/>
              <a:gd name="connsiteY1" fmla="*/ 0 h 6498765"/>
              <a:gd name="connsiteX2" fmla="*/ 2575031 w 2575031"/>
              <a:gd name="connsiteY2" fmla="*/ 6498765 h 6498765"/>
              <a:gd name="connsiteX3" fmla="*/ 82203 w 2575031"/>
              <a:gd name="connsiteY3" fmla="*/ 6498765 h 6498765"/>
              <a:gd name="connsiteX0" fmla="*/ 82203 w 2575031"/>
              <a:gd name="connsiteY0" fmla="*/ 6498765 h 6498765"/>
              <a:gd name="connsiteX1" fmla="*/ 1143044 w 2575031"/>
              <a:gd name="connsiteY1" fmla="*/ 0 h 6498765"/>
              <a:gd name="connsiteX2" fmla="*/ 2575031 w 2575031"/>
              <a:gd name="connsiteY2" fmla="*/ 6498765 h 6498765"/>
              <a:gd name="connsiteX3" fmla="*/ 82203 w 2575031"/>
              <a:gd name="connsiteY3" fmla="*/ 6498765 h 6498765"/>
              <a:gd name="connsiteX0" fmla="*/ 0 w 2492828"/>
              <a:gd name="connsiteY0" fmla="*/ 6498765 h 6498765"/>
              <a:gd name="connsiteX1" fmla="*/ 1060841 w 2492828"/>
              <a:gd name="connsiteY1" fmla="*/ 0 h 6498765"/>
              <a:gd name="connsiteX2" fmla="*/ 2492828 w 2492828"/>
              <a:gd name="connsiteY2" fmla="*/ 6498765 h 6498765"/>
              <a:gd name="connsiteX3" fmla="*/ 0 w 2492828"/>
              <a:gd name="connsiteY3" fmla="*/ 6498765 h 6498765"/>
              <a:gd name="connsiteX0" fmla="*/ 0 w 2492828"/>
              <a:gd name="connsiteY0" fmla="*/ 6498765 h 6498765"/>
              <a:gd name="connsiteX1" fmla="*/ 1060841 w 2492828"/>
              <a:gd name="connsiteY1" fmla="*/ 0 h 6498765"/>
              <a:gd name="connsiteX2" fmla="*/ 2492828 w 2492828"/>
              <a:gd name="connsiteY2" fmla="*/ 6498765 h 6498765"/>
              <a:gd name="connsiteX3" fmla="*/ 0 w 2492828"/>
              <a:gd name="connsiteY3" fmla="*/ 6498765 h 6498765"/>
              <a:gd name="connsiteX0" fmla="*/ 0 w 2492828"/>
              <a:gd name="connsiteY0" fmla="*/ 6498765 h 6498765"/>
              <a:gd name="connsiteX1" fmla="*/ 1060841 w 2492828"/>
              <a:gd name="connsiteY1" fmla="*/ 0 h 6498765"/>
              <a:gd name="connsiteX2" fmla="*/ 2492828 w 2492828"/>
              <a:gd name="connsiteY2" fmla="*/ 6498765 h 6498765"/>
              <a:gd name="connsiteX3" fmla="*/ 0 w 2492828"/>
              <a:gd name="connsiteY3" fmla="*/ 6498765 h 6498765"/>
              <a:gd name="connsiteX0" fmla="*/ 107417 w 2600245"/>
              <a:gd name="connsiteY0" fmla="*/ 6498765 h 6498765"/>
              <a:gd name="connsiteX1" fmla="*/ 1168258 w 2600245"/>
              <a:gd name="connsiteY1" fmla="*/ 0 h 6498765"/>
              <a:gd name="connsiteX2" fmla="*/ 2600245 w 2600245"/>
              <a:gd name="connsiteY2" fmla="*/ 6498765 h 6498765"/>
              <a:gd name="connsiteX3" fmla="*/ 107417 w 2600245"/>
              <a:gd name="connsiteY3" fmla="*/ 6498765 h 6498765"/>
              <a:gd name="connsiteX0" fmla="*/ 107417 w 2600245"/>
              <a:gd name="connsiteY0" fmla="*/ 6237508 h 6498765"/>
              <a:gd name="connsiteX1" fmla="*/ 1168258 w 2600245"/>
              <a:gd name="connsiteY1" fmla="*/ 0 h 6498765"/>
              <a:gd name="connsiteX2" fmla="*/ 2600245 w 2600245"/>
              <a:gd name="connsiteY2" fmla="*/ 6498765 h 6498765"/>
              <a:gd name="connsiteX3" fmla="*/ 107417 w 2600245"/>
              <a:gd name="connsiteY3" fmla="*/ 6237508 h 6498765"/>
              <a:gd name="connsiteX0" fmla="*/ 31790 w 2677018"/>
              <a:gd name="connsiteY0" fmla="*/ 6520537 h 6520537"/>
              <a:gd name="connsiteX1" fmla="*/ 1245031 w 2677018"/>
              <a:gd name="connsiteY1" fmla="*/ 0 h 6520537"/>
              <a:gd name="connsiteX2" fmla="*/ 2677018 w 2677018"/>
              <a:gd name="connsiteY2" fmla="*/ 6498765 h 6520537"/>
              <a:gd name="connsiteX3" fmla="*/ 31790 w 2677018"/>
              <a:gd name="connsiteY3" fmla="*/ 6520537 h 6520537"/>
              <a:gd name="connsiteX0" fmla="*/ 115122 w 2760350"/>
              <a:gd name="connsiteY0" fmla="*/ 6520537 h 6520537"/>
              <a:gd name="connsiteX1" fmla="*/ 1328363 w 2760350"/>
              <a:gd name="connsiteY1" fmla="*/ 0 h 6520537"/>
              <a:gd name="connsiteX2" fmla="*/ 2760350 w 2760350"/>
              <a:gd name="connsiteY2" fmla="*/ 6498765 h 6520537"/>
              <a:gd name="connsiteX3" fmla="*/ 115122 w 2760350"/>
              <a:gd name="connsiteY3" fmla="*/ 6520537 h 6520537"/>
              <a:gd name="connsiteX0" fmla="*/ -1 w 2645227"/>
              <a:gd name="connsiteY0" fmla="*/ 6722891 h 6722891"/>
              <a:gd name="connsiteX1" fmla="*/ 2307581 w 2645227"/>
              <a:gd name="connsiteY1" fmla="*/ -1 h 6722891"/>
              <a:gd name="connsiteX2" fmla="*/ 2645227 w 2645227"/>
              <a:gd name="connsiteY2" fmla="*/ 6701119 h 6722891"/>
              <a:gd name="connsiteX3" fmla="*/ -1 w 2645227"/>
              <a:gd name="connsiteY3" fmla="*/ 6722891 h 6722891"/>
              <a:gd name="connsiteX0" fmla="*/ -1 w 2711979"/>
              <a:gd name="connsiteY0" fmla="*/ 6745370 h 6745370"/>
              <a:gd name="connsiteX1" fmla="*/ 2710758 w 2711979"/>
              <a:gd name="connsiteY1" fmla="*/ -1 h 6745370"/>
              <a:gd name="connsiteX2" fmla="*/ 2645227 w 2711979"/>
              <a:gd name="connsiteY2" fmla="*/ 6723598 h 6745370"/>
              <a:gd name="connsiteX3" fmla="*/ -1 w 2711979"/>
              <a:gd name="connsiteY3" fmla="*/ 6745370 h 6745370"/>
              <a:gd name="connsiteX0" fmla="*/ -1 w 2710757"/>
              <a:gd name="connsiteY0" fmla="*/ 6745370 h 6745370"/>
              <a:gd name="connsiteX1" fmla="*/ 2710758 w 2710757"/>
              <a:gd name="connsiteY1" fmla="*/ -1 h 6745370"/>
              <a:gd name="connsiteX2" fmla="*/ 2645227 w 2710757"/>
              <a:gd name="connsiteY2" fmla="*/ 6723598 h 6745370"/>
              <a:gd name="connsiteX3" fmla="*/ -1 w 2710757"/>
              <a:gd name="connsiteY3" fmla="*/ 6745370 h 6745370"/>
              <a:gd name="connsiteX0" fmla="*/ -1 w 2710757"/>
              <a:gd name="connsiteY0" fmla="*/ 6745370 h 6745370"/>
              <a:gd name="connsiteX1" fmla="*/ 2710758 w 2710757"/>
              <a:gd name="connsiteY1" fmla="*/ -1 h 6745370"/>
              <a:gd name="connsiteX2" fmla="*/ 2645227 w 2710757"/>
              <a:gd name="connsiteY2" fmla="*/ 6723598 h 6745370"/>
              <a:gd name="connsiteX3" fmla="*/ -1 w 2710757"/>
              <a:gd name="connsiteY3" fmla="*/ 6745370 h 6745370"/>
              <a:gd name="connsiteX0" fmla="*/ 1 w 2922394"/>
              <a:gd name="connsiteY0" fmla="*/ 6798745 h 6798745"/>
              <a:gd name="connsiteX1" fmla="*/ 2922394 w 2922394"/>
              <a:gd name="connsiteY1" fmla="*/ 0 h 6798745"/>
              <a:gd name="connsiteX2" fmla="*/ 2645229 w 2922394"/>
              <a:gd name="connsiteY2" fmla="*/ 6776973 h 6798745"/>
              <a:gd name="connsiteX3" fmla="*/ 1 w 2922394"/>
              <a:gd name="connsiteY3" fmla="*/ 6798745 h 6798745"/>
              <a:gd name="connsiteX0" fmla="*/ -1 w 2922392"/>
              <a:gd name="connsiteY0" fmla="*/ 6798745 h 6798745"/>
              <a:gd name="connsiteX1" fmla="*/ 2922392 w 2922392"/>
              <a:gd name="connsiteY1" fmla="*/ 0 h 6798745"/>
              <a:gd name="connsiteX2" fmla="*/ 2645227 w 2922392"/>
              <a:gd name="connsiteY2" fmla="*/ 6776973 h 6798745"/>
              <a:gd name="connsiteX3" fmla="*/ -1 w 2922392"/>
              <a:gd name="connsiteY3" fmla="*/ 6798745 h 6798745"/>
              <a:gd name="connsiteX0" fmla="*/ 1 w 2922394"/>
              <a:gd name="connsiteY0" fmla="*/ 6798745 h 6798745"/>
              <a:gd name="connsiteX1" fmla="*/ 2922394 w 2922394"/>
              <a:gd name="connsiteY1" fmla="*/ 0 h 6798745"/>
              <a:gd name="connsiteX2" fmla="*/ 2645229 w 2922394"/>
              <a:gd name="connsiteY2" fmla="*/ 6776973 h 6798745"/>
              <a:gd name="connsiteX3" fmla="*/ 1 w 2922394"/>
              <a:gd name="connsiteY3" fmla="*/ 6798745 h 6798745"/>
              <a:gd name="connsiteX0" fmla="*/ -1 w 2922392"/>
              <a:gd name="connsiteY0" fmla="*/ 6798745 h 6798745"/>
              <a:gd name="connsiteX1" fmla="*/ 2922392 w 2922392"/>
              <a:gd name="connsiteY1" fmla="*/ 0 h 6798745"/>
              <a:gd name="connsiteX2" fmla="*/ 2645226 w 2922392"/>
              <a:gd name="connsiteY2" fmla="*/ 6776976 h 6798745"/>
              <a:gd name="connsiteX3" fmla="*/ -1 w 2922392"/>
              <a:gd name="connsiteY3" fmla="*/ 6798745 h 6798745"/>
              <a:gd name="connsiteX0" fmla="*/ 1 w 2991700"/>
              <a:gd name="connsiteY0" fmla="*/ 6798745 h 6798745"/>
              <a:gd name="connsiteX1" fmla="*/ 2922394 w 2991700"/>
              <a:gd name="connsiteY1" fmla="*/ 0 h 6798745"/>
              <a:gd name="connsiteX2" fmla="*/ 2980316 w 2991700"/>
              <a:gd name="connsiteY2" fmla="*/ 6734275 h 6798745"/>
              <a:gd name="connsiteX3" fmla="*/ 1 w 2991700"/>
              <a:gd name="connsiteY3" fmla="*/ 6798745 h 6798745"/>
              <a:gd name="connsiteX0" fmla="*/ -1 w 2980314"/>
              <a:gd name="connsiteY0" fmla="*/ 6798745 h 6798745"/>
              <a:gd name="connsiteX1" fmla="*/ 2922392 w 2980314"/>
              <a:gd name="connsiteY1" fmla="*/ 0 h 6798745"/>
              <a:gd name="connsiteX2" fmla="*/ 2980314 w 2980314"/>
              <a:gd name="connsiteY2" fmla="*/ 6734275 h 6798745"/>
              <a:gd name="connsiteX3" fmla="*/ -1 w 2980314"/>
              <a:gd name="connsiteY3" fmla="*/ 6798745 h 6798745"/>
              <a:gd name="connsiteX0" fmla="*/ 1 w 2980316"/>
              <a:gd name="connsiteY0" fmla="*/ 6798745 h 6798745"/>
              <a:gd name="connsiteX1" fmla="*/ 2922394 w 2980316"/>
              <a:gd name="connsiteY1" fmla="*/ 0 h 6798745"/>
              <a:gd name="connsiteX2" fmla="*/ 2980316 w 2980316"/>
              <a:gd name="connsiteY2" fmla="*/ 6734275 h 6798745"/>
              <a:gd name="connsiteX3" fmla="*/ 1 w 2980316"/>
              <a:gd name="connsiteY3" fmla="*/ 6798745 h 6798745"/>
              <a:gd name="connsiteX0" fmla="*/ -1 w 3045843"/>
              <a:gd name="connsiteY0" fmla="*/ 6830768 h 6830768"/>
              <a:gd name="connsiteX1" fmla="*/ 3045844 w 3045843"/>
              <a:gd name="connsiteY1" fmla="*/ 0 h 6830768"/>
              <a:gd name="connsiteX2" fmla="*/ 2980314 w 3045843"/>
              <a:gd name="connsiteY2" fmla="*/ 6766298 h 6830768"/>
              <a:gd name="connsiteX3" fmla="*/ -1 w 3045843"/>
              <a:gd name="connsiteY3" fmla="*/ 6830768 h 6830768"/>
              <a:gd name="connsiteX0" fmla="*/ 1 w 3045847"/>
              <a:gd name="connsiteY0" fmla="*/ 6830768 h 6830768"/>
              <a:gd name="connsiteX1" fmla="*/ 3045846 w 3045847"/>
              <a:gd name="connsiteY1" fmla="*/ 0 h 6830768"/>
              <a:gd name="connsiteX2" fmla="*/ 2980316 w 3045847"/>
              <a:gd name="connsiteY2" fmla="*/ 6766298 h 6830768"/>
              <a:gd name="connsiteX3" fmla="*/ 1 w 3045847"/>
              <a:gd name="connsiteY3" fmla="*/ 6830768 h 6830768"/>
              <a:gd name="connsiteX0" fmla="*/ -1 w 3045843"/>
              <a:gd name="connsiteY0" fmla="*/ 6830768 h 6830768"/>
              <a:gd name="connsiteX1" fmla="*/ 3045844 w 3045843"/>
              <a:gd name="connsiteY1" fmla="*/ 0 h 6830768"/>
              <a:gd name="connsiteX2" fmla="*/ 2980314 w 3045843"/>
              <a:gd name="connsiteY2" fmla="*/ 6766298 h 6830768"/>
              <a:gd name="connsiteX3" fmla="*/ -1 w 3045843"/>
              <a:gd name="connsiteY3" fmla="*/ 6830768 h 6830768"/>
              <a:gd name="connsiteX0" fmla="*/ 1 w 3045847"/>
              <a:gd name="connsiteY0" fmla="*/ 6830768 h 6830768"/>
              <a:gd name="connsiteX1" fmla="*/ 3045846 w 3045847"/>
              <a:gd name="connsiteY1" fmla="*/ 0 h 6830768"/>
              <a:gd name="connsiteX2" fmla="*/ 2980316 w 3045847"/>
              <a:gd name="connsiteY2" fmla="*/ 6766298 h 6830768"/>
              <a:gd name="connsiteX3" fmla="*/ 1 w 3045847"/>
              <a:gd name="connsiteY3" fmla="*/ 6830768 h 6830768"/>
              <a:gd name="connsiteX0" fmla="*/ -1 w 3045843"/>
              <a:gd name="connsiteY0" fmla="*/ 6830768 h 6830768"/>
              <a:gd name="connsiteX1" fmla="*/ 3045844 w 3045843"/>
              <a:gd name="connsiteY1" fmla="*/ 0 h 6830768"/>
              <a:gd name="connsiteX2" fmla="*/ 2980314 w 3045843"/>
              <a:gd name="connsiteY2" fmla="*/ 6766298 h 6830768"/>
              <a:gd name="connsiteX3" fmla="*/ -1 w 3045843"/>
              <a:gd name="connsiteY3" fmla="*/ 6830768 h 6830768"/>
              <a:gd name="connsiteX0" fmla="*/ 1 w 3045847"/>
              <a:gd name="connsiteY0" fmla="*/ 6830768 h 6830768"/>
              <a:gd name="connsiteX1" fmla="*/ 3045846 w 3045847"/>
              <a:gd name="connsiteY1" fmla="*/ 0 h 6830768"/>
              <a:gd name="connsiteX2" fmla="*/ 2980316 w 3045847"/>
              <a:gd name="connsiteY2" fmla="*/ 6766298 h 6830768"/>
              <a:gd name="connsiteX3" fmla="*/ 1 w 3045847"/>
              <a:gd name="connsiteY3" fmla="*/ 6830768 h 6830768"/>
              <a:gd name="connsiteX0" fmla="*/ -1 w 3045843"/>
              <a:gd name="connsiteY0" fmla="*/ 6830768 h 6830768"/>
              <a:gd name="connsiteX1" fmla="*/ 3045844 w 3045843"/>
              <a:gd name="connsiteY1" fmla="*/ 0 h 6830768"/>
              <a:gd name="connsiteX2" fmla="*/ 2980314 w 3045843"/>
              <a:gd name="connsiteY2" fmla="*/ 6766298 h 6830768"/>
              <a:gd name="connsiteX3" fmla="*/ -1 w 3045843"/>
              <a:gd name="connsiteY3" fmla="*/ 6830768 h 683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5843" h="6830768">
                <a:moveTo>
                  <a:pt x="-1" y="6830768"/>
                </a:moveTo>
                <a:cubicBezTo>
                  <a:pt x="74209" y="5927258"/>
                  <a:pt x="1066629" y="3831780"/>
                  <a:pt x="3045844" y="0"/>
                </a:cubicBezTo>
                <a:cubicBezTo>
                  <a:pt x="2191031" y="2377085"/>
                  <a:pt x="2573530" y="5272593"/>
                  <a:pt x="2980314" y="6766298"/>
                </a:cubicBezTo>
                <a:lnTo>
                  <a:pt x="-1" y="6830768"/>
                </a:lnTo>
                <a:close/>
              </a:path>
            </a:pathLst>
          </a:custGeom>
          <a:solidFill>
            <a:srgbClr val="FF4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2">
            <a:extLst>
              <a:ext uri="{FF2B5EF4-FFF2-40B4-BE49-F238E27FC236}">
                <a16:creationId xmlns:a16="http://schemas.microsoft.com/office/drawing/2014/main" id="{B3C636E0-8AE4-4E5C-B11C-EB6B9DD83B84}"/>
              </a:ext>
            </a:extLst>
          </p:cNvPr>
          <p:cNvSpPr/>
          <p:nvPr/>
        </p:nvSpPr>
        <p:spPr>
          <a:xfrm rot="5400000" flipH="1">
            <a:off x="1291376" y="750706"/>
            <a:ext cx="2050734" cy="4252482"/>
          </a:xfrm>
          <a:custGeom>
            <a:avLst/>
            <a:gdLst>
              <a:gd name="connsiteX0" fmla="*/ 0 w 2492828"/>
              <a:gd name="connsiteY0" fmla="*/ 2993567 h 2993567"/>
              <a:gd name="connsiteX1" fmla="*/ 1256784 w 2492828"/>
              <a:gd name="connsiteY1" fmla="*/ 0 h 2993567"/>
              <a:gd name="connsiteX2" fmla="*/ 2492828 w 2492828"/>
              <a:gd name="connsiteY2" fmla="*/ 2993567 h 2993567"/>
              <a:gd name="connsiteX3" fmla="*/ 0 w 2492828"/>
              <a:gd name="connsiteY3" fmla="*/ 2993567 h 2993567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203862 w 2696690"/>
              <a:gd name="connsiteY0" fmla="*/ 3102422 h 3102422"/>
              <a:gd name="connsiteX1" fmla="*/ 1046989 w 2696690"/>
              <a:gd name="connsiteY1" fmla="*/ 0 h 3102422"/>
              <a:gd name="connsiteX2" fmla="*/ 2696690 w 2696690"/>
              <a:gd name="connsiteY2" fmla="*/ 3102422 h 3102422"/>
              <a:gd name="connsiteX3" fmla="*/ 203862 w 2696690"/>
              <a:gd name="connsiteY3" fmla="*/ 3102422 h 3102422"/>
              <a:gd name="connsiteX0" fmla="*/ 0 w 2492828"/>
              <a:gd name="connsiteY0" fmla="*/ 3102422 h 3102422"/>
              <a:gd name="connsiteX1" fmla="*/ 843127 w 2492828"/>
              <a:gd name="connsiteY1" fmla="*/ 0 h 3102422"/>
              <a:gd name="connsiteX2" fmla="*/ 2492828 w 2492828"/>
              <a:gd name="connsiteY2" fmla="*/ 3102422 h 3102422"/>
              <a:gd name="connsiteX3" fmla="*/ 0 w 2492828"/>
              <a:gd name="connsiteY3" fmla="*/ 3102422 h 3102422"/>
              <a:gd name="connsiteX0" fmla="*/ 203862 w 2696690"/>
              <a:gd name="connsiteY0" fmla="*/ 3102422 h 3102422"/>
              <a:gd name="connsiteX1" fmla="*/ 1046989 w 2696690"/>
              <a:gd name="connsiteY1" fmla="*/ 0 h 3102422"/>
              <a:gd name="connsiteX2" fmla="*/ 2696690 w 2696690"/>
              <a:gd name="connsiteY2" fmla="*/ 3102422 h 3102422"/>
              <a:gd name="connsiteX3" fmla="*/ 203862 w 2696690"/>
              <a:gd name="connsiteY3" fmla="*/ 3102422 h 3102422"/>
              <a:gd name="connsiteX0" fmla="*/ 82203 w 2575031"/>
              <a:gd name="connsiteY0" fmla="*/ 6498765 h 6498765"/>
              <a:gd name="connsiteX1" fmla="*/ 1143044 w 2575031"/>
              <a:gd name="connsiteY1" fmla="*/ 0 h 6498765"/>
              <a:gd name="connsiteX2" fmla="*/ 2575031 w 2575031"/>
              <a:gd name="connsiteY2" fmla="*/ 6498765 h 6498765"/>
              <a:gd name="connsiteX3" fmla="*/ 82203 w 2575031"/>
              <a:gd name="connsiteY3" fmla="*/ 6498765 h 6498765"/>
              <a:gd name="connsiteX0" fmla="*/ 82203 w 2575031"/>
              <a:gd name="connsiteY0" fmla="*/ 6498765 h 6498765"/>
              <a:gd name="connsiteX1" fmla="*/ 1143044 w 2575031"/>
              <a:gd name="connsiteY1" fmla="*/ 0 h 6498765"/>
              <a:gd name="connsiteX2" fmla="*/ 2575031 w 2575031"/>
              <a:gd name="connsiteY2" fmla="*/ 6498765 h 6498765"/>
              <a:gd name="connsiteX3" fmla="*/ 82203 w 2575031"/>
              <a:gd name="connsiteY3" fmla="*/ 6498765 h 6498765"/>
              <a:gd name="connsiteX0" fmla="*/ 82203 w 2575031"/>
              <a:gd name="connsiteY0" fmla="*/ 6498765 h 6498765"/>
              <a:gd name="connsiteX1" fmla="*/ 1143044 w 2575031"/>
              <a:gd name="connsiteY1" fmla="*/ 0 h 6498765"/>
              <a:gd name="connsiteX2" fmla="*/ 2575031 w 2575031"/>
              <a:gd name="connsiteY2" fmla="*/ 6498765 h 6498765"/>
              <a:gd name="connsiteX3" fmla="*/ 82203 w 2575031"/>
              <a:gd name="connsiteY3" fmla="*/ 6498765 h 6498765"/>
              <a:gd name="connsiteX0" fmla="*/ 0 w 2492828"/>
              <a:gd name="connsiteY0" fmla="*/ 6498765 h 6498765"/>
              <a:gd name="connsiteX1" fmla="*/ 1060841 w 2492828"/>
              <a:gd name="connsiteY1" fmla="*/ 0 h 6498765"/>
              <a:gd name="connsiteX2" fmla="*/ 2492828 w 2492828"/>
              <a:gd name="connsiteY2" fmla="*/ 6498765 h 6498765"/>
              <a:gd name="connsiteX3" fmla="*/ 0 w 2492828"/>
              <a:gd name="connsiteY3" fmla="*/ 6498765 h 6498765"/>
              <a:gd name="connsiteX0" fmla="*/ 0 w 2492828"/>
              <a:gd name="connsiteY0" fmla="*/ 6498765 h 6498765"/>
              <a:gd name="connsiteX1" fmla="*/ 1060841 w 2492828"/>
              <a:gd name="connsiteY1" fmla="*/ 0 h 6498765"/>
              <a:gd name="connsiteX2" fmla="*/ 2492828 w 2492828"/>
              <a:gd name="connsiteY2" fmla="*/ 6498765 h 6498765"/>
              <a:gd name="connsiteX3" fmla="*/ 0 w 2492828"/>
              <a:gd name="connsiteY3" fmla="*/ 6498765 h 6498765"/>
              <a:gd name="connsiteX0" fmla="*/ 0 w 2492828"/>
              <a:gd name="connsiteY0" fmla="*/ 6498765 h 6498765"/>
              <a:gd name="connsiteX1" fmla="*/ 1060841 w 2492828"/>
              <a:gd name="connsiteY1" fmla="*/ 0 h 6498765"/>
              <a:gd name="connsiteX2" fmla="*/ 2492828 w 2492828"/>
              <a:gd name="connsiteY2" fmla="*/ 6498765 h 6498765"/>
              <a:gd name="connsiteX3" fmla="*/ 0 w 2492828"/>
              <a:gd name="connsiteY3" fmla="*/ 6498765 h 6498765"/>
              <a:gd name="connsiteX0" fmla="*/ 107417 w 2600245"/>
              <a:gd name="connsiteY0" fmla="*/ 6498765 h 6498765"/>
              <a:gd name="connsiteX1" fmla="*/ 1168258 w 2600245"/>
              <a:gd name="connsiteY1" fmla="*/ 0 h 6498765"/>
              <a:gd name="connsiteX2" fmla="*/ 2600245 w 2600245"/>
              <a:gd name="connsiteY2" fmla="*/ 6498765 h 6498765"/>
              <a:gd name="connsiteX3" fmla="*/ 107417 w 2600245"/>
              <a:gd name="connsiteY3" fmla="*/ 6498765 h 6498765"/>
              <a:gd name="connsiteX0" fmla="*/ 107417 w 2600245"/>
              <a:gd name="connsiteY0" fmla="*/ 6237508 h 6498765"/>
              <a:gd name="connsiteX1" fmla="*/ 1168258 w 2600245"/>
              <a:gd name="connsiteY1" fmla="*/ 0 h 6498765"/>
              <a:gd name="connsiteX2" fmla="*/ 2600245 w 2600245"/>
              <a:gd name="connsiteY2" fmla="*/ 6498765 h 6498765"/>
              <a:gd name="connsiteX3" fmla="*/ 107417 w 2600245"/>
              <a:gd name="connsiteY3" fmla="*/ 6237508 h 6498765"/>
              <a:gd name="connsiteX0" fmla="*/ 31790 w 2677018"/>
              <a:gd name="connsiteY0" fmla="*/ 6520537 h 6520537"/>
              <a:gd name="connsiteX1" fmla="*/ 1245031 w 2677018"/>
              <a:gd name="connsiteY1" fmla="*/ 0 h 6520537"/>
              <a:gd name="connsiteX2" fmla="*/ 2677018 w 2677018"/>
              <a:gd name="connsiteY2" fmla="*/ 6498765 h 6520537"/>
              <a:gd name="connsiteX3" fmla="*/ 31790 w 2677018"/>
              <a:gd name="connsiteY3" fmla="*/ 6520537 h 6520537"/>
              <a:gd name="connsiteX0" fmla="*/ 115122 w 2760350"/>
              <a:gd name="connsiteY0" fmla="*/ 6520537 h 6520537"/>
              <a:gd name="connsiteX1" fmla="*/ 1328363 w 2760350"/>
              <a:gd name="connsiteY1" fmla="*/ 0 h 6520537"/>
              <a:gd name="connsiteX2" fmla="*/ 2760350 w 2760350"/>
              <a:gd name="connsiteY2" fmla="*/ 6498765 h 6520537"/>
              <a:gd name="connsiteX3" fmla="*/ 115122 w 2760350"/>
              <a:gd name="connsiteY3" fmla="*/ 6520537 h 6520537"/>
              <a:gd name="connsiteX0" fmla="*/ -1 w 2645227"/>
              <a:gd name="connsiteY0" fmla="*/ 6722891 h 6722891"/>
              <a:gd name="connsiteX1" fmla="*/ 2307581 w 2645227"/>
              <a:gd name="connsiteY1" fmla="*/ -1 h 6722891"/>
              <a:gd name="connsiteX2" fmla="*/ 2645227 w 2645227"/>
              <a:gd name="connsiteY2" fmla="*/ 6701119 h 6722891"/>
              <a:gd name="connsiteX3" fmla="*/ -1 w 2645227"/>
              <a:gd name="connsiteY3" fmla="*/ 6722891 h 6722891"/>
              <a:gd name="connsiteX0" fmla="*/ -1 w 2711979"/>
              <a:gd name="connsiteY0" fmla="*/ 6745370 h 6745370"/>
              <a:gd name="connsiteX1" fmla="*/ 2710758 w 2711979"/>
              <a:gd name="connsiteY1" fmla="*/ -1 h 6745370"/>
              <a:gd name="connsiteX2" fmla="*/ 2645227 w 2711979"/>
              <a:gd name="connsiteY2" fmla="*/ 6723598 h 6745370"/>
              <a:gd name="connsiteX3" fmla="*/ -1 w 2711979"/>
              <a:gd name="connsiteY3" fmla="*/ 6745370 h 6745370"/>
              <a:gd name="connsiteX0" fmla="*/ -1 w 2710757"/>
              <a:gd name="connsiteY0" fmla="*/ 6745370 h 6745370"/>
              <a:gd name="connsiteX1" fmla="*/ 2710758 w 2710757"/>
              <a:gd name="connsiteY1" fmla="*/ -1 h 6745370"/>
              <a:gd name="connsiteX2" fmla="*/ 2645227 w 2710757"/>
              <a:gd name="connsiteY2" fmla="*/ 6723598 h 6745370"/>
              <a:gd name="connsiteX3" fmla="*/ -1 w 2710757"/>
              <a:gd name="connsiteY3" fmla="*/ 6745370 h 6745370"/>
              <a:gd name="connsiteX0" fmla="*/ -1 w 2710757"/>
              <a:gd name="connsiteY0" fmla="*/ 6745370 h 6745370"/>
              <a:gd name="connsiteX1" fmla="*/ 2710758 w 2710757"/>
              <a:gd name="connsiteY1" fmla="*/ -1 h 6745370"/>
              <a:gd name="connsiteX2" fmla="*/ 2645227 w 2710757"/>
              <a:gd name="connsiteY2" fmla="*/ 6723598 h 6745370"/>
              <a:gd name="connsiteX3" fmla="*/ -1 w 2710757"/>
              <a:gd name="connsiteY3" fmla="*/ 6745370 h 6745370"/>
              <a:gd name="connsiteX0" fmla="*/ 41682 w 2686910"/>
              <a:gd name="connsiteY0" fmla="*/ 6587978 h 6587978"/>
              <a:gd name="connsiteX1" fmla="*/ 1456507 w 2686910"/>
              <a:gd name="connsiteY1" fmla="*/ 0 h 6587978"/>
              <a:gd name="connsiteX2" fmla="*/ 2686910 w 2686910"/>
              <a:gd name="connsiteY2" fmla="*/ 6566206 h 6587978"/>
              <a:gd name="connsiteX3" fmla="*/ 41682 w 2686910"/>
              <a:gd name="connsiteY3" fmla="*/ 6587978 h 6587978"/>
              <a:gd name="connsiteX0" fmla="*/ 166385 w 2811613"/>
              <a:gd name="connsiteY0" fmla="*/ 5036538 h 5036538"/>
              <a:gd name="connsiteX1" fmla="*/ 1264428 w 2811613"/>
              <a:gd name="connsiteY1" fmla="*/ 0 h 5036538"/>
              <a:gd name="connsiteX2" fmla="*/ 2811613 w 2811613"/>
              <a:gd name="connsiteY2" fmla="*/ 5014766 h 5036538"/>
              <a:gd name="connsiteX3" fmla="*/ 166385 w 2811613"/>
              <a:gd name="connsiteY3" fmla="*/ 5036538 h 5036538"/>
              <a:gd name="connsiteX0" fmla="*/ 166385 w 2811613"/>
              <a:gd name="connsiteY0" fmla="*/ 5036538 h 5036538"/>
              <a:gd name="connsiteX1" fmla="*/ 1264428 w 2811613"/>
              <a:gd name="connsiteY1" fmla="*/ 0 h 5036538"/>
              <a:gd name="connsiteX2" fmla="*/ 2811613 w 2811613"/>
              <a:gd name="connsiteY2" fmla="*/ 5014766 h 5036538"/>
              <a:gd name="connsiteX3" fmla="*/ 166385 w 2811613"/>
              <a:gd name="connsiteY3" fmla="*/ 5036538 h 5036538"/>
              <a:gd name="connsiteX0" fmla="*/ 166385 w 2811613"/>
              <a:gd name="connsiteY0" fmla="*/ 5036538 h 5036538"/>
              <a:gd name="connsiteX1" fmla="*/ 1264428 w 2811613"/>
              <a:gd name="connsiteY1" fmla="*/ 0 h 5036538"/>
              <a:gd name="connsiteX2" fmla="*/ 2811613 w 2811613"/>
              <a:gd name="connsiteY2" fmla="*/ 5014766 h 5036538"/>
              <a:gd name="connsiteX3" fmla="*/ 166385 w 2811613"/>
              <a:gd name="connsiteY3" fmla="*/ 5036538 h 5036538"/>
              <a:gd name="connsiteX0" fmla="*/ 421756 w 3066984"/>
              <a:gd name="connsiteY0" fmla="*/ 5036538 h 5036538"/>
              <a:gd name="connsiteX1" fmla="*/ 1059023 w 3066984"/>
              <a:gd name="connsiteY1" fmla="*/ 0 h 5036538"/>
              <a:gd name="connsiteX2" fmla="*/ 3066984 w 3066984"/>
              <a:gd name="connsiteY2" fmla="*/ 5014766 h 5036538"/>
              <a:gd name="connsiteX3" fmla="*/ 421756 w 3066984"/>
              <a:gd name="connsiteY3" fmla="*/ 5036538 h 5036538"/>
              <a:gd name="connsiteX0" fmla="*/ 15116 w 2660344"/>
              <a:gd name="connsiteY0" fmla="*/ 5036538 h 5036538"/>
              <a:gd name="connsiteX1" fmla="*/ 652383 w 2660344"/>
              <a:gd name="connsiteY1" fmla="*/ 0 h 5036538"/>
              <a:gd name="connsiteX2" fmla="*/ 2660344 w 2660344"/>
              <a:gd name="connsiteY2" fmla="*/ 5014766 h 5036538"/>
              <a:gd name="connsiteX3" fmla="*/ 15116 w 2660344"/>
              <a:gd name="connsiteY3" fmla="*/ 5036538 h 5036538"/>
              <a:gd name="connsiteX0" fmla="*/ -1 w 2645227"/>
              <a:gd name="connsiteY0" fmla="*/ 5036538 h 5036538"/>
              <a:gd name="connsiteX1" fmla="*/ 637266 w 2645227"/>
              <a:gd name="connsiteY1" fmla="*/ 0 h 5036538"/>
              <a:gd name="connsiteX2" fmla="*/ 2645227 w 2645227"/>
              <a:gd name="connsiteY2" fmla="*/ 5014766 h 5036538"/>
              <a:gd name="connsiteX3" fmla="*/ -1 w 2645227"/>
              <a:gd name="connsiteY3" fmla="*/ 5036538 h 5036538"/>
              <a:gd name="connsiteX0" fmla="*/ -1 w 2645227"/>
              <a:gd name="connsiteY0" fmla="*/ 4429454 h 4429454"/>
              <a:gd name="connsiteX1" fmla="*/ 242987 w 2645227"/>
              <a:gd name="connsiteY1" fmla="*/ -1 h 4429454"/>
              <a:gd name="connsiteX2" fmla="*/ 2645227 w 2645227"/>
              <a:gd name="connsiteY2" fmla="*/ 4407682 h 4429454"/>
              <a:gd name="connsiteX3" fmla="*/ -1 w 2645227"/>
              <a:gd name="connsiteY3" fmla="*/ 4429454 h 4429454"/>
              <a:gd name="connsiteX0" fmla="*/ -1 w 2645227"/>
              <a:gd name="connsiteY0" fmla="*/ 4429454 h 4429454"/>
              <a:gd name="connsiteX1" fmla="*/ 242987 w 2645227"/>
              <a:gd name="connsiteY1" fmla="*/ -1 h 4429454"/>
              <a:gd name="connsiteX2" fmla="*/ 2645227 w 2645227"/>
              <a:gd name="connsiteY2" fmla="*/ 4407682 h 4429454"/>
              <a:gd name="connsiteX3" fmla="*/ -1 w 2645227"/>
              <a:gd name="connsiteY3" fmla="*/ 4429454 h 4429454"/>
              <a:gd name="connsiteX0" fmla="*/ -1 w 2645227"/>
              <a:gd name="connsiteY0" fmla="*/ 4429454 h 4429454"/>
              <a:gd name="connsiteX1" fmla="*/ 242987 w 2645227"/>
              <a:gd name="connsiteY1" fmla="*/ -1 h 4429454"/>
              <a:gd name="connsiteX2" fmla="*/ 2645227 w 2645227"/>
              <a:gd name="connsiteY2" fmla="*/ 4407682 h 4429454"/>
              <a:gd name="connsiteX3" fmla="*/ -1 w 2645227"/>
              <a:gd name="connsiteY3" fmla="*/ 4429454 h 4429454"/>
              <a:gd name="connsiteX0" fmla="*/ -1 w 2645227"/>
              <a:gd name="connsiteY0" fmla="*/ 4429454 h 4429454"/>
              <a:gd name="connsiteX1" fmla="*/ 242987 w 2645227"/>
              <a:gd name="connsiteY1" fmla="*/ -1 h 4429454"/>
              <a:gd name="connsiteX2" fmla="*/ 2645227 w 2645227"/>
              <a:gd name="connsiteY2" fmla="*/ 4407682 h 4429454"/>
              <a:gd name="connsiteX3" fmla="*/ -1 w 2645227"/>
              <a:gd name="connsiteY3" fmla="*/ 4429454 h 4429454"/>
              <a:gd name="connsiteX0" fmla="*/ -1 w 2645227"/>
              <a:gd name="connsiteY0" fmla="*/ 4429454 h 4429454"/>
              <a:gd name="connsiteX1" fmla="*/ 242987 w 2645227"/>
              <a:gd name="connsiteY1" fmla="*/ -1 h 4429454"/>
              <a:gd name="connsiteX2" fmla="*/ 2645227 w 2645227"/>
              <a:gd name="connsiteY2" fmla="*/ 4407682 h 4429454"/>
              <a:gd name="connsiteX3" fmla="*/ -1 w 2645227"/>
              <a:gd name="connsiteY3" fmla="*/ 4429454 h 4429454"/>
              <a:gd name="connsiteX0" fmla="*/ -1 w 2645227"/>
              <a:gd name="connsiteY0" fmla="*/ 4429454 h 4429454"/>
              <a:gd name="connsiteX1" fmla="*/ 242987 w 2645227"/>
              <a:gd name="connsiteY1" fmla="*/ -1 h 4429454"/>
              <a:gd name="connsiteX2" fmla="*/ 2645227 w 2645227"/>
              <a:gd name="connsiteY2" fmla="*/ 4407682 h 4429454"/>
              <a:gd name="connsiteX3" fmla="*/ -1 w 2645227"/>
              <a:gd name="connsiteY3" fmla="*/ 4429454 h 4429454"/>
              <a:gd name="connsiteX0" fmla="*/ -1 w 2645227"/>
              <a:gd name="connsiteY0" fmla="*/ 4429454 h 4429454"/>
              <a:gd name="connsiteX1" fmla="*/ 242987 w 2645227"/>
              <a:gd name="connsiteY1" fmla="*/ -1 h 4429454"/>
              <a:gd name="connsiteX2" fmla="*/ 2645227 w 2645227"/>
              <a:gd name="connsiteY2" fmla="*/ 4407682 h 4429454"/>
              <a:gd name="connsiteX3" fmla="*/ -1 w 2645227"/>
              <a:gd name="connsiteY3" fmla="*/ 4429454 h 4429454"/>
              <a:gd name="connsiteX0" fmla="*/ -1 w 2645227"/>
              <a:gd name="connsiteY0" fmla="*/ 4429454 h 4429454"/>
              <a:gd name="connsiteX1" fmla="*/ 242987 w 2645227"/>
              <a:gd name="connsiteY1" fmla="*/ -1 h 4429454"/>
              <a:gd name="connsiteX2" fmla="*/ 2645227 w 2645227"/>
              <a:gd name="connsiteY2" fmla="*/ 4407682 h 4429454"/>
              <a:gd name="connsiteX3" fmla="*/ -1 w 2645227"/>
              <a:gd name="connsiteY3" fmla="*/ 4429454 h 4429454"/>
              <a:gd name="connsiteX0" fmla="*/ -1 w 2645227"/>
              <a:gd name="connsiteY0" fmla="*/ 4429454 h 4429454"/>
              <a:gd name="connsiteX1" fmla="*/ 242987 w 2645227"/>
              <a:gd name="connsiteY1" fmla="*/ -1 h 4429454"/>
              <a:gd name="connsiteX2" fmla="*/ 2645227 w 2645227"/>
              <a:gd name="connsiteY2" fmla="*/ 4407682 h 4429454"/>
              <a:gd name="connsiteX3" fmla="*/ -1 w 2645227"/>
              <a:gd name="connsiteY3" fmla="*/ 4429454 h 4429454"/>
              <a:gd name="connsiteX0" fmla="*/ 1025397 w 3670625"/>
              <a:gd name="connsiteY0" fmla="*/ 4765729 h 4765729"/>
              <a:gd name="connsiteX1" fmla="*/ 61105 w 3670625"/>
              <a:gd name="connsiteY1" fmla="*/ 0 h 4765729"/>
              <a:gd name="connsiteX2" fmla="*/ 3670625 w 3670625"/>
              <a:gd name="connsiteY2" fmla="*/ 4743957 h 4765729"/>
              <a:gd name="connsiteX3" fmla="*/ 1025397 w 3670625"/>
              <a:gd name="connsiteY3" fmla="*/ 4765729 h 4765729"/>
              <a:gd name="connsiteX0" fmla="*/ 1025397 w 3670625"/>
              <a:gd name="connsiteY0" fmla="*/ 4765729 h 4765729"/>
              <a:gd name="connsiteX1" fmla="*/ 61105 w 3670625"/>
              <a:gd name="connsiteY1" fmla="*/ 0 h 4765729"/>
              <a:gd name="connsiteX2" fmla="*/ 3670625 w 3670625"/>
              <a:gd name="connsiteY2" fmla="*/ 4743957 h 4765729"/>
              <a:gd name="connsiteX3" fmla="*/ 1025397 w 3670625"/>
              <a:gd name="connsiteY3" fmla="*/ 4765729 h 4765729"/>
              <a:gd name="connsiteX0" fmla="*/ 964292 w 3609520"/>
              <a:gd name="connsiteY0" fmla="*/ 4765729 h 4765729"/>
              <a:gd name="connsiteX1" fmla="*/ 0 w 3609520"/>
              <a:gd name="connsiteY1" fmla="*/ 0 h 4765729"/>
              <a:gd name="connsiteX2" fmla="*/ 3609520 w 3609520"/>
              <a:gd name="connsiteY2" fmla="*/ 4743957 h 4765729"/>
              <a:gd name="connsiteX3" fmla="*/ 964292 w 3609520"/>
              <a:gd name="connsiteY3" fmla="*/ 4765729 h 4765729"/>
              <a:gd name="connsiteX0" fmla="*/ 964305 w 3609533"/>
              <a:gd name="connsiteY0" fmla="*/ 4765729 h 4765729"/>
              <a:gd name="connsiteX1" fmla="*/ 13 w 3609533"/>
              <a:gd name="connsiteY1" fmla="*/ 0 h 4765729"/>
              <a:gd name="connsiteX2" fmla="*/ 3609533 w 3609533"/>
              <a:gd name="connsiteY2" fmla="*/ 4743957 h 4765729"/>
              <a:gd name="connsiteX3" fmla="*/ 964305 w 3609533"/>
              <a:gd name="connsiteY3" fmla="*/ 4765729 h 4765729"/>
              <a:gd name="connsiteX0" fmla="*/ 1145394 w 3790622"/>
              <a:gd name="connsiteY0" fmla="*/ 4803093 h 4803093"/>
              <a:gd name="connsiteX1" fmla="*/ 11 w 3790622"/>
              <a:gd name="connsiteY1" fmla="*/ 0 h 4803093"/>
              <a:gd name="connsiteX2" fmla="*/ 3790622 w 3790622"/>
              <a:gd name="connsiteY2" fmla="*/ 4781321 h 4803093"/>
              <a:gd name="connsiteX3" fmla="*/ 1145394 w 3790622"/>
              <a:gd name="connsiteY3" fmla="*/ 4803093 h 4803093"/>
              <a:gd name="connsiteX0" fmla="*/ 1145396 w 3790624"/>
              <a:gd name="connsiteY0" fmla="*/ 4803094 h 4803094"/>
              <a:gd name="connsiteX1" fmla="*/ 12 w 3790624"/>
              <a:gd name="connsiteY1" fmla="*/ 0 h 4803094"/>
              <a:gd name="connsiteX2" fmla="*/ 3790624 w 3790624"/>
              <a:gd name="connsiteY2" fmla="*/ 4781322 h 4803094"/>
              <a:gd name="connsiteX3" fmla="*/ 1145396 w 3790624"/>
              <a:gd name="connsiteY3" fmla="*/ 4803094 h 4803094"/>
              <a:gd name="connsiteX0" fmla="*/ 1145396 w 3790624"/>
              <a:gd name="connsiteY0" fmla="*/ 4803094 h 4803094"/>
              <a:gd name="connsiteX1" fmla="*/ 12 w 3790624"/>
              <a:gd name="connsiteY1" fmla="*/ 0 h 4803094"/>
              <a:gd name="connsiteX2" fmla="*/ 3790624 w 3790624"/>
              <a:gd name="connsiteY2" fmla="*/ 4781322 h 4803094"/>
              <a:gd name="connsiteX3" fmla="*/ 1145396 w 3790624"/>
              <a:gd name="connsiteY3" fmla="*/ 4803094 h 4803094"/>
              <a:gd name="connsiteX0" fmla="*/ 1145385 w 3790613"/>
              <a:gd name="connsiteY0" fmla="*/ 4803094 h 4803094"/>
              <a:gd name="connsiteX1" fmla="*/ 1 w 3790613"/>
              <a:gd name="connsiteY1" fmla="*/ 0 h 4803094"/>
              <a:gd name="connsiteX2" fmla="*/ 3790613 w 3790613"/>
              <a:gd name="connsiteY2" fmla="*/ 4781322 h 4803094"/>
              <a:gd name="connsiteX3" fmla="*/ 1145385 w 3790613"/>
              <a:gd name="connsiteY3" fmla="*/ 4803094 h 4803094"/>
              <a:gd name="connsiteX0" fmla="*/ 1145383 w 3790611"/>
              <a:gd name="connsiteY0" fmla="*/ 4803094 h 4803094"/>
              <a:gd name="connsiteX1" fmla="*/ -1 w 3790611"/>
              <a:gd name="connsiteY1" fmla="*/ 0 h 4803094"/>
              <a:gd name="connsiteX2" fmla="*/ 3790611 w 3790611"/>
              <a:gd name="connsiteY2" fmla="*/ 4781322 h 4803094"/>
              <a:gd name="connsiteX3" fmla="*/ 1145383 w 3790611"/>
              <a:gd name="connsiteY3" fmla="*/ 4803094 h 4803094"/>
              <a:gd name="connsiteX0" fmla="*/ 1145385 w 3790613"/>
              <a:gd name="connsiteY0" fmla="*/ 4803094 h 4803094"/>
              <a:gd name="connsiteX1" fmla="*/ 1 w 3790613"/>
              <a:gd name="connsiteY1" fmla="*/ 0 h 4803094"/>
              <a:gd name="connsiteX2" fmla="*/ 3790613 w 3790613"/>
              <a:gd name="connsiteY2" fmla="*/ 4781322 h 4803094"/>
              <a:gd name="connsiteX3" fmla="*/ 1145385 w 3790613"/>
              <a:gd name="connsiteY3" fmla="*/ 4803094 h 4803094"/>
              <a:gd name="connsiteX0" fmla="*/ 1004536 w 3649764"/>
              <a:gd name="connsiteY0" fmla="*/ 4815550 h 4815550"/>
              <a:gd name="connsiteX1" fmla="*/ 1 w 3649764"/>
              <a:gd name="connsiteY1" fmla="*/ 0 h 4815550"/>
              <a:gd name="connsiteX2" fmla="*/ 3649764 w 3649764"/>
              <a:gd name="connsiteY2" fmla="*/ 4793778 h 4815550"/>
              <a:gd name="connsiteX3" fmla="*/ 1004536 w 3649764"/>
              <a:gd name="connsiteY3" fmla="*/ 4815550 h 4815550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7748 w 3792976"/>
              <a:gd name="connsiteY0" fmla="*/ 4865369 h 4865369"/>
              <a:gd name="connsiteX1" fmla="*/ 2364 w 3792976"/>
              <a:gd name="connsiteY1" fmla="*/ 0 h 4865369"/>
              <a:gd name="connsiteX2" fmla="*/ 3792976 w 3792976"/>
              <a:gd name="connsiteY2" fmla="*/ 4843597 h 4865369"/>
              <a:gd name="connsiteX3" fmla="*/ 1147748 w 3792976"/>
              <a:gd name="connsiteY3" fmla="*/ 4865369 h 4865369"/>
              <a:gd name="connsiteX0" fmla="*/ 1148378 w 3793606"/>
              <a:gd name="connsiteY0" fmla="*/ 4865369 h 4865369"/>
              <a:gd name="connsiteX1" fmla="*/ 2994 w 3793606"/>
              <a:gd name="connsiteY1" fmla="*/ 0 h 4865369"/>
              <a:gd name="connsiteX2" fmla="*/ 3793606 w 3793606"/>
              <a:gd name="connsiteY2" fmla="*/ 4843597 h 4865369"/>
              <a:gd name="connsiteX3" fmla="*/ 1148378 w 3793606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  <a:gd name="connsiteX0" fmla="*/ 1145384 w 3790612"/>
              <a:gd name="connsiteY0" fmla="*/ 4865369 h 4865369"/>
              <a:gd name="connsiteX1" fmla="*/ 0 w 3790612"/>
              <a:gd name="connsiteY1" fmla="*/ 0 h 4865369"/>
              <a:gd name="connsiteX2" fmla="*/ 3790612 w 3790612"/>
              <a:gd name="connsiteY2" fmla="*/ 4843597 h 4865369"/>
              <a:gd name="connsiteX3" fmla="*/ 1145384 w 3790612"/>
              <a:gd name="connsiteY3" fmla="*/ 4865369 h 486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612" h="4865369">
                <a:moveTo>
                  <a:pt x="1145384" y="4865369"/>
                </a:moveTo>
                <a:cubicBezTo>
                  <a:pt x="655545" y="3958243"/>
                  <a:pt x="116401" y="1340191"/>
                  <a:pt x="0" y="0"/>
                </a:cubicBezTo>
                <a:cubicBezTo>
                  <a:pt x="1999512" y="3168454"/>
                  <a:pt x="2313056" y="3521845"/>
                  <a:pt x="3790612" y="4843597"/>
                </a:cubicBezTo>
                <a:lnTo>
                  <a:pt x="1145384" y="486536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6C0523-3267-45D5-B89F-B9FCB05B552F}"/>
              </a:ext>
            </a:extLst>
          </p:cNvPr>
          <p:cNvGrpSpPr/>
          <p:nvPr/>
        </p:nvGrpSpPr>
        <p:grpSpPr>
          <a:xfrm>
            <a:off x="3646713" y="1001487"/>
            <a:ext cx="4102305" cy="1850570"/>
            <a:chOff x="3646713" y="1001487"/>
            <a:chExt cx="4102305" cy="185057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E41C408-8C32-4DAC-8E79-593B1CA91F9E}"/>
                </a:ext>
              </a:extLst>
            </p:cNvPr>
            <p:cNvSpPr/>
            <p:nvPr/>
          </p:nvSpPr>
          <p:spPr>
            <a:xfrm>
              <a:off x="3646713" y="1001487"/>
              <a:ext cx="3949099" cy="185057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5E8B3F-5312-4C16-A27B-0078EE0B9AC2}"/>
                </a:ext>
              </a:extLst>
            </p:cNvPr>
            <p:cNvSpPr txBox="1"/>
            <p:nvPr/>
          </p:nvSpPr>
          <p:spPr>
            <a:xfrm>
              <a:off x="3799919" y="1393370"/>
              <a:ext cx="39490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ln w="12700">
                    <a:solidFill>
                      <a:srgbClr val="B52A63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তুলনা করি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A6925C1-7F64-4399-9172-87E5B57652DD}"/>
              </a:ext>
            </a:extLst>
          </p:cNvPr>
          <p:cNvSpPr/>
          <p:nvPr/>
        </p:nvSpPr>
        <p:spPr>
          <a:xfrm>
            <a:off x="229818" y="251169"/>
            <a:ext cx="11730234" cy="6377258"/>
          </a:xfrm>
          <a:prstGeom prst="rect">
            <a:avLst/>
          </a:prstGeom>
          <a:solidFill>
            <a:schemeClr val="bg1">
              <a:alpha val="5000"/>
            </a:schemeClr>
          </a:solidFill>
          <a:ln w="76200">
            <a:solidFill>
              <a:srgbClr val="FF4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5FED19-A6DA-4BB3-BDDC-5A92486745B5}"/>
              </a:ext>
            </a:extLst>
          </p:cNvPr>
          <p:cNvSpPr/>
          <p:nvPr/>
        </p:nvSpPr>
        <p:spPr>
          <a:xfrm>
            <a:off x="3399425" y="915794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911AD9-3C8A-40DF-A32F-FB29C75A6E39}"/>
              </a:ext>
            </a:extLst>
          </p:cNvPr>
          <p:cNvSpPr txBox="1"/>
          <p:nvPr/>
        </p:nvSpPr>
        <p:spPr>
          <a:xfrm>
            <a:off x="4129573" y="96556"/>
            <a:ext cx="26789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6000" b="1" spc="50" dirty="0">
                <a:ln w="11430"/>
                <a:solidFill>
                  <a:srgbClr val="900E6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1052" y="1458609"/>
            <a:ext cx="11163628" cy="1256455"/>
            <a:chOff x="271052" y="1275085"/>
            <a:chExt cx="11163628" cy="1256455"/>
          </a:xfrm>
          <a:solidFill>
            <a:schemeClr val="accent5">
              <a:lumMod val="5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9F3EB56-29D2-468A-B122-FAE3DF86D18B}"/>
                </a:ext>
              </a:extLst>
            </p:cNvPr>
            <p:cNvGrpSpPr/>
            <p:nvPr/>
          </p:nvGrpSpPr>
          <p:grpSpPr>
            <a:xfrm>
              <a:off x="271052" y="1275085"/>
              <a:ext cx="11163628" cy="1256455"/>
              <a:chOff x="275303" y="2005781"/>
              <a:chExt cx="11163628" cy="1256455"/>
            </a:xfrm>
            <a:grpFill/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BC9EED-E988-44A0-8306-5D78116F2C7F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8EDDC3-6F53-43CD-AA5D-37F055D168FB}"/>
                  </a:ext>
                </a:extLst>
              </p:cNvPr>
              <p:cNvSpPr/>
              <p:nvPr/>
            </p:nvSpPr>
            <p:spPr>
              <a:xfrm>
                <a:off x="1986594" y="2014008"/>
                <a:ext cx="544249" cy="1233487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3487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12299"/>
                      <a:pt x="541634" y="1233487"/>
                    </a:cubicBezTo>
                    <a:lnTo>
                      <a:pt x="21803" y="1131777"/>
                    </a:lnTo>
                    <a:cubicBezTo>
                      <a:pt x="19139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EBBDC9C-F714-49B0-BD14-F92B898D4BCB}"/>
                  </a:ext>
                </a:extLst>
              </p:cNvPr>
              <p:cNvSpPr/>
              <p:nvPr/>
            </p:nvSpPr>
            <p:spPr>
              <a:xfrm>
                <a:off x="2529535" y="2263671"/>
                <a:ext cx="8909396" cy="9985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81120" y="1455718"/>
              <a:ext cx="1393882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1.1.1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15021" y="1676785"/>
              <a:ext cx="8492359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কম-বেশি তুলনা করতে বলতে পারবে।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1052" y="3555493"/>
            <a:ext cx="11190478" cy="1102853"/>
            <a:chOff x="271052" y="2602440"/>
            <a:chExt cx="11190478" cy="123421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E52180-D6A2-4FDB-A284-7F2DC7E38E3A}"/>
                </a:ext>
              </a:extLst>
            </p:cNvPr>
            <p:cNvGrpSpPr/>
            <p:nvPr/>
          </p:nvGrpSpPr>
          <p:grpSpPr>
            <a:xfrm>
              <a:off x="271052" y="2602440"/>
              <a:ext cx="11190478" cy="1234217"/>
              <a:chOff x="275303" y="2000596"/>
              <a:chExt cx="11190478" cy="123421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4D477F-CBCA-4698-AE46-9707A6EF3175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B169A2C1-D57A-4CC1-BA70-07414A4CE8F1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3487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3487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12299"/>
                      <a:pt x="541634" y="1233487"/>
                    </a:cubicBezTo>
                    <a:lnTo>
                      <a:pt x="21803" y="1131777"/>
                    </a:lnTo>
                    <a:cubicBezTo>
                      <a:pt x="19139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rgbClr val="297F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B59B487-58BA-4968-8E15-F7ACFFB9E108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09396" cy="97339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23453" y="2788258"/>
              <a:ext cx="1393882" cy="86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1.1.3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52134" y="3026794"/>
              <a:ext cx="8492359" cy="723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হালকা-ভারী তুলনা করে বলতে পারবে।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1052" y="4556521"/>
            <a:ext cx="11190478" cy="1069013"/>
            <a:chOff x="450684" y="3624275"/>
            <a:chExt cx="11190478" cy="12342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96F3AAB-149D-4831-A1B0-C8E261695F35}"/>
                </a:ext>
              </a:extLst>
            </p:cNvPr>
            <p:cNvGrpSpPr/>
            <p:nvPr/>
          </p:nvGrpSpPr>
          <p:grpSpPr>
            <a:xfrm>
              <a:off x="450684" y="3624275"/>
              <a:ext cx="11190478" cy="1234217"/>
              <a:chOff x="275303" y="2000596"/>
              <a:chExt cx="11190478" cy="123421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20EA7A5-EFBA-4521-99F6-11DC2F4898B0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solidFill>
                <a:srgbClr val="9956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8BD98FBB-3DA5-4B15-B1CB-312EDCEA7964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035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12408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0356"/>
                  <a:gd name="connsiteX1" fmla="*/ 543475 w 544249"/>
                  <a:gd name="connsiteY1" fmla="*/ 259320 h 1230356"/>
                  <a:gd name="connsiteX2" fmla="*/ 541634 w 544249"/>
                  <a:gd name="connsiteY2" fmla="*/ 1230356 h 1230356"/>
                  <a:gd name="connsiteX3" fmla="*/ 12408 w 544249"/>
                  <a:gd name="connsiteY3" fmla="*/ 1131777 h 1230356"/>
                  <a:gd name="connsiteX4" fmla="*/ 0 w 544249"/>
                  <a:gd name="connsiteY4" fmla="*/ 0 h 12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0356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09168"/>
                      <a:pt x="541634" y="1230356"/>
                    </a:cubicBezTo>
                    <a:lnTo>
                      <a:pt x="12408" y="1131777"/>
                    </a:lnTo>
                    <a:cubicBezTo>
                      <a:pt x="9744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F24CB0-6B43-4C9B-A146-0C80742C2283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09396" cy="973394"/>
              </a:xfrm>
              <a:prstGeom prst="rect">
                <a:avLst/>
              </a:prstGeom>
              <a:solidFill>
                <a:srgbClr val="9956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33730" y="3810093"/>
              <a:ext cx="1393882" cy="888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1.1.4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64218" y="4048629"/>
              <a:ext cx="8492359" cy="746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কাছে-দূরে দেখে বলতে পারবে।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1053" y="5504576"/>
            <a:ext cx="11531742" cy="1021656"/>
            <a:chOff x="570427" y="5210741"/>
            <a:chExt cx="11621573" cy="123421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3EBEB2-693C-4D08-A4D9-C93BCF259A96}"/>
                </a:ext>
              </a:extLst>
            </p:cNvPr>
            <p:cNvGrpSpPr/>
            <p:nvPr/>
          </p:nvGrpSpPr>
          <p:grpSpPr>
            <a:xfrm>
              <a:off x="570427" y="5210741"/>
              <a:ext cx="11247037" cy="1234217"/>
              <a:chOff x="275303" y="2000596"/>
              <a:chExt cx="11247037" cy="123421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E0944DF-FAA6-4632-9249-28E547A25631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solidFill>
                <a:srgbClr val="EA60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DF140332-A9F1-4BFD-8B18-65A1E2C12FB2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0356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12408 w 544249"/>
                  <a:gd name="connsiteY3" fmla="*/ 1131777 h 1233487"/>
                  <a:gd name="connsiteX4" fmla="*/ 0 w 544249"/>
                  <a:gd name="connsiteY4" fmla="*/ 0 h 1233487"/>
                  <a:gd name="connsiteX0" fmla="*/ 0 w 544249"/>
                  <a:gd name="connsiteY0" fmla="*/ 0 h 1230356"/>
                  <a:gd name="connsiteX1" fmla="*/ 543475 w 544249"/>
                  <a:gd name="connsiteY1" fmla="*/ 259320 h 1230356"/>
                  <a:gd name="connsiteX2" fmla="*/ 541634 w 544249"/>
                  <a:gd name="connsiteY2" fmla="*/ 1230356 h 1230356"/>
                  <a:gd name="connsiteX3" fmla="*/ 12408 w 544249"/>
                  <a:gd name="connsiteY3" fmla="*/ 1131777 h 1230356"/>
                  <a:gd name="connsiteX4" fmla="*/ 0 w 544249"/>
                  <a:gd name="connsiteY4" fmla="*/ 0 h 12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0356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09168"/>
                      <a:pt x="541634" y="1230356"/>
                    </a:cubicBezTo>
                    <a:lnTo>
                      <a:pt x="12408" y="1131777"/>
                    </a:lnTo>
                    <a:cubicBezTo>
                      <a:pt x="9744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rgbClr val="E01E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D0FDDD2-6ABF-4F43-A6E7-6DA978F46E9F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65955" cy="973394"/>
              </a:xfrm>
              <a:prstGeom prst="rect">
                <a:avLst/>
              </a:prstGeom>
              <a:solidFill>
                <a:srgbClr val="EA60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854125" y="5635095"/>
              <a:ext cx="9337875" cy="780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খাটো-লম্বা আলাদা করতে পারবে।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3473" y="5396559"/>
              <a:ext cx="1393882" cy="929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1.1.5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4676AE-1092-4F9D-8484-6EBE973FF2B0}"/>
              </a:ext>
            </a:extLst>
          </p:cNvPr>
          <p:cNvGrpSpPr/>
          <p:nvPr/>
        </p:nvGrpSpPr>
        <p:grpSpPr>
          <a:xfrm>
            <a:off x="271052" y="2581914"/>
            <a:ext cx="11190478" cy="1049123"/>
            <a:chOff x="271052" y="1269900"/>
            <a:chExt cx="11190478" cy="12342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5AEA724-4D64-44A0-AA97-A12687DF3EF9}"/>
                </a:ext>
              </a:extLst>
            </p:cNvPr>
            <p:cNvGrpSpPr/>
            <p:nvPr/>
          </p:nvGrpSpPr>
          <p:grpSpPr>
            <a:xfrm>
              <a:off x="271052" y="1269900"/>
              <a:ext cx="11190478" cy="1234217"/>
              <a:chOff x="275303" y="2000596"/>
              <a:chExt cx="11190478" cy="123421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2898593-9331-4BDC-8B31-DAE0A6259B07}"/>
                  </a:ext>
                </a:extLst>
              </p:cNvPr>
              <p:cNvSpPr/>
              <p:nvPr/>
            </p:nvSpPr>
            <p:spPr>
              <a:xfrm>
                <a:off x="275303" y="2005781"/>
                <a:ext cx="1759974" cy="1130709"/>
              </a:xfrm>
              <a:prstGeom prst="rect">
                <a:avLst/>
              </a:prstGeom>
              <a:solidFill>
                <a:srgbClr val="2276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13BBBA55-0C83-4C54-8521-3EED45FE4D30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3487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3487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12299"/>
                      <a:pt x="541634" y="1233487"/>
                    </a:cubicBezTo>
                    <a:lnTo>
                      <a:pt x="21803" y="1131777"/>
                    </a:lnTo>
                    <a:cubicBezTo>
                      <a:pt x="19139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1F3A078-6365-496A-9318-7DA7CEE95615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09396" cy="973394"/>
              </a:xfrm>
              <a:prstGeom prst="rect">
                <a:avLst/>
              </a:prstGeom>
              <a:solidFill>
                <a:srgbClr val="2276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F425E4-0D42-4C81-8F3F-4933535AC009}"/>
                </a:ext>
              </a:extLst>
            </p:cNvPr>
            <p:cNvSpPr txBox="1"/>
            <p:nvPr/>
          </p:nvSpPr>
          <p:spPr>
            <a:xfrm>
              <a:off x="381120" y="1455718"/>
              <a:ext cx="1393882" cy="905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1.1.2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3F68CDB-4F8D-49BB-B849-A859AEB2AD59}"/>
                </a:ext>
              </a:extLst>
            </p:cNvPr>
            <p:cNvSpPr/>
            <p:nvPr/>
          </p:nvSpPr>
          <p:spPr>
            <a:xfrm>
              <a:off x="2515021" y="1676785"/>
              <a:ext cx="8492359" cy="7603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ছোট-বড় শনাক্ত করতে পারবে।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97946D7-DED3-4956-AAE9-0131F0E5EE85}"/>
              </a:ext>
            </a:extLst>
          </p:cNvPr>
          <p:cNvSpPr/>
          <p:nvPr/>
        </p:nvSpPr>
        <p:spPr>
          <a:xfrm>
            <a:off x="230884" y="231665"/>
            <a:ext cx="11712587" cy="6377259"/>
          </a:xfrm>
          <a:prstGeom prst="rect">
            <a:avLst/>
          </a:prstGeom>
          <a:solidFill>
            <a:schemeClr val="bg1">
              <a:alpha val="5000"/>
            </a:schemeClr>
          </a:solidFill>
          <a:ln w="76200">
            <a:solidFill>
              <a:srgbClr val="FF4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752BA78-0CE5-40C5-B2D8-89D3405508B6}"/>
              </a:ext>
            </a:extLst>
          </p:cNvPr>
          <p:cNvGrpSpPr/>
          <p:nvPr/>
        </p:nvGrpSpPr>
        <p:grpSpPr>
          <a:xfrm>
            <a:off x="435429" y="489857"/>
            <a:ext cx="3940628" cy="2405743"/>
            <a:chOff x="435429" y="489857"/>
            <a:chExt cx="3940628" cy="240574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6EC54C8-4C01-4E09-9448-84C0739A4992}"/>
                </a:ext>
              </a:extLst>
            </p:cNvPr>
            <p:cNvSpPr/>
            <p:nvPr/>
          </p:nvSpPr>
          <p:spPr>
            <a:xfrm>
              <a:off x="435429" y="489857"/>
              <a:ext cx="3940628" cy="24057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Smiley Face 1">
              <a:extLst>
                <a:ext uri="{FF2B5EF4-FFF2-40B4-BE49-F238E27FC236}">
                  <a16:creationId xmlns:a16="http://schemas.microsoft.com/office/drawing/2014/main" id="{EB2F5D1E-DBE7-4ABA-B1A5-204CC565AC3C}"/>
                </a:ext>
              </a:extLst>
            </p:cNvPr>
            <p:cNvSpPr/>
            <p:nvPr/>
          </p:nvSpPr>
          <p:spPr>
            <a:xfrm>
              <a:off x="544286" y="598713"/>
              <a:ext cx="2057400" cy="2090057"/>
            </a:xfrm>
            <a:prstGeom prst="smileyFace">
              <a:avLst/>
            </a:prstGeom>
            <a:solidFill>
              <a:srgbClr val="900E6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iley Face 2">
              <a:extLst>
                <a:ext uri="{FF2B5EF4-FFF2-40B4-BE49-F238E27FC236}">
                  <a16:creationId xmlns:a16="http://schemas.microsoft.com/office/drawing/2014/main" id="{6A880A3E-193C-4423-B3CE-48688A68CCE3}"/>
                </a:ext>
              </a:extLst>
            </p:cNvPr>
            <p:cNvSpPr/>
            <p:nvPr/>
          </p:nvSpPr>
          <p:spPr>
            <a:xfrm>
              <a:off x="2786743" y="1132115"/>
              <a:ext cx="1360714" cy="1295398"/>
            </a:xfrm>
            <a:prstGeom prst="smileyFace">
              <a:avLst/>
            </a:prstGeom>
            <a:solidFill>
              <a:srgbClr val="E01E8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6613CA-4AD4-4837-8873-630ED0EC3340}"/>
              </a:ext>
            </a:extLst>
          </p:cNvPr>
          <p:cNvGrpSpPr/>
          <p:nvPr/>
        </p:nvGrpSpPr>
        <p:grpSpPr>
          <a:xfrm>
            <a:off x="4680857" y="489857"/>
            <a:ext cx="3712027" cy="2405743"/>
            <a:chOff x="4680857" y="489857"/>
            <a:chExt cx="3712027" cy="240574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DF2EA2F-1FAA-490A-8BC1-EE7A56C5AFE8}"/>
                </a:ext>
              </a:extLst>
            </p:cNvPr>
            <p:cNvSpPr/>
            <p:nvPr/>
          </p:nvSpPr>
          <p:spPr>
            <a:xfrm>
              <a:off x="4680857" y="489857"/>
              <a:ext cx="3712027" cy="24057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9B1206-415B-4E5E-8EF1-FB7F33694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3106" y="598713"/>
              <a:ext cx="2316129" cy="217804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6BAC59-CF79-41C2-9BAD-CD20B7FCEC3D}"/>
              </a:ext>
            </a:extLst>
          </p:cNvPr>
          <p:cNvGrpSpPr/>
          <p:nvPr/>
        </p:nvGrpSpPr>
        <p:grpSpPr>
          <a:xfrm>
            <a:off x="435429" y="3399743"/>
            <a:ext cx="3940628" cy="2405743"/>
            <a:chOff x="435429" y="3399743"/>
            <a:chExt cx="3940628" cy="24057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50749BF-0694-41A7-9FDB-639D05957858}"/>
                </a:ext>
              </a:extLst>
            </p:cNvPr>
            <p:cNvSpPr/>
            <p:nvPr/>
          </p:nvSpPr>
          <p:spPr>
            <a:xfrm>
              <a:off x="435429" y="3399743"/>
              <a:ext cx="3940628" cy="24057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986426-BCEF-4113-B107-25E60DE01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536" y="3537858"/>
              <a:ext cx="2552700" cy="219823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DAB7CA-501F-4A54-802A-93CD3E7D0262}"/>
              </a:ext>
            </a:extLst>
          </p:cNvPr>
          <p:cNvGrpSpPr/>
          <p:nvPr/>
        </p:nvGrpSpPr>
        <p:grpSpPr>
          <a:xfrm>
            <a:off x="4680856" y="3399743"/>
            <a:ext cx="3712027" cy="2543858"/>
            <a:chOff x="4680856" y="3537858"/>
            <a:chExt cx="3712027" cy="240574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54DB2D5-5CA4-4935-AECD-7A6A6E6687D3}"/>
                </a:ext>
              </a:extLst>
            </p:cNvPr>
            <p:cNvSpPr/>
            <p:nvPr/>
          </p:nvSpPr>
          <p:spPr>
            <a:xfrm>
              <a:off x="4680856" y="3537858"/>
              <a:ext cx="3712027" cy="24057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4F1D2B6-DD41-4D24-B3A6-7EDCA5D5A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5836" y="3882743"/>
              <a:ext cx="2712955" cy="185334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5E7951-2BE7-4D11-879D-6DFA66A2981E}"/>
              </a:ext>
            </a:extLst>
          </p:cNvPr>
          <p:cNvSpPr txBox="1"/>
          <p:nvPr/>
        </p:nvSpPr>
        <p:spPr>
          <a:xfrm>
            <a:off x="8621484" y="275547"/>
            <a:ext cx="325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4E2AA-E65E-4BA3-95DF-9F1EE85D9A93}"/>
              </a:ext>
            </a:extLst>
          </p:cNvPr>
          <p:cNvSpPr txBox="1"/>
          <p:nvPr/>
        </p:nvSpPr>
        <p:spPr>
          <a:xfrm>
            <a:off x="8286109" y="1094611"/>
            <a:ext cx="3630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বড়,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ছোট।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বেশি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লম্বা,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খাটো। </a:t>
            </a:r>
          </a:p>
        </p:txBody>
      </p:sp>
    </p:spTree>
    <p:extLst>
      <p:ext uri="{BB962C8B-B14F-4D97-AF65-F5344CB8AC3E}">
        <p14:creationId xmlns:p14="http://schemas.microsoft.com/office/powerpoint/2010/main" val="15021497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A347C5-D522-4148-B142-1690D6D3A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97" y="228322"/>
            <a:ext cx="3103477" cy="64013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57" y="438789"/>
            <a:ext cx="3892130" cy="2770088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20" y="3649124"/>
            <a:ext cx="4818384" cy="2670008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789" y="518929"/>
            <a:ext cx="4172408" cy="2636578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673" y="3649125"/>
            <a:ext cx="4623165" cy="2670008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7554" y="438789"/>
            <a:ext cx="2784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জোড়াগুলোতে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01197" y="295942"/>
            <a:ext cx="32908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কম-বেশি, ছোট-বড়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998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252</Words>
  <Application>Microsoft Office PowerPoint</Application>
  <PresentationFormat>Widescreen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Farjana Amin</cp:lastModifiedBy>
  <cp:revision>5</cp:revision>
  <dcterms:created xsi:type="dcterms:W3CDTF">2021-10-01T12:35:10Z</dcterms:created>
  <dcterms:modified xsi:type="dcterms:W3CDTF">2021-10-03T13:30:34Z</dcterms:modified>
</cp:coreProperties>
</file>