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Nikosh" panose="02000000000000000000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0662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87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7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4fd208d2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4fd208d2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30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4fd208d2f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4fd208d2f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03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4fd208d2f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4fd208d2f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51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4fd208d2f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4fd208d2f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81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4fd208d2f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4fd208d2f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45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4fd208d2f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4fd208d2f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134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3" y="1893793"/>
            <a:ext cx="142875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75" y="877401"/>
            <a:ext cx="2562225" cy="1730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9802" y="319225"/>
            <a:ext cx="6987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অনলাইন ক্লাসে সকলকে </a:t>
            </a:r>
            <a:r>
              <a:rPr lang="en-US" sz="54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endParaRPr lang="en-US" sz="540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1941689" y="1519092"/>
            <a:ext cx="4572000" cy="2442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244129" y="293563"/>
            <a:ext cx="4572000" cy="6629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মাটির বুনটের গুরুত্ব</a:t>
            </a:r>
          </a:p>
        </p:txBody>
      </p:sp>
      <p:sp>
        <p:nvSpPr>
          <p:cNvPr id="9" name="Rectangle 8"/>
          <p:cNvSpPr/>
          <p:nvPr/>
        </p:nvSpPr>
        <p:spPr>
          <a:xfrm>
            <a:off x="465580" y="1088571"/>
            <a:ext cx="845664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মাটির বুনটের মাধ্যমে মাটিতে শ্রেণিবিভাগ করা যায়।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229" y="1655486"/>
            <a:ext cx="857014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74320" indent="-182880" algn="just">
              <a:buFont typeface="Wingdings" pitchFamily="2" charset="2"/>
              <a:buChar char="Ø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মাটির বুনটের মাধ্যমে কোন মাটিতে কি ফসল চাষ করা হবে তা নির্ধারণ করা যায়।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1633" y="2192252"/>
            <a:ext cx="8305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মাটির বুনটের মাধ্যমে মাটির পানি ধারণ ক্ষমতা জানা যায়।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633" y="2790573"/>
            <a:ext cx="8305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সেচের পানির পরিমাণ নির্ধারণ করা যায়।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999" y="3394362"/>
            <a:ext cx="83530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মাটির পুষ্টি ধারণ ক্ষমতা জানা যায়।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4367" y="3936596"/>
            <a:ext cx="83530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914400" lvl="2" algn="just"/>
            <a:r>
              <a:rPr lang="bn-BD" sz="2400" dirty="0" smtClean="0">
                <a:latin typeface="Nikosh" pitchFamily="2" charset="0"/>
                <a:cs typeface="Nikosh" pitchFamily="2" charset="0"/>
              </a:rPr>
              <a:t>মাটির বায়ু চলাচলের অবস্থা, উর্বরতা, উৎপাদন ক্ষমতা ইত্যাদি বুনটের দ্বারা নিয়ন্ত্রিত হয়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74539" y="277667"/>
            <a:ext cx="46482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মাটির বুনট রূপান্তরকরণ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5939" y="811067"/>
            <a:ext cx="48768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বেলে মাটিকে দোআঁশ মাটিতে রূপান্তরকরণ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027" y="1249035"/>
            <a:ext cx="1455341" cy="1068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14398" y="2279550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এটেল মাটি ব্যবহার করে</a:t>
            </a:r>
            <a:endParaRPr lang="en-US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4152" y="1261105"/>
            <a:ext cx="1722228" cy="1246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927039" y="2503714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জৈব সার ব্যবহার করে</a:t>
            </a:r>
            <a:endParaRPr lang="en-US" sz="20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6464" y="1202132"/>
            <a:ext cx="1652773" cy="1173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6025551" y="2384832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কেঁচো সার ব্যবহার করে</a:t>
            </a:r>
            <a:endParaRPr lang="en-US" sz="20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816" y="2903824"/>
            <a:ext cx="1270765" cy="1044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11221" y="3996306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কম্পোষ্ট সার ব্যবহার করে</a:t>
            </a:r>
            <a:endParaRPr lang="en-US" sz="2000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5551" y="3040363"/>
            <a:ext cx="1676650" cy="1173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5441639" y="4350557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সবুজ সার ব্যবহার করে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636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74539" y="277667"/>
            <a:ext cx="46482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মাটির বুনট রূপান্তরকরণ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398" y="2279550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বেলে</a:t>
            </a:r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মাটি ব্যবহার করে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927039" y="2833863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জৈব সার ব্যবহার করে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025551" y="2384832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খামারজাত</a:t>
            </a:r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সার ব্যবহার করে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11221" y="3996306"/>
            <a:ext cx="299600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ভার্মি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কম্পোষ্ট </a:t>
            </a:r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সার ব্যবহার করে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208148" y="4292009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সবুজ সার ব্যবহার করে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974539" y="819216"/>
            <a:ext cx="510162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এটেল মাটিকে দোআঁশ মাটিতে রূপান্তরকরণ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20783" y="1314219"/>
            <a:ext cx="1750300" cy="985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707" y="3011662"/>
            <a:ext cx="1737269" cy="127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4630" y="1302585"/>
            <a:ext cx="1489971" cy="158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8148" y="1291775"/>
            <a:ext cx="1748091" cy="102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8115" y="2679660"/>
            <a:ext cx="1107165" cy="123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2726" y="3143635"/>
            <a:ext cx="1688466" cy="1327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/>
          <p:cNvSpPr/>
          <p:nvPr/>
        </p:nvSpPr>
        <p:spPr>
          <a:xfrm>
            <a:off x="3407229" y="4397883"/>
            <a:ext cx="25146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জমির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নাড়া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পুড়িয়ে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253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56A7C99-9039-4DCF-9429-9814547527A3}"/>
              </a:ext>
            </a:extLst>
          </p:cNvPr>
          <p:cNvSpPr txBox="1"/>
          <p:nvPr/>
        </p:nvSpPr>
        <p:spPr>
          <a:xfrm>
            <a:off x="674915" y="174875"/>
            <a:ext cx="74095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মাটির   বুনট রুপান্তকরণের </a:t>
            </a:r>
            <a:r>
              <a:rPr lang="bn-BD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গুরুত্ব</a:t>
            </a:r>
            <a:endParaRPr lang="bn-IN" sz="36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6A7C99-9039-4DCF-9429-9814547527A3}"/>
              </a:ext>
            </a:extLst>
          </p:cNvPr>
          <p:cNvSpPr txBox="1"/>
          <p:nvPr/>
        </p:nvSpPr>
        <p:spPr>
          <a:xfrm>
            <a:off x="402772" y="956108"/>
            <a:ext cx="816215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 উন্নয়নের </a:t>
            </a:r>
            <a:r>
              <a:rPr lang="bn-BD" sz="40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endParaRPr lang="bn-IN" sz="4000" dirty="0">
              <a:solidFill>
                <a:schemeClr val="bg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6A7C99-9039-4DCF-9429-9814547527A3}"/>
              </a:ext>
            </a:extLst>
          </p:cNvPr>
          <p:cNvSpPr txBox="1"/>
          <p:nvPr/>
        </p:nvSpPr>
        <p:spPr>
          <a:xfrm>
            <a:off x="402772" y="1844475"/>
            <a:ext cx="816215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ফসল চাষের </a:t>
            </a:r>
            <a:r>
              <a:rPr lang="bn-BD" sz="40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endParaRPr lang="bn-IN" sz="4000" dirty="0">
              <a:solidFill>
                <a:schemeClr val="bg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56A7C99-9039-4DCF-9429-9814547527A3}"/>
              </a:ext>
            </a:extLst>
          </p:cNvPr>
          <p:cNvSpPr txBox="1"/>
          <p:nvPr/>
        </p:nvSpPr>
        <p:spPr>
          <a:xfrm>
            <a:off x="263392" y="2912140"/>
            <a:ext cx="867849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সীমিত </a:t>
            </a:r>
            <a:r>
              <a:rPr lang="bn-BD" sz="28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 </a:t>
            </a:r>
            <a:r>
              <a:rPr lang="bn-BD" sz="28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অধিক ফসল উৎপাদনের জন্য মাটির   </a:t>
            </a:r>
            <a:r>
              <a:rPr lang="bn-BD" sz="28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বুনট </a:t>
            </a:r>
            <a:r>
              <a:rPr lang="bn-BD" sz="28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রুপান্তরণের দরকার</a:t>
            </a:r>
            <a:endParaRPr lang="bn-IN" sz="2800" dirty="0">
              <a:solidFill>
                <a:schemeClr val="bg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5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7663" y="267287"/>
            <a:ext cx="3550177" cy="261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91074" y="3252317"/>
            <a:ext cx="773137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মাটির </a:t>
            </a:r>
            <a:r>
              <a:rPr lang="bn-BD" sz="28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বুনট 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ফসলের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ফেলে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28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কর।  </a:t>
            </a:r>
            <a:endParaRPr lang="en-US" sz="2800" dirty="0">
              <a:solidFill>
                <a:schemeClr val="bg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6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3736" y="312291"/>
            <a:ext cx="20104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" panose="02000000000000000000" pitchFamily="2" charset="0"/>
                <a:ea typeface="Calibri"/>
                <a:cs typeface="Nikosh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851" y="1415091"/>
            <a:ext cx="7467600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মাটির বুনট বলতে কী বুঝ?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২। মাটির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বুনট জানা জরুরি কেন 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৩। বুনটের ভিত্তিতে মাটি কত প্রকার?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৪। ভার্মি কম্পোষ্ট কী?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৫। কম্পোষ্ট সার মাটির ভৌত গঠন উন্নয়নে কিভাবে সহায়তা করে?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৬। মাটির বুনট পরিবর্তন করা প্রয়োজন কেন?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49266" y="534069"/>
            <a:ext cx="7378418" cy="93533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000" b="1" kern="10" spc="50" dirty="0" smtClean="0">
                <a:ln w="11430"/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8000" b="1" kern="10" spc="50" dirty="0">
              <a:ln w="11430"/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18" y="1654465"/>
            <a:ext cx="6575747" cy="255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3" y="679136"/>
            <a:ext cx="1700190" cy="17001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4133" y="2379326"/>
            <a:ext cx="51112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i="1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4000" i="1" dirty="0">
                <a:latin typeface="Nikosh" panose="02000000000000000000" pitchFamily="2" charset="0"/>
                <a:cs typeface="Nikosh" panose="02000000000000000000" pitchFamily="2" charset="0"/>
                <a:sym typeface="Symbol" panose="05050102010706020507" pitchFamily="18" charset="2"/>
              </a:rPr>
              <a:t></a:t>
            </a:r>
            <a:r>
              <a:rPr lang="en-US" sz="4000" i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i="1" dirty="0">
                <a:latin typeface="Nikosh" panose="02000000000000000000" pitchFamily="2" charset="0"/>
                <a:cs typeface="Nikosh" panose="02000000000000000000" pitchFamily="2" charset="0"/>
              </a:rPr>
              <a:t>প্রণয় বালা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সহকারী অধ্যাপক, কৃষিশিক্ষা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000" u="wavy" dirty="0">
                <a:latin typeface="Nikosh" panose="02000000000000000000" pitchFamily="2" charset="0"/>
                <a:cs typeface="Nikosh" panose="02000000000000000000" pitchFamily="2" charset="0"/>
              </a:rPr>
              <a:t>হাজী লালমিয়া সিটি কলেজ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গোপালগঞ্জ </a:t>
            </a:r>
            <a:r>
              <a:rPr lang="hi-IN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4816" y="1529231"/>
            <a:ext cx="4122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কৃষিশিক্ষা ১ম পত্র</a:t>
            </a:r>
          </a:p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</a:p>
          <a:p>
            <a:pPr algn="ctr"/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২য়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ধ্যায়</a:t>
            </a:r>
            <a:endParaRPr lang="bn-BD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4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8" y="1303565"/>
            <a:ext cx="7791450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9104" y="380235"/>
            <a:ext cx="462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চিত্রগুলি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1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150" y="2019952"/>
            <a:ext cx="7287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মাটির বুনট</a:t>
            </a:r>
            <a:endParaRPr lang="en-US" sz="6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6225" y="299601"/>
            <a:ext cx="3536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ea typeface="Calibri"/>
                <a:cs typeface="Nikosh" panose="02000000000000000000" pitchFamily="2" charset="0"/>
              </a:rPr>
              <a:t>শিখনফল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ea typeface="Calibri"/>
                <a:cs typeface="Nikosh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ea typeface="Calibri"/>
              <a:cs typeface="Nikosh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420" y="1068218"/>
            <a:ext cx="4192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56A7C99-9039-4DCF-9429-9814547527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2342" y="1606827"/>
            <a:ext cx="7834993" cy="7509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মাটির 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বুনটের </a:t>
            </a:r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ধারণা </a:t>
            </a:r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 </a:t>
            </a:r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করতে 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পারবে।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6A7C99-9039-4DCF-9429-9814547527A3}"/>
              </a:ext>
            </a:extLst>
          </p:cNvPr>
          <p:cNvSpPr txBox="1"/>
          <p:nvPr/>
        </p:nvSpPr>
        <p:spPr>
          <a:xfrm>
            <a:off x="870592" y="2449280"/>
            <a:ext cx="75984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মাটির   বুনট রুপান্তকরণের পদ্ধতিসমূহ </a:t>
            </a:r>
            <a:r>
              <a:rPr lang="en-US" sz="3200" dirty="0" err="1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bn-IN" sz="3200" dirty="0">
              <a:solidFill>
                <a:schemeClr val="bg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56A7C99-9039-4DCF-9429-9814547527A3}"/>
              </a:ext>
            </a:extLst>
          </p:cNvPr>
          <p:cNvSpPr txBox="1"/>
          <p:nvPr/>
        </p:nvSpPr>
        <p:spPr>
          <a:xfrm>
            <a:off x="870592" y="3443834"/>
            <a:ext cx="740959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মাটির   বুনট রুপান্তকরণের গুরুত্ব </a:t>
            </a:r>
            <a:r>
              <a:rPr lang="bn-BD" sz="32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উপলব্ধি করতে</a:t>
            </a:r>
            <a:r>
              <a:rPr lang="en-US" sz="3200" dirty="0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dirty="0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bn-IN" sz="3200" dirty="0">
              <a:solidFill>
                <a:schemeClr val="bg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315650"/>
            <a:ext cx="8686800" cy="762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ms-MY" sz="4800" b="1" dirty="0" smtClean="0">
                <a:solidFill>
                  <a:srgbClr val="00B0F0"/>
                </a:solidFill>
                <a:effectLst/>
                <a:latin typeface="Shonar Bangla" panose="020B0502040204020203" pitchFamily="34" charset="0"/>
                <a:cs typeface="Shonar Bangla" panose="020B0502040204020203" pitchFamily="34" charset="0"/>
              </a:rPr>
              <a:t>মাটি</a:t>
            </a:r>
            <a:r>
              <a:rPr lang="bn-BD" sz="4800" b="1" dirty="0" smtClean="0">
                <a:solidFill>
                  <a:srgbClr val="00B0F0"/>
                </a:solidFill>
                <a:effectLst/>
                <a:latin typeface="Shonar Bangla" panose="020B0502040204020203" pitchFamily="34" charset="0"/>
                <a:cs typeface="Shonar Bangla" panose="020B0502040204020203" pitchFamily="34" charset="0"/>
              </a:rPr>
              <a:t>র বুনট </a:t>
            </a:r>
            <a:r>
              <a:rPr lang="ms-MY" sz="4800" b="1" dirty="0" smtClean="0">
                <a:solidFill>
                  <a:srgbClr val="00B0F0"/>
                </a:solidFill>
                <a:effectLst/>
                <a:latin typeface="Shonar Bangla" panose="020B0502040204020203" pitchFamily="34" charset="0"/>
                <a:cs typeface="Shonar Bangla" panose="020B0502040204020203" pitchFamily="34" charset="0"/>
              </a:rPr>
              <a:t> কাকে বলে? </a:t>
            </a:r>
            <a:endParaRPr lang="ms-MY" sz="4800" b="1" dirty="0">
              <a:solidFill>
                <a:srgbClr val="00B0F0"/>
              </a:solidFill>
              <a:effectLst/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537" y="1240936"/>
            <a:ext cx="85540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ms-MY" sz="3200" b="1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মাটি</a:t>
            </a:r>
            <a:r>
              <a:rPr lang="bn-BD" sz="3200" b="1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 বুনট </a:t>
            </a:r>
            <a:r>
              <a:rPr lang="ms-MY" sz="3200" b="1" dirty="0" smtClean="0">
                <a:solidFill>
                  <a:srgbClr val="FFFF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-  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ভৌত ধর্ম </a:t>
            </a:r>
          </a:p>
          <a:p>
            <a:pPr algn="just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মাটিস্থ বালি,পলি ও কর্দম কণার শতকরা অনুপাত ।</a:t>
            </a:r>
          </a:p>
          <a:p>
            <a:pPr algn="just">
              <a:lnSpc>
                <a:spcPct val="200000"/>
              </a:lnSpc>
            </a:pP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মাটি কণার স্থূলতা বা সূক্ষ্মতা।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15" y="217715"/>
            <a:ext cx="6276185" cy="4191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4114" y="4024228"/>
            <a:ext cx="6901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বাংলাদশের মাটির বুনটভিত্তিক অবস্থান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81" y="652382"/>
            <a:ext cx="2812505" cy="3778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5487" y="359994"/>
            <a:ext cx="5954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মাটির বুনটভিত্তিক শ্রেণিবিভাগ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 descr="Untitle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60" y="1283335"/>
            <a:ext cx="5850503" cy="269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53" y="246490"/>
            <a:ext cx="5318090" cy="42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18692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311</Words>
  <Application>Microsoft Office PowerPoint</Application>
  <PresentationFormat>On-screen Show (16:9)</PresentationFormat>
  <Paragraphs>57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Nikosh</vt:lpstr>
      <vt:lpstr>Wingdings</vt:lpstr>
      <vt:lpstr>NikoshBAN</vt:lpstr>
      <vt:lpstr>Calibri</vt:lpstr>
      <vt:lpstr>Nunito</vt:lpstr>
      <vt:lpstr>Shonar Bangla</vt:lpstr>
      <vt:lpstr>Arial</vt:lpstr>
      <vt:lpstr>Symbol</vt:lpstr>
      <vt:lpstr>Shift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slide</dc:title>
  <dc:creator>Dr. Pronay Bala</dc:creator>
  <cp:lastModifiedBy>Microsoft account</cp:lastModifiedBy>
  <cp:revision>9</cp:revision>
  <dcterms:modified xsi:type="dcterms:W3CDTF">2021-10-03T11:11:34Z</dcterms:modified>
</cp:coreProperties>
</file>