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078BE-6FE6-4005-8E4F-A6E7CD2DAE04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8760-4970-4104-A145-7E70F82EDF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17416" y="2967335"/>
            <a:ext cx="43845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7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743200" y="381000"/>
            <a:ext cx="4343400" cy="9906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74676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পরীক্ষাগারে থাকা একটি অ্যামিটার ও একটি ভোল্টমিটার এনে শিক্ষকের সাহায্য নিয়ে এদের কাজগুলো পর্যবেক্ষণ করে খাতায় লিখ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23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743200" y="381000"/>
            <a:ext cx="4343400" cy="9906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90355" y="1981200"/>
            <a:ext cx="3886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১।বিদ্যু প্রবাহের একক কি?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09455" y="2999509"/>
            <a:ext cx="3048000" cy="554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উত্তর: অ্যাম্পিয়ার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0355" y="3886200"/>
            <a:ext cx="4596245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২।ফিউজ কিসের হাত থেকে আমাদের রক্ষা করে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5202382"/>
            <a:ext cx="3200400" cy="665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উত্তর: দুর্ঘটনার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94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590800" y="304800"/>
            <a:ext cx="4343400" cy="9906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362200"/>
            <a:ext cx="6781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তুমি কিভাবে তোমার বাড়িতে বিদ্যুতের অপচয় রোধে ভূমিকা রাখতে পার লিখে আনবে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" y="13854"/>
            <a:ext cx="9152601" cy="68441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1600200"/>
            <a:ext cx="5791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এতক্ষণ সাথে থাকার সবাইকে 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3107531" cy="3428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ounded Rectangle 2"/>
          <p:cNvSpPr/>
          <p:nvPr/>
        </p:nvSpPr>
        <p:spPr>
          <a:xfrm>
            <a:off x="2438400" y="228600"/>
            <a:ext cx="4495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0" y="1752600"/>
            <a:ext cx="34290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কীর্তি রঞ্জন বড়ুয়া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উরকিরচর উচ্চ বিদ্যালয়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রাউজান,চট্টগ্রাম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09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38400" y="228600"/>
            <a:ext cx="4495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0700"/>
            <a:ext cx="2947033" cy="36576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334000" y="1752600"/>
            <a:ext cx="34290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বিষয়:          বিজ্ঞান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শ্রেণি:           অষ্টম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অধ্যায়:     নবম অধ্যায়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সময়:     ৫০ মিনিট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7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38400" y="228600"/>
            <a:ext cx="4495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1905000"/>
            <a:ext cx="68580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অ্যামিটার ও ভোল্টমিটার কী তা বলতে পারবে।</a:t>
            </a:r>
          </a:p>
          <a:p>
            <a:r>
              <a:rPr lang="bn-IN" sz="320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20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smtClean="0">
                <a:latin typeface="NikoshBAN" panose="02000000000000000000" pitchFamily="2" charset="0"/>
                <a:cs typeface="NikoshBAN" panose="02000000000000000000" pitchFamily="2" charset="0"/>
              </a:rPr>
              <a:t>ফিউজ কী ও এর ব্যবহার ব্যাখ্যা</a:t>
            </a:r>
            <a:r>
              <a:rPr lang="bn-IN" sz="32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বিদ্যুতের কার্যকর ব্যবহার ও অপচয় রোধে সচেতনতা সৃষ্টি করতে পারবে।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449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1322457"/>
            <a:ext cx="2924175" cy="28557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715" y="1752600"/>
            <a:ext cx="3798970" cy="19954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38400" y="394855"/>
            <a:ext cx="449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চিত্রে কি দেখতে পাচ্ছ?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Sequential Access Storage 5"/>
          <p:cNvSpPr/>
          <p:nvPr/>
        </p:nvSpPr>
        <p:spPr>
          <a:xfrm>
            <a:off x="152399" y="1191490"/>
            <a:ext cx="1609725" cy="78971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অ্যামিটার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38800" y="4008403"/>
            <a:ext cx="2895600" cy="698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ভোল্টমিটার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4967288"/>
            <a:ext cx="7391400" cy="161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অ্যামিটার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বর্তনীর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প্রবাহ সরাসরি অ্যাম্পিয়ার এককে পরিমাপ করা যায়। অ্যামিটার বর্তনীর সাথে সংযুক্ত থাকে।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4985148"/>
            <a:ext cx="7391400" cy="161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যন্ত্রের সাহায্যে বর্তনীর যে কোন দুই বিন্দুর মধ্যকার বিভব পার্থক্য সরাসরি ভোল্ট এককে পরিমাপ করা যায় তাকে ভোল্টমিটার বলে।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32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94855"/>
            <a:ext cx="449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চিত্রে কি দেখতে পাচ্ছ?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2255" y="401782"/>
            <a:ext cx="449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ফিউজ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2255" y="408709"/>
            <a:ext cx="449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ফিউজ কি কাজে লাগে?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764" y="1447800"/>
            <a:ext cx="4357688" cy="32640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343400"/>
            <a:ext cx="7620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ফিউজ হলো বৈদ্যুতিক দুর্ঘটনা এড়ানোর জন্য বিশেষ ব্যবস্থা।ফিউজ সাধারনত টিন ও সীসার তৈরী একটি সংকর ধাতুর সরু তার।এর মধ্যদিয়ে একটি নির্দিষ্ট মাত্রার বিদ্যু প্রবাহিত হলে এটি চিড়ে যায়। ফলে তড়িৎ বর্তনী বিচ্ছিন্ন হয়ে যায়। এতে দুর্ঘটনা এড়ানো সম্ভব।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4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057400"/>
            <a:ext cx="76200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বিদ্যুতের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অপচয়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ctr"/>
            <a:endParaRPr lang="en-US" sz="2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অফিসে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ব্যতীত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এয়ারকুলার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ফ্লোরোসেন্স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এনার্জি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সাশ্রয়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৩।অপ্রয়োজনে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ফ্যাক্টরিগুলোতে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জেনারেটরের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৫।সোলার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স্বউদ্যেগী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2254" y="408708"/>
            <a:ext cx="4710545" cy="962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কিভাবে বিদ্যুৎ সাশ্রয় করতে পারি?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743200" y="381000"/>
            <a:ext cx="4343400" cy="9906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3873" y="2971800"/>
            <a:ext cx="449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অ্যামিটার অংকন কর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5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743200" y="381000"/>
            <a:ext cx="4343400" cy="9906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2362200"/>
            <a:ext cx="4648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অ্যামিটার কিভাবে কাজ করে আলোচনা করে লিখ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2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346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Kirti Barua</dc:creator>
  <cp:lastModifiedBy>Kirti Barua</cp:lastModifiedBy>
  <cp:revision>21</cp:revision>
  <dcterms:created xsi:type="dcterms:W3CDTF">2021-10-02T09:06:20Z</dcterms:created>
  <dcterms:modified xsi:type="dcterms:W3CDTF">2021-10-03T13:54:55Z</dcterms:modified>
</cp:coreProperties>
</file>