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75" r:id="rId3"/>
    <p:sldId id="261" r:id="rId4"/>
    <p:sldId id="292" r:id="rId5"/>
    <p:sldId id="259" r:id="rId6"/>
    <p:sldId id="266" r:id="rId7"/>
    <p:sldId id="268" r:id="rId8"/>
    <p:sldId id="272" r:id="rId9"/>
    <p:sldId id="273" r:id="rId10"/>
    <p:sldId id="274" r:id="rId11"/>
    <p:sldId id="262" r:id="rId12"/>
    <p:sldId id="263" r:id="rId13"/>
    <p:sldId id="26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3732-6345-4125-A610-A98753109AF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AF5E9A-1364-4C68-A255-7563ADC44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3732-6345-4125-A610-A98753109AF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5E9A-1364-4C68-A255-7563ADC44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45AF5E9A-1364-4C68-A255-7563ADC44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3732-6345-4125-A610-A98753109AF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3732-6345-4125-A610-A98753109AF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45AF5E9A-1364-4C68-A255-7563ADC44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3732-6345-4125-A610-A98753109AF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AF5E9A-1364-4C68-A255-7563ADC44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38943732-6345-4125-A610-A98753109AF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5E9A-1364-4C68-A255-7563ADC44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3732-6345-4125-A610-A98753109AF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45AF5E9A-1364-4C68-A255-7563ADC44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3732-6345-4125-A610-A98753109AF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45AF5E9A-1364-4C68-A255-7563ADC44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3732-6345-4125-A610-A98753109AF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AF5E9A-1364-4C68-A255-7563ADC44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AF5E9A-1364-4C68-A255-7563ADC44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3732-6345-4125-A610-A98753109AF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45AF5E9A-1364-4C68-A255-7563ADC44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38943732-6345-4125-A610-A98753109AF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8943732-6345-4125-A610-A98753109AF6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5AF5E9A-1364-4C68-A255-7563ADC44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28.jpeg"/><Relationship Id="rId21" Type="http://schemas.openxmlformats.org/officeDocument/2006/relationships/image" Target="../media/image46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extLst>
              <a:ext uri="{FF2B5EF4-FFF2-40B4-BE49-F238E27FC236}">
                <a16:creationId xmlns:a16="http://schemas.microsoft.com/office/drawing/2014/main" xmlns="" id="{EE4ED7AA-EF7C-470B-B779-A6152DD50D4A}"/>
              </a:ext>
            </a:extLst>
          </p:cNvPr>
          <p:cNvSpPr/>
          <p:nvPr/>
        </p:nvSpPr>
        <p:spPr>
          <a:xfrm>
            <a:off x="0" y="-119268"/>
            <a:ext cx="12192000" cy="6731084"/>
          </a:xfrm>
          <a:prstGeom prst="hear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08959" y="1688123"/>
            <a:ext cx="5880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4800" dirty="0" smtClean="0">
                <a:solidFill>
                  <a:srgbClr val="FFFF00"/>
                </a:solidFill>
              </a:rPr>
              <a:t>  </a:t>
            </a:r>
            <a:r>
              <a:rPr lang="en-US" sz="4800" dirty="0" err="1" smtClean="0">
                <a:solidFill>
                  <a:srgbClr val="FFFF00"/>
                </a:solidFill>
              </a:rPr>
              <a:t>বৃষ্টি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দিনের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শুভেচ্ছা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969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685800"/>
            <a:ext cx="3505200" cy="4800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43200" y="685800"/>
            <a:ext cx="3505200" cy="4800600"/>
            <a:chOff x="1219200" y="685800"/>
            <a:chExt cx="3505200" cy="4800600"/>
          </a:xfrm>
        </p:grpSpPr>
        <p:sp>
          <p:nvSpPr>
            <p:cNvPr id="4" name="Rectangle 3"/>
            <p:cNvSpPr/>
            <p:nvPr/>
          </p:nvSpPr>
          <p:spPr>
            <a:xfrm>
              <a:off x="1219200" y="685800"/>
              <a:ext cx="3505200" cy="990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পড়ি              সংক্ষিপ্তরূপ</a:t>
              </a:r>
              <a:endPara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19200" y="1676400"/>
              <a:ext cx="350520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একাদশ                 ১১শ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19200" y="2438400"/>
              <a:ext cx="350520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দ্বাদশ                    ১২শ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9200" y="3200400"/>
              <a:ext cx="350520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ত্রয়োদশ                 ১৩শ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9200" y="3962400"/>
              <a:ext cx="350520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চতুর্দশ                   ১৪শ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9200" y="4724400"/>
              <a:ext cx="350520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পঞ্চদশ                 ১৫শ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53200" y="685800"/>
            <a:ext cx="3505200" cy="4800600"/>
            <a:chOff x="1219200" y="685800"/>
            <a:chExt cx="3505200" cy="4800600"/>
          </a:xfrm>
        </p:grpSpPr>
        <p:sp>
          <p:nvSpPr>
            <p:cNvPr id="12" name="Rectangle 11"/>
            <p:cNvSpPr/>
            <p:nvPr/>
          </p:nvSpPr>
          <p:spPr>
            <a:xfrm>
              <a:off x="1219200" y="685800"/>
              <a:ext cx="3505200" cy="990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পড়ি            সংক্ষিপ্ত রূপ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19200" y="1676400"/>
              <a:ext cx="350520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ষোড়শ                  ১৬শ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19200" y="2438400"/>
              <a:ext cx="350520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সপ্তদশ                  ১৭শ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19200" y="3200400"/>
              <a:ext cx="350520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অষ্টাদশ                 ১৮শ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19200" y="3962400"/>
              <a:ext cx="350520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ঊনবিংশ                ১৯শ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9200" y="4724400"/>
              <a:ext cx="3505200" cy="762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বিংশ                   ২০শ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990600"/>
            <a:ext cx="21336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5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990600"/>
            <a:ext cx="2133600" cy="121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0" y="2743200"/>
            <a:ext cx="2133600" cy="1219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ষোড়শ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2743200"/>
            <a:ext cx="2133600" cy="1219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পঞ্চদশ</a:t>
            </a:r>
            <a:endParaRPr lang="en-US" sz="54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4419600"/>
            <a:ext cx="2133600" cy="12192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বিংশ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4419600"/>
            <a:ext cx="2133600" cy="12192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ঊনবিংশ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4343400"/>
            <a:ext cx="2133600" cy="121920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অষ্টাদশ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2743200"/>
            <a:ext cx="2133600" cy="121920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সপ্তদশ</a:t>
            </a:r>
            <a:endParaRPr lang="en-US" sz="5400" dirty="0">
              <a:solidFill>
                <a:schemeClr val="accent5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05800" y="990600"/>
            <a:ext cx="2133600" cy="121920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990600"/>
            <a:ext cx="2133600" cy="1219200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04800"/>
            <a:ext cx="69342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দলীয়-কাজ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1600200"/>
            <a:ext cx="3352800" cy="464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দল-প্রথম</a:t>
            </a:r>
          </a:p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 কর-</a:t>
            </a:r>
          </a:p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ত্রয়োদশ           ২০শ</a:t>
            </a:r>
          </a:p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একাদশ            ১৭শ</a:t>
            </a:r>
          </a:p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পঞ্চদশ            ১৩শ</a:t>
            </a:r>
          </a:p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বিংশ              ১১শ</a:t>
            </a:r>
          </a:p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সপ্তদশ            ১৫শ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1600200"/>
            <a:ext cx="3200400" cy="464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দল-দ্বিতীয়</a:t>
            </a:r>
          </a:p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ক্রমবাচক সংখ্যা কথায় লিখ-</a:t>
            </a:r>
          </a:p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১৮                                  </a:t>
            </a:r>
          </a:p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১৬                   </a:t>
            </a:r>
          </a:p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১৪                   </a:t>
            </a:r>
          </a:p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১২                   </a:t>
            </a:r>
          </a:p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১৯                  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733800" y="3352800"/>
            <a:ext cx="121920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33800" y="3886200"/>
            <a:ext cx="1219200" cy="1066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57600" y="4419600"/>
            <a:ext cx="1219200" cy="1143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467100" y="4000500"/>
            <a:ext cx="1676400" cy="1447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3352800" y="3429000"/>
            <a:ext cx="1676400" cy="1524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077200" y="3581400"/>
            <a:ext cx="12192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অষ্টাদশ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77200" y="4038600"/>
            <a:ext cx="12192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ষোড়শ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77200" y="4495800"/>
            <a:ext cx="12192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77200" y="4953000"/>
            <a:ext cx="121920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77200" y="5486400"/>
            <a:ext cx="121920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ঊনবিংশ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0846" y="723900"/>
            <a:ext cx="8030308" cy="541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ল্যায়নঃ</a:t>
            </a:r>
          </a:p>
          <a:p>
            <a:pPr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১।বিংশ বলতে কততম বোঝায় ?</a:t>
            </a:r>
          </a:p>
          <a:p>
            <a:pPr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২।তোমার অবস্থান কততম সারিতে ?</a:t>
            </a:r>
          </a:p>
          <a:p>
            <a:pPr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৩।আমরা কোন কোন কাজে ক্রমবাচক সংখ্যা ব্যবহার করি ?</a:t>
            </a:r>
          </a:p>
          <a:p>
            <a:pPr algn="ctr"/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4E61AD-A757-4962-8BE3-B328F5623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84" y="2335238"/>
            <a:ext cx="7906042" cy="4290646"/>
          </a:xfrm>
          <a:prstGeom prst="rect">
            <a:avLst/>
          </a:prstGeom>
        </p:spPr>
      </p:pic>
      <p:sp>
        <p:nvSpPr>
          <p:cNvPr id="2" name="Heart 1">
            <a:extLst>
              <a:ext uri="{FF2B5EF4-FFF2-40B4-BE49-F238E27FC236}">
                <a16:creationId xmlns:a16="http://schemas.microsoft.com/office/drawing/2014/main" xmlns="" id="{CCD2EFA5-0106-43FF-8544-130AB79968E2}"/>
              </a:ext>
            </a:extLst>
          </p:cNvPr>
          <p:cNvSpPr/>
          <p:nvPr/>
        </p:nvSpPr>
        <p:spPr>
          <a:xfrm>
            <a:off x="1716259" y="773723"/>
            <a:ext cx="8764172" cy="1632666"/>
          </a:xfrm>
          <a:prstGeom prst="heart">
            <a:avLst/>
          </a:prstGeom>
          <a:solidFill>
            <a:srgbClr val="FFFF00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              সবাইকে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305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6446617-6A4F-4B33-97F6-7D015A45AE16}"/>
              </a:ext>
            </a:extLst>
          </p:cNvPr>
          <p:cNvGrpSpPr/>
          <p:nvPr/>
        </p:nvGrpSpPr>
        <p:grpSpPr>
          <a:xfrm>
            <a:off x="203200" y="763738"/>
            <a:ext cx="11783817" cy="5883805"/>
            <a:chOff x="3937195" y="368949"/>
            <a:chExt cx="7218485" cy="5491875"/>
          </a:xfrm>
        </p:grpSpPr>
        <p:sp>
          <p:nvSpPr>
            <p:cNvPr id="4" name="Rectangle 3"/>
            <p:cNvSpPr/>
            <p:nvPr/>
          </p:nvSpPr>
          <p:spPr>
            <a:xfrm>
              <a:off x="6266665" y="815927"/>
              <a:ext cx="4587810" cy="472674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6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ফেরদৌস</a:t>
              </a:r>
              <a:r>
                <a:rPr lang="en-US" sz="6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আলম</a:t>
              </a:r>
              <a:r>
                <a:rPr lang="en-US" sz="6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5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সহকারি শিক্ষক</a:t>
              </a:r>
            </a:p>
            <a:p>
              <a:pPr algn="ctr"/>
              <a:r>
                <a:rPr lang="en-US" sz="5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বুড়িমুটকী</a:t>
              </a:r>
              <a:r>
                <a:rPr lang="en-US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সরঃপ্রাঃবিদ্যালয়</a:t>
              </a:r>
              <a:endPara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তেতুলিয়া</a:t>
              </a:r>
              <a:r>
                <a:rPr lang="en-US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54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পঞ্চগড়</a:t>
              </a:r>
              <a:r>
                <a:rPr lang="en-US" sz="5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। </a:t>
              </a:r>
              <a:endParaRPr lang="en-US" sz="4800" dirty="0">
                <a:solidFill>
                  <a:srgbClr val="002060"/>
                </a:solidFill>
              </a:endParaRPr>
            </a:p>
            <a:p>
              <a:pPr algn="ctr"/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3937195" y="411154"/>
              <a:ext cx="7218485" cy="5449670"/>
            </a:xfrm>
            <a:prstGeom prst="frame">
              <a:avLst>
                <a:gd name="adj1" fmla="val 7423"/>
              </a:avLst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B5F29F7-B0C0-4A0A-A499-22EDA1C99C3E}"/>
                </a:ext>
              </a:extLst>
            </p:cNvPr>
            <p:cNvSpPr txBox="1"/>
            <p:nvPr/>
          </p:nvSpPr>
          <p:spPr>
            <a:xfrm>
              <a:off x="6096000" y="368949"/>
              <a:ext cx="3813313" cy="603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শিক্ষক</a:t>
              </a:r>
              <a:r>
                <a:rPr lang="en-US" sz="3600" b="1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পরিচিতি</a:t>
              </a:r>
              <a:endPara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9D4AF46-28F9-4C06-83B6-37527B2CE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39606" y="776915"/>
            <a:ext cx="3855798" cy="5449669"/>
          </a:xfrm>
          <a:prstGeom prst="rect">
            <a:avLst/>
          </a:prstGeom>
        </p:spPr>
      </p:pic>
      <p:pic>
        <p:nvPicPr>
          <p:cNvPr id="7" name="Picture 6" descr="182650542_3653622174746242_216630957616033135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31" y="1320800"/>
            <a:ext cx="3607469" cy="4833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933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42213 -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98784" y="906780"/>
            <a:ext cx="8411308" cy="50444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 ফলঃ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৮.১)একাদশ-বিংশ পর্যন্ত বলতে পারবে।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৮.২)একাদশ-বিংশ পর্যন্ত পড়তে পারবে।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৮.২)একাদশ-বিংশ পর্যন্ত লিখতে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4557" y="1437542"/>
            <a:ext cx="6705600" cy="4857750"/>
          </a:xfrm>
          <a:prstGeom prst="rect">
            <a:avLst/>
          </a:prstGeom>
          <a:solidFill>
            <a:srgbClr val="00206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তৃতীয়</a:t>
            </a:r>
          </a:p>
          <a:p>
            <a:pPr algn="ctr"/>
            <a:r>
              <a:rPr lang="bn-BD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বিষয়:গণিত </a:t>
            </a:r>
          </a:p>
          <a:p>
            <a:pPr algn="ctr"/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পরিচ্ছেদ ১.৫-ক্রমবাচক সংখ্যা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2482" y="414524"/>
            <a:ext cx="5390707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81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838200"/>
            <a:ext cx="6019800" cy="472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F:\ \kromobachok songkha\mental prepe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37" y="696937"/>
            <a:ext cx="9959926" cy="546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0788" y="1065110"/>
            <a:ext cx="7061981" cy="4423117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19975" y="1906827"/>
            <a:ext cx="4248443" cy="533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57179" y="2440227"/>
            <a:ext cx="4736323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83877" y="2973627"/>
            <a:ext cx="5050301" cy="533400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29132" y="3507027"/>
            <a:ext cx="5331656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16591" y="3964227"/>
            <a:ext cx="5584874" cy="457200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3711" y="4421427"/>
            <a:ext cx="5922498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78966" y="4954827"/>
            <a:ext cx="6189785" cy="533400"/>
          </a:xfrm>
          <a:prstGeom prst="rect">
            <a:avLst/>
          </a:prstGeom>
          <a:solidFill>
            <a:srgbClr val="00206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3538" y="5987044"/>
            <a:ext cx="5044241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সিঁড়ি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6923" y="1440248"/>
            <a:ext cx="3784209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I\Document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80940">
            <a:off x="10134600" y="990601"/>
            <a:ext cx="533400" cy="304799"/>
          </a:xfrm>
          <a:prstGeom prst="rect">
            <a:avLst/>
          </a:prstGeom>
          <a:noFill/>
        </p:spPr>
      </p:pic>
      <p:pic>
        <p:nvPicPr>
          <p:cNvPr id="3" name="Picture 2" descr="C:\Users\PTI\Document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85235">
            <a:off x="6019406" y="3419492"/>
            <a:ext cx="413060" cy="447976"/>
          </a:xfrm>
          <a:prstGeom prst="rect">
            <a:avLst/>
          </a:prstGeom>
          <a:noFill/>
        </p:spPr>
      </p:pic>
      <p:pic>
        <p:nvPicPr>
          <p:cNvPr id="4" name="Picture 2" descr="C:\Users\PTI\Document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50055">
            <a:off x="2770016" y="5303644"/>
            <a:ext cx="304800" cy="460540"/>
          </a:xfrm>
          <a:prstGeom prst="rect">
            <a:avLst/>
          </a:prstGeom>
          <a:noFill/>
        </p:spPr>
      </p:pic>
      <p:pic>
        <p:nvPicPr>
          <p:cNvPr id="5" name="Picture 2" descr="C:\Users\PTI\Document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26981">
            <a:off x="2208591" y="5542267"/>
            <a:ext cx="381000" cy="462807"/>
          </a:xfrm>
          <a:prstGeom prst="rect">
            <a:avLst/>
          </a:prstGeom>
          <a:noFill/>
        </p:spPr>
      </p:pic>
      <p:pic>
        <p:nvPicPr>
          <p:cNvPr id="6" name="Picture 2" descr="C:\Users\PTI\Documents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07640">
            <a:off x="9829800" y="1295401"/>
            <a:ext cx="457200" cy="304799"/>
          </a:xfrm>
          <a:prstGeom prst="rect">
            <a:avLst/>
          </a:prstGeom>
          <a:noFill/>
        </p:spPr>
      </p:pic>
      <p:pic>
        <p:nvPicPr>
          <p:cNvPr id="7" name="Picture 6" descr="C:\Users\PTI\Documents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034446">
            <a:off x="9452954" y="1462259"/>
            <a:ext cx="457200" cy="290666"/>
          </a:xfrm>
          <a:prstGeom prst="rect">
            <a:avLst/>
          </a:prstGeom>
          <a:noFill/>
        </p:spPr>
      </p:pic>
      <p:pic>
        <p:nvPicPr>
          <p:cNvPr id="8" name="Picture 7" descr="C:\Users\PTI\Documents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183196">
            <a:off x="6477000" y="3276601"/>
            <a:ext cx="457200" cy="258213"/>
          </a:xfrm>
          <a:prstGeom prst="rect">
            <a:avLst/>
          </a:prstGeom>
          <a:noFill/>
        </p:spPr>
      </p:pic>
      <p:pic>
        <p:nvPicPr>
          <p:cNvPr id="9" name="Picture 8" descr="C:\Users\PTI\Documents\i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41467">
            <a:off x="4990075" y="4075675"/>
            <a:ext cx="381000" cy="381000"/>
          </a:xfrm>
          <a:prstGeom prst="rect">
            <a:avLst/>
          </a:prstGeom>
          <a:noFill/>
        </p:spPr>
      </p:pic>
      <p:pic>
        <p:nvPicPr>
          <p:cNvPr id="10" name="Picture 9" descr="C:\Users\PTI\Documents\imag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095045">
            <a:off x="7356271" y="2689130"/>
            <a:ext cx="533400" cy="312420"/>
          </a:xfrm>
          <a:prstGeom prst="rect">
            <a:avLst/>
          </a:prstGeom>
          <a:noFill/>
        </p:spPr>
      </p:pic>
      <p:pic>
        <p:nvPicPr>
          <p:cNvPr id="11" name="Picture 10" descr="C:\Users\PTI\Documents\image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050349">
            <a:off x="3505200" y="4876801"/>
            <a:ext cx="457200" cy="380999"/>
          </a:xfrm>
          <a:prstGeom prst="rect">
            <a:avLst/>
          </a:prstGeom>
          <a:noFill/>
        </p:spPr>
      </p:pic>
      <p:pic>
        <p:nvPicPr>
          <p:cNvPr id="12" name="Picture 11" descr="C:\Users\PTI\Documents\imag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18732">
            <a:off x="4482945" y="4333507"/>
            <a:ext cx="485192" cy="469649"/>
          </a:xfrm>
          <a:prstGeom prst="rect">
            <a:avLst/>
          </a:prstGeom>
          <a:noFill/>
        </p:spPr>
      </p:pic>
      <p:pic>
        <p:nvPicPr>
          <p:cNvPr id="13" name="Picture 12" descr="C:\Users\PTI\Documents\imag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201610">
            <a:off x="6978953" y="2958536"/>
            <a:ext cx="381000" cy="304799"/>
          </a:xfrm>
          <a:prstGeom prst="rect">
            <a:avLst/>
          </a:prstGeom>
          <a:noFill/>
        </p:spPr>
      </p:pic>
      <p:pic>
        <p:nvPicPr>
          <p:cNvPr id="14" name="Picture 13" descr="C:\Users\PTI\Documents\image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000768">
            <a:off x="5551936" y="3797660"/>
            <a:ext cx="374959" cy="381001"/>
          </a:xfrm>
          <a:prstGeom prst="rect">
            <a:avLst/>
          </a:prstGeom>
          <a:noFill/>
        </p:spPr>
      </p:pic>
      <p:pic>
        <p:nvPicPr>
          <p:cNvPr id="15" name="Picture 14" descr="C:\Users\PTI\Documents\images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734842">
            <a:off x="9099051" y="1653504"/>
            <a:ext cx="540090" cy="352448"/>
          </a:xfrm>
          <a:prstGeom prst="rect">
            <a:avLst/>
          </a:prstGeom>
          <a:noFill/>
        </p:spPr>
      </p:pic>
      <p:pic>
        <p:nvPicPr>
          <p:cNvPr id="16" name="Picture 15" descr="C:\Users\PTI\Documents\image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76400" y="5867400"/>
            <a:ext cx="457200" cy="381000"/>
          </a:xfrm>
          <a:prstGeom prst="rect">
            <a:avLst/>
          </a:prstGeom>
          <a:noFill/>
        </p:spPr>
      </p:pic>
      <p:pic>
        <p:nvPicPr>
          <p:cNvPr id="17" name="Picture 16" descr="C:\Users\PTI\Documents\images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38600" y="4648200"/>
            <a:ext cx="457200" cy="457200"/>
          </a:xfrm>
          <a:prstGeom prst="rect">
            <a:avLst/>
          </a:prstGeom>
          <a:noFill/>
        </p:spPr>
      </p:pic>
      <p:pic>
        <p:nvPicPr>
          <p:cNvPr id="18" name="Picture 17" descr="C:\Users\PTI\Documents\images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24200" y="5105401"/>
            <a:ext cx="381000" cy="381001"/>
          </a:xfrm>
          <a:prstGeom prst="rect">
            <a:avLst/>
          </a:prstGeom>
          <a:noFill/>
        </p:spPr>
      </p:pic>
      <p:pic>
        <p:nvPicPr>
          <p:cNvPr id="19" name="Picture 18" descr="C:\Users\PTI\Documents\images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0580336">
            <a:off x="7892633" y="2355632"/>
            <a:ext cx="533400" cy="3810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 rot="19852773">
            <a:off x="3690186" y="4345402"/>
            <a:ext cx="657879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 rot="20056145">
            <a:off x="4693760" y="4893623"/>
            <a:ext cx="590009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 rot="19823881">
            <a:off x="3769300" y="5312270"/>
            <a:ext cx="6096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9642928">
            <a:off x="2772388" y="4727402"/>
            <a:ext cx="6096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9839019">
            <a:off x="2931174" y="5768632"/>
            <a:ext cx="6096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9777395">
            <a:off x="1939406" y="5241622"/>
            <a:ext cx="621515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9673319">
            <a:off x="7574702" y="2970371"/>
            <a:ext cx="731414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ত্রয়োদশ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 rot="19812583">
            <a:off x="6746071" y="2626964"/>
            <a:ext cx="533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9769669">
            <a:off x="6653090" y="3597880"/>
            <a:ext cx="775513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9820968">
            <a:off x="5677557" y="4235004"/>
            <a:ext cx="567162" cy="3068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 rot="20012978">
            <a:off x="5594953" y="3259434"/>
            <a:ext cx="678847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 rot="19718544">
            <a:off x="7653340" y="2046498"/>
            <a:ext cx="629384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 rot="20504645">
            <a:off x="1687053" y="6286124"/>
            <a:ext cx="6858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 rot="19607496">
            <a:off x="9884756" y="1555379"/>
            <a:ext cx="762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ঊনবিংশ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 rot="19678528">
            <a:off x="9172050" y="1071009"/>
            <a:ext cx="693467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অষ্টাদশ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 rot="8737848" flipV="1">
            <a:off x="8499338" y="2450843"/>
            <a:ext cx="711948" cy="2218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পঞ্চদশ</a:t>
            </a:r>
            <a:r>
              <a:rPr lang="bn-BD" sz="2000" dirty="0">
                <a:solidFill>
                  <a:schemeClr val="tx1"/>
                </a:solidFill>
              </a:rPr>
              <a:t> 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 rot="19838585">
            <a:off x="4680873" y="3782076"/>
            <a:ext cx="676712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 rot="19486677">
            <a:off x="9906000" y="609600"/>
            <a:ext cx="533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বিংশ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C:\Users\PTI\Documents\imag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739202">
            <a:off x="8413822" y="2099851"/>
            <a:ext cx="381000" cy="304800"/>
          </a:xfrm>
          <a:prstGeom prst="rect">
            <a:avLst/>
          </a:prstGeom>
          <a:noFill/>
        </p:spPr>
      </p:pic>
      <p:pic>
        <p:nvPicPr>
          <p:cNvPr id="39" name="Picture 38" descr="C:\Users\PTI\Documents\images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0120240">
            <a:off x="8797705" y="1822197"/>
            <a:ext cx="376569" cy="37979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 rot="19509243">
            <a:off x="8494114" y="1571911"/>
            <a:ext cx="6096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ষোড়শ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 rot="19644935">
            <a:off x="9256153" y="1946574"/>
            <a:ext cx="6096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সপ্তদশ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505200" y="1752600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962400" y="1752600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419600" y="1752600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048000" y="1752600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257800" y="1752600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715000" y="1752600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800600" y="1752600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930791" y="1682262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464191" y="1724464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198099" y="1710397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8001000" y="1752600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8458200" y="1752600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8915400" y="1752600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7543800" y="1752600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9894276" y="1738532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0435883" y="1752600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9296400" y="1752600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629400" y="1752600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086600" y="1752600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172200" y="1752600"/>
            <a:ext cx="381000" cy="2743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75360" y="4473526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33800" y="13716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229557" y="1456006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বিংশ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067800" y="13716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অষ্টাদ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601200" y="4572000"/>
            <a:ext cx="914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ঊনবিংশ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181600" y="45720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934200" y="45720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ত্রয়োদশ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648200" y="13716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019800" y="45720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352800" y="45720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486400" y="13716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19400" y="13716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848600" y="45720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পঞ্চদশ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69588" y="4459459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324600" y="13716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267200" y="45720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686800" y="45720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সপ্তদশ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828800" y="13716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153400" y="13716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ষোড়শ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162800" y="13716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505200" y="2133600"/>
            <a:ext cx="381000" cy="342900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962400" y="2057400"/>
            <a:ext cx="381000" cy="35052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419600" y="1981200"/>
            <a:ext cx="381000" cy="35814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048000" y="2286000"/>
            <a:ext cx="381000" cy="32766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257800" y="1828800"/>
            <a:ext cx="381000" cy="37338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715000" y="1752600"/>
            <a:ext cx="381000" cy="381000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800600" y="1905000"/>
            <a:ext cx="381000" cy="36576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800663" y="2652933"/>
            <a:ext cx="787791" cy="2895600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590800" y="2438400"/>
            <a:ext cx="381000" cy="31242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22031" y="2819400"/>
            <a:ext cx="1635369" cy="2743200"/>
          </a:xfrm>
          <a:prstGeom prst="round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8001000" y="1371600"/>
            <a:ext cx="381000" cy="4191000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8458200" y="1295400"/>
            <a:ext cx="381000" cy="4267200"/>
          </a:xfrm>
          <a:prstGeom prst="round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8915400" y="1295400"/>
            <a:ext cx="381000" cy="4343400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7543800" y="1447800"/>
            <a:ext cx="381000" cy="4114800"/>
          </a:xfrm>
          <a:prstGeom prst="round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9753599" y="914400"/>
            <a:ext cx="825305" cy="4648200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10210800" y="838200"/>
            <a:ext cx="1648266" cy="4724400"/>
          </a:xfrm>
          <a:prstGeom prst="roundRect">
            <a:avLst/>
          </a:prstGeom>
          <a:blipFill>
            <a:blip r:embed="rId1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9296400" y="1066800"/>
            <a:ext cx="381000" cy="4495800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629400" y="1600200"/>
            <a:ext cx="381000" cy="3962400"/>
          </a:xfrm>
          <a:prstGeom prst="roundRect">
            <a:avLst/>
          </a:prstGeom>
          <a:blipFill>
            <a:blip r:embed="rId1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162800" y="1524000"/>
            <a:ext cx="381000" cy="4038600"/>
          </a:xfrm>
          <a:prstGeom prst="roundRect">
            <a:avLst/>
          </a:prstGeom>
          <a:blipFill>
            <a:blip r:embed="rId2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172200" y="1676400"/>
            <a:ext cx="381000" cy="3886200"/>
          </a:xfrm>
          <a:prstGeom prst="roundRect">
            <a:avLst/>
          </a:prstGeom>
          <a:blipFill>
            <a:blip r:embed="rId2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4234" y="5401993"/>
            <a:ext cx="1045698" cy="4783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76400" y="23622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90800" y="54864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90800" y="19812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05200" y="17526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43400" y="15240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57800" y="13716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172200" y="12192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62800" y="11430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001000" y="9906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ষোড়শ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839200" y="8382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অষ্টাদ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653932" y="539262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বিংশ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581400" y="54864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495800" y="54864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334000" y="54864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72200" y="54864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086600" y="54864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ত্রয়োদশ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001000" y="54864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পঞ্চদশ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915400" y="5486400"/>
            <a:ext cx="762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সপ্তদশ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753600" y="5486400"/>
            <a:ext cx="914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ঊনবিংশ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23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|0.7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</TotalTime>
  <Words>203</Words>
  <Application>Microsoft Office PowerPoint</Application>
  <PresentationFormat>Custom</PresentationFormat>
  <Paragraphs>128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20</cp:revision>
  <dcterms:created xsi:type="dcterms:W3CDTF">2020-08-22T08:59:46Z</dcterms:created>
  <dcterms:modified xsi:type="dcterms:W3CDTF">2021-10-03T05:14:35Z</dcterms:modified>
</cp:coreProperties>
</file>