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tmp" ContentType="image/p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94" r:id="rId1"/>
  </p:sldMasterIdLst>
  <p:notesMasterIdLst>
    <p:notesMasterId r:id="rId27"/>
  </p:notesMasterIdLst>
  <p:sldIdLst>
    <p:sldId id="256" r:id="rId2"/>
    <p:sldId id="431" r:id="rId3"/>
    <p:sldId id="432" r:id="rId4"/>
    <p:sldId id="430" r:id="rId5"/>
    <p:sldId id="395" r:id="rId6"/>
    <p:sldId id="396" r:id="rId7"/>
    <p:sldId id="447" r:id="rId8"/>
    <p:sldId id="450" r:id="rId9"/>
    <p:sldId id="451" r:id="rId10"/>
    <p:sldId id="406" r:id="rId11"/>
    <p:sldId id="448" r:id="rId12"/>
    <p:sldId id="449" r:id="rId13"/>
    <p:sldId id="453" r:id="rId14"/>
    <p:sldId id="457" r:id="rId15"/>
    <p:sldId id="458" r:id="rId16"/>
    <p:sldId id="459" r:id="rId17"/>
    <p:sldId id="460" r:id="rId18"/>
    <p:sldId id="461" r:id="rId19"/>
    <p:sldId id="464" r:id="rId20"/>
    <p:sldId id="463" r:id="rId21"/>
    <p:sldId id="462" r:id="rId22"/>
    <p:sldId id="465" r:id="rId23"/>
    <p:sldId id="419" r:id="rId24"/>
    <p:sldId id="466" r:id="rId25"/>
    <p:sldId id="420"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A51EC0"/>
    <a:srgbClr val="660066"/>
    <a:srgbClr val="C3BB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4291" autoAdjust="0"/>
  </p:normalViewPr>
  <p:slideViewPr>
    <p:cSldViewPr>
      <p:cViewPr varScale="1">
        <p:scale>
          <a:sx n="96" d="100"/>
          <a:sy n="96" d="100"/>
        </p:scale>
        <p:origin x="624"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902041-84B4-44E3-90EB-4D901A33F101}" type="datetimeFigureOut">
              <a:rPr lang="en-US" smtClean="0"/>
              <a:pPr/>
              <a:t>03-Oct-21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8CCAC8-6BDB-4171-8DE5-6BAACA5F55D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8CCAC8-6BDB-4171-8DE5-6BAACA5F55D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8CCAC8-6BDB-4171-8DE5-6BAACA5F55DE}" type="slidenum">
              <a:rPr lang="en-US" smtClean="0"/>
              <a:pPr/>
              <a:t>10</a:t>
            </a:fld>
            <a:endParaRPr lang="en-US"/>
          </a:p>
        </p:txBody>
      </p:sp>
    </p:spTree>
    <p:extLst>
      <p:ext uri="{BB962C8B-B14F-4D97-AF65-F5344CB8AC3E}">
        <p14:creationId xmlns:p14="http://schemas.microsoft.com/office/powerpoint/2010/main" val="728055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8CCAC8-6BDB-4171-8DE5-6BAACA5F55DE}" type="slidenum">
              <a:rPr lang="en-US" smtClean="0"/>
              <a:pPr/>
              <a:t>11</a:t>
            </a:fld>
            <a:endParaRPr lang="en-US"/>
          </a:p>
        </p:txBody>
      </p:sp>
    </p:spTree>
    <p:extLst>
      <p:ext uri="{BB962C8B-B14F-4D97-AF65-F5344CB8AC3E}">
        <p14:creationId xmlns:p14="http://schemas.microsoft.com/office/powerpoint/2010/main" val="1675551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8CCAC8-6BDB-4171-8DE5-6BAACA5F55DE}" type="slidenum">
              <a:rPr lang="en-US" smtClean="0"/>
              <a:pPr/>
              <a:t>12</a:t>
            </a:fld>
            <a:endParaRPr lang="en-US"/>
          </a:p>
        </p:txBody>
      </p:sp>
    </p:spTree>
    <p:extLst>
      <p:ext uri="{BB962C8B-B14F-4D97-AF65-F5344CB8AC3E}">
        <p14:creationId xmlns:p14="http://schemas.microsoft.com/office/powerpoint/2010/main" val="2132733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8CCAC8-6BDB-4171-8DE5-6BAACA5F55DE}" type="slidenum">
              <a:rPr lang="en-US" smtClean="0"/>
              <a:pPr/>
              <a:t>13</a:t>
            </a:fld>
            <a:endParaRPr lang="en-US"/>
          </a:p>
        </p:txBody>
      </p:sp>
    </p:spTree>
    <p:extLst>
      <p:ext uri="{BB962C8B-B14F-4D97-AF65-F5344CB8AC3E}">
        <p14:creationId xmlns:p14="http://schemas.microsoft.com/office/powerpoint/2010/main" val="2560537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8CCAC8-6BDB-4171-8DE5-6BAACA5F55DE}" type="slidenum">
              <a:rPr lang="en-US" smtClean="0"/>
              <a:pPr/>
              <a:t>14</a:t>
            </a:fld>
            <a:endParaRPr lang="en-US"/>
          </a:p>
        </p:txBody>
      </p:sp>
    </p:spTree>
    <p:extLst>
      <p:ext uri="{BB962C8B-B14F-4D97-AF65-F5344CB8AC3E}">
        <p14:creationId xmlns:p14="http://schemas.microsoft.com/office/powerpoint/2010/main" val="604823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8CCAC8-6BDB-4171-8DE5-6BAACA5F55DE}" type="slidenum">
              <a:rPr lang="en-US" smtClean="0"/>
              <a:pPr/>
              <a:t>15</a:t>
            </a:fld>
            <a:endParaRPr lang="en-US"/>
          </a:p>
        </p:txBody>
      </p:sp>
    </p:spTree>
    <p:extLst>
      <p:ext uri="{BB962C8B-B14F-4D97-AF65-F5344CB8AC3E}">
        <p14:creationId xmlns:p14="http://schemas.microsoft.com/office/powerpoint/2010/main" val="1575312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8CCAC8-6BDB-4171-8DE5-6BAACA5F55DE}" type="slidenum">
              <a:rPr lang="en-US" smtClean="0"/>
              <a:pPr/>
              <a:t>16</a:t>
            </a:fld>
            <a:endParaRPr lang="en-US"/>
          </a:p>
        </p:txBody>
      </p:sp>
    </p:spTree>
    <p:extLst>
      <p:ext uri="{BB962C8B-B14F-4D97-AF65-F5344CB8AC3E}">
        <p14:creationId xmlns:p14="http://schemas.microsoft.com/office/powerpoint/2010/main" val="2149211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8CCAC8-6BDB-4171-8DE5-6BAACA5F55DE}" type="slidenum">
              <a:rPr lang="en-US" smtClean="0"/>
              <a:pPr/>
              <a:t>17</a:t>
            </a:fld>
            <a:endParaRPr lang="en-US"/>
          </a:p>
        </p:txBody>
      </p:sp>
    </p:spTree>
    <p:extLst>
      <p:ext uri="{BB962C8B-B14F-4D97-AF65-F5344CB8AC3E}">
        <p14:creationId xmlns:p14="http://schemas.microsoft.com/office/powerpoint/2010/main" val="4039195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8CCAC8-6BDB-4171-8DE5-6BAACA5F55DE}" type="slidenum">
              <a:rPr lang="en-US" smtClean="0"/>
              <a:pPr/>
              <a:t>18</a:t>
            </a:fld>
            <a:endParaRPr lang="en-US"/>
          </a:p>
        </p:txBody>
      </p:sp>
    </p:spTree>
    <p:extLst>
      <p:ext uri="{BB962C8B-B14F-4D97-AF65-F5344CB8AC3E}">
        <p14:creationId xmlns:p14="http://schemas.microsoft.com/office/powerpoint/2010/main" val="3016247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8CCAC8-6BDB-4171-8DE5-6BAACA5F55DE}" type="slidenum">
              <a:rPr lang="en-US" smtClean="0"/>
              <a:pPr/>
              <a:t>19</a:t>
            </a:fld>
            <a:endParaRPr lang="en-US"/>
          </a:p>
        </p:txBody>
      </p:sp>
    </p:spTree>
    <p:extLst>
      <p:ext uri="{BB962C8B-B14F-4D97-AF65-F5344CB8AC3E}">
        <p14:creationId xmlns:p14="http://schemas.microsoft.com/office/powerpoint/2010/main" val="960717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8CCAC8-6BDB-4171-8DE5-6BAACA5F55DE}" type="slidenum">
              <a:rPr lang="en-US" smtClean="0"/>
              <a:pPr/>
              <a:t>2</a:t>
            </a:fld>
            <a:endParaRPr lang="en-US"/>
          </a:p>
        </p:txBody>
      </p:sp>
    </p:spTree>
    <p:extLst>
      <p:ext uri="{BB962C8B-B14F-4D97-AF65-F5344CB8AC3E}">
        <p14:creationId xmlns:p14="http://schemas.microsoft.com/office/powerpoint/2010/main" val="2469893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8CCAC8-6BDB-4171-8DE5-6BAACA5F55DE}" type="slidenum">
              <a:rPr lang="en-US" smtClean="0"/>
              <a:pPr/>
              <a:t>20</a:t>
            </a:fld>
            <a:endParaRPr lang="en-US"/>
          </a:p>
        </p:txBody>
      </p:sp>
    </p:spTree>
    <p:extLst>
      <p:ext uri="{BB962C8B-B14F-4D97-AF65-F5344CB8AC3E}">
        <p14:creationId xmlns:p14="http://schemas.microsoft.com/office/powerpoint/2010/main" val="3107715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8CCAC8-6BDB-4171-8DE5-6BAACA5F55DE}" type="slidenum">
              <a:rPr lang="en-US" smtClean="0"/>
              <a:pPr/>
              <a:t>21</a:t>
            </a:fld>
            <a:endParaRPr lang="en-US"/>
          </a:p>
        </p:txBody>
      </p:sp>
    </p:spTree>
    <p:extLst>
      <p:ext uri="{BB962C8B-B14F-4D97-AF65-F5344CB8AC3E}">
        <p14:creationId xmlns:p14="http://schemas.microsoft.com/office/powerpoint/2010/main" val="2309557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8CCAC8-6BDB-4171-8DE5-6BAACA5F55DE}" type="slidenum">
              <a:rPr lang="en-US" smtClean="0"/>
              <a:pPr/>
              <a:t>22</a:t>
            </a:fld>
            <a:endParaRPr lang="en-US"/>
          </a:p>
        </p:txBody>
      </p:sp>
    </p:spTree>
    <p:extLst>
      <p:ext uri="{BB962C8B-B14F-4D97-AF65-F5344CB8AC3E}">
        <p14:creationId xmlns:p14="http://schemas.microsoft.com/office/powerpoint/2010/main" val="1586711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8CCAC8-6BDB-4171-8DE5-6BAACA5F55DE}" type="slidenum">
              <a:rPr lang="en-US" smtClean="0"/>
              <a:pPr/>
              <a:t>23</a:t>
            </a:fld>
            <a:endParaRPr lang="en-US"/>
          </a:p>
        </p:txBody>
      </p:sp>
    </p:spTree>
    <p:extLst>
      <p:ext uri="{BB962C8B-B14F-4D97-AF65-F5344CB8AC3E}">
        <p14:creationId xmlns:p14="http://schemas.microsoft.com/office/powerpoint/2010/main" val="2448415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8CCAC8-6BDB-4171-8DE5-6BAACA5F55DE}" type="slidenum">
              <a:rPr lang="en-US" smtClean="0"/>
              <a:pPr/>
              <a:t>24</a:t>
            </a:fld>
            <a:endParaRPr lang="en-US"/>
          </a:p>
        </p:txBody>
      </p:sp>
    </p:spTree>
    <p:extLst>
      <p:ext uri="{BB962C8B-B14F-4D97-AF65-F5344CB8AC3E}">
        <p14:creationId xmlns:p14="http://schemas.microsoft.com/office/powerpoint/2010/main" val="1034590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8CCAC8-6BDB-4171-8DE5-6BAACA5F55DE}" type="slidenum">
              <a:rPr lang="en-US" smtClean="0"/>
              <a:pPr/>
              <a:t>25</a:t>
            </a:fld>
            <a:endParaRPr lang="en-US"/>
          </a:p>
        </p:txBody>
      </p:sp>
    </p:spTree>
    <p:extLst>
      <p:ext uri="{BB962C8B-B14F-4D97-AF65-F5344CB8AC3E}">
        <p14:creationId xmlns:p14="http://schemas.microsoft.com/office/powerpoint/2010/main" val="388350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8CCAC8-6BDB-4171-8DE5-6BAACA5F55DE}" type="slidenum">
              <a:rPr lang="en-US" smtClean="0"/>
              <a:pPr/>
              <a:t>3</a:t>
            </a:fld>
            <a:endParaRPr lang="en-US"/>
          </a:p>
        </p:txBody>
      </p:sp>
    </p:spTree>
    <p:extLst>
      <p:ext uri="{BB962C8B-B14F-4D97-AF65-F5344CB8AC3E}">
        <p14:creationId xmlns:p14="http://schemas.microsoft.com/office/powerpoint/2010/main" val="4218139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এছাড়া</a:t>
            </a:r>
            <a:r>
              <a:rPr lang="en-US" dirty="0"/>
              <a:t> </a:t>
            </a:r>
            <a:r>
              <a:rPr lang="en-US" dirty="0" err="1"/>
              <a:t>পাঠসংশ্লিষ্ট</a:t>
            </a:r>
            <a:r>
              <a:rPr lang="en-US" dirty="0"/>
              <a:t> </a:t>
            </a:r>
            <a:r>
              <a:rPr lang="en-US" dirty="0" err="1"/>
              <a:t>ভিডিও</a:t>
            </a:r>
            <a:r>
              <a:rPr lang="en-US" dirty="0"/>
              <a:t> </a:t>
            </a:r>
            <a:r>
              <a:rPr lang="en-US" dirty="0" err="1"/>
              <a:t>প্রদর্শন</a:t>
            </a:r>
            <a:r>
              <a:rPr lang="en-US" dirty="0"/>
              <a:t> </a:t>
            </a:r>
            <a:r>
              <a:rPr lang="en-US" dirty="0" err="1"/>
              <a:t>করে</a:t>
            </a:r>
            <a:r>
              <a:rPr lang="en-US" dirty="0"/>
              <a:t> </a:t>
            </a:r>
            <a:r>
              <a:rPr lang="en-US" dirty="0" err="1"/>
              <a:t>শিক্ষার্থীদের</a:t>
            </a:r>
            <a:r>
              <a:rPr lang="en-US" dirty="0"/>
              <a:t> </a:t>
            </a:r>
            <a:r>
              <a:rPr lang="en-US" dirty="0" err="1"/>
              <a:t>কাছ</a:t>
            </a:r>
            <a:r>
              <a:rPr lang="en-US" dirty="0"/>
              <a:t> </a:t>
            </a:r>
            <a:r>
              <a:rPr lang="en-US" dirty="0" err="1"/>
              <a:t>থেকে</a:t>
            </a:r>
            <a:r>
              <a:rPr lang="en-US" dirty="0"/>
              <a:t> </a:t>
            </a:r>
            <a:r>
              <a:rPr lang="en-US" dirty="0" err="1"/>
              <a:t>আজকের</a:t>
            </a:r>
            <a:r>
              <a:rPr lang="en-US" dirty="0"/>
              <a:t> </a:t>
            </a:r>
            <a:r>
              <a:rPr lang="en-US" dirty="0" err="1"/>
              <a:t>পাঠ</a:t>
            </a:r>
            <a:r>
              <a:rPr lang="en-US" dirty="0"/>
              <a:t> </a:t>
            </a:r>
            <a:r>
              <a:rPr lang="en-US" dirty="0" err="1"/>
              <a:t>শিরোনাম</a:t>
            </a:r>
            <a:r>
              <a:rPr lang="en-US" dirty="0"/>
              <a:t> </a:t>
            </a:r>
            <a:r>
              <a:rPr lang="en-US" dirty="0" err="1"/>
              <a:t>বের</a:t>
            </a:r>
            <a:r>
              <a:rPr lang="en-US" dirty="0"/>
              <a:t> </a:t>
            </a:r>
            <a:r>
              <a:rPr lang="en-US" dirty="0" err="1"/>
              <a:t>করতে</a:t>
            </a:r>
            <a:r>
              <a:rPr lang="en-US" dirty="0"/>
              <a:t> </a:t>
            </a:r>
            <a:r>
              <a:rPr lang="en-US" dirty="0" err="1"/>
              <a:t>পারি</a:t>
            </a:r>
            <a:r>
              <a:rPr lang="en-US" dirty="0"/>
              <a:t>।</a:t>
            </a:r>
          </a:p>
        </p:txBody>
      </p:sp>
      <p:sp>
        <p:nvSpPr>
          <p:cNvPr id="4" name="Slide Number Placeholder 3"/>
          <p:cNvSpPr>
            <a:spLocks noGrp="1"/>
          </p:cNvSpPr>
          <p:nvPr>
            <p:ph type="sldNum" sz="quarter" idx="10"/>
          </p:nvPr>
        </p:nvSpPr>
        <p:spPr/>
        <p:txBody>
          <a:bodyPr/>
          <a:lstStyle/>
          <a:p>
            <a:fld id="{C08CCAC8-6BDB-4171-8DE5-6BAACA5F55DE}" type="slidenum">
              <a:rPr lang="en-US" smtClean="0"/>
              <a:pPr/>
              <a:t>4</a:t>
            </a:fld>
            <a:endParaRPr lang="en-US"/>
          </a:p>
        </p:txBody>
      </p:sp>
    </p:spTree>
    <p:extLst>
      <p:ext uri="{BB962C8B-B14F-4D97-AF65-F5344CB8AC3E}">
        <p14:creationId xmlns:p14="http://schemas.microsoft.com/office/powerpoint/2010/main" val="56556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পাঠ</a:t>
            </a:r>
            <a:r>
              <a:rPr lang="en-US" dirty="0"/>
              <a:t> </a:t>
            </a:r>
            <a:r>
              <a:rPr lang="en-US" dirty="0" err="1"/>
              <a:t>শিরোনাম</a:t>
            </a:r>
            <a:r>
              <a:rPr lang="en-US" dirty="0"/>
              <a:t> ও </a:t>
            </a:r>
            <a:r>
              <a:rPr lang="en-US" dirty="0" err="1"/>
              <a:t>কবির</a:t>
            </a:r>
            <a:r>
              <a:rPr lang="en-US" dirty="0"/>
              <a:t> </a:t>
            </a:r>
            <a:r>
              <a:rPr lang="en-US" dirty="0" err="1"/>
              <a:t>নাম</a:t>
            </a:r>
            <a:r>
              <a:rPr lang="en-US" dirty="0"/>
              <a:t> </a:t>
            </a:r>
            <a:r>
              <a:rPr lang="en-US" dirty="0" err="1"/>
              <a:t>কয়েকবার</a:t>
            </a:r>
            <a:r>
              <a:rPr lang="en-US" dirty="0"/>
              <a:t> </a:t>
            </a:r>
            <a:r>
              <a:rPr lang="en-US" dirty="0" err="1"/>
              <a:t>উচ্চারণ</a:t>
            </a:r>
            <a:r>
              <a:rPr lang="en-US" dirty="0"/>
              <a:t> </a:t>
            </a:r>
            <a:r>
              <a:rPr lang="en-US" dirty="0" err="1"/>
              <a:t>করব</a:t>
            </a:r>
            <a:r>
              <a:rPr lang="en-US" dirty="0"/>
              <a:t> </a:t>
            </a:r>
            <a:r>
              <a:rPr lang="en-US" dirty="0" err="1"/>
              <a:t>এবং</a:t>
            </a:r>
            <a:r>
              <a:rPr lang="en-US" dirty="0"/>
              <a:t> </a:t>
            </a:r>
            <a:r>
              <a:rPr lang="en-US" dirty="0" err="1"/>
              <a:t>শিক্ষার্থীদের</a:t>
            </a:r>
            <a:r>
              <a:rPr lang="en-US" dirty="0"/>
              <a:t> </a:t>
            </a:r>
            <a:r>
              <a:rPr lang="en-US" dirty="0" err="1"/>
              <a:t>বলতে</a:t>
            </a:r>
            <a:r>
              <a:rPr lang="en-US" dirty="0"/>
              <a:t> </a:t>
            </a:r>
            <a:r>
              <a:rPr lang="en-US" dirty="0" err="1"/>
              <a:t>বলব</a:t>
            </a:r>
            <a:r>
              <a:rPr lang="en-US" dirty="0"/>
              <a:t>। </a:t>
            </a:r>
            <a:r>
              <a:rPr lang="en-US" dirty="0" err="1"/>
              <a:t>পাঠ</a:t>
            </a:r>
            <a:r>
              <a:rPr lang="en-US" dirty="0"/>
              <a:t> </a:t>
            </a:r>
            <a:r>
              <a:rPr lang="en-US" dirty="0" err="1"/>
              <a:t>শিরোনাম</a:t>
            </a:r>
            <a:r>
              <a:rPr lang="en-US" dirty="0"/>
              <a:t> </a:t>
            </a:r>
            <a:r>
              <a:rPr lang="en-US" dirty="0" err="1"/>
              <a:t>তাদের</a:t>
            </a:r>
            <a:r>
              <a:rPr lang="en-US" dirty="0"/>
              <a:t> </a:t>
            </a:r>
            <a:r>
              <a:rPr lang="en-US" dirty="0" err="1"/>
              <a:t>খাতায়</a:t>
            </a:r>
            <a:r>
              <a:rPr lang="en-US" dirty="0"/>
              <a:t> </a:t>
            </a:r>
            <a:r>
              <a:rPr lang="en-US" dirty="0" err="1"/>
              <a:t>লিখতে</a:t>
            </a:r>
            <a:r>
              <a:rPr lang="en-US" dirty="0"/>
              <a:t> </a:t>
            </a:r>
            <a:r>
              <a:rPr lang="en-US" dirty="0" err="1"/>
              <a:t>বলব</a:t>
            </a:r>
            <a:r>
              <a:rPr lang="en-US" dirty="0"/>
              <a:t>।</a:t>
            </a:r>
          </a:p>
        </p:txBody>
      </p:sp>
      <p:sp>
        <p:nvSpPr>
          <p:cNvPr id="4" name="Slide Number Placeholder 3"/>
          <p:cNvSpPr>
            <a:spLocks noGrp="1"/>
          </p:cNvSpPr>
          <p:nvPr>
            <p:ph type="sldNum" sz="quarter" idx="10"/>
          </p:nvPr>
        </p:nvSpPr>
        <p:spPr/>
        <p:txBody>
          <a:bodyPr/>
          <a:lstStyle/>
          <a:p>
            <a:fld id="{C08CCAC8-6BDB-4171-8DE5-6BAACA5F55DE}" type="slidenum">
              <a:rPr lang="en-US" smtClean="0"/>
              <a:pPr/>
              <a:t>5</a:t>
            </a:fld>
            <a:endParaRPr lang="en-US"/>
          </a:p>
        </p:txBody>
      </p:sp>
    </p:spTree>
    <p:extLst>
      <p:ext uri="{BB962C8B-B14F-4D97-AF65-F5344CB8AC3E}">
        <p14:creationId xmlns:p14="http://schemas.microsoft.com/office/powerpoint/2010/main" val="1758551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8CCAC8-6BDB-4171-8DE5-6BAACA5F55DE}" type="slidenum">
              <a:rPr lang="en-US" smtClean="0"/>
              <a:pPr/>
              <a:t>6</a:t>
            </a:fld>
            <a:endParaRPr lang="en-US"/>
          </a:p>
        </p:txBody>
      </p:sp>
    </p:spTree>
    <p:extLst>
      <p:ext uri="{BB962C8B-B14F-4D97-AF65-F5344CB8AC3E}">
        <p14:creationId xmlns:p14="http://schemas.microsoft.com/office/powerpoint/2010/main" val="3356123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এছাড়া</a:t>
            </a:r>
            <a:r>
              <a:rPr lang="en-US" dirty="0"/>
              <a:t> </a:t>
            </a:r>
            <a:r>
              <a:rPr lang="en-US" dirty="0" err="1"/>
              <a:t>পাঠসংশ্লিষ্ট</a:t>
            </a:r>
            <a:r>
              <a:rPr lang="en-US" dirty="0"/>
              <a:t> </a:t>
            </a:r>
            <a:r>
              <a:rPr lang="en-US" dirty="0" err="1"/>
              <a:t>ভিডিও</a:t>
            </a:r>
            <a:r>
              <a:rPr lang="en-US" dirty="0"/>
              <a:t> </a:t>
            </a:r>
            <a:r>
              <a:rPr lang="en-US" dirty="0" err="1"/>
              <a:t>প্রদর্শন</a:t>
            </a:r>
            <a:r>
              <a:rPr lang="en-US" dirty="0"/>
              <a:t> </a:t>
            </a:r>
            <a:r>
              <a:rPr lang="en-US" dirty="0" err="1"/>
              <a:t>করে</a:t>
            </a:r>
            <a:r>
              <a:rPr lang="en-US" dirty="0"/>
              <a:t> </a:t>
            </a:r>
            <a:r>
              <a:rPr lang="en-US" dirty="0" err="1"/>
              <a:t>শিক্ষার্থীদের</a:t>
            </a:r>
            <a:r>
              <a:rPr lang="en-US" dirty="0"/>
              <a:t> </a:t>
            </a:r>
            <a:r>
              <a:rPr lang="en-US" dirty="0" err="1"/>
              <a:t>কাছ</a:t>
            </a:r>
            <a:r>
              <a:rPr lang="en-US" dirty="0"/>
              <a:t> </a:t>
            </a:r>
            <a:r>
              <a:rPr lang="en-US" dirty="0" err="1"/>
              <a:t>থেকে</a:t>
            </a:r>
            <a:r>
              <a:rPr lang="en-US" dirty="0"/>
              <a:t> </a:t>
            </a:r>
            <a:r>
              <a:rPr lang="en-US" dirty="0" err="1"/>
              <a:t>আজকের</a:t>
            </a:r>
            <a:r>
              <a:rPr lang="en-US" dirty="0"/>
              <a:t> </a:t>
            </a:r>
            <a:r>
              <a:rPr lang="en-US" dirty="0" err="1"/>
              <a:t>পাঠ</a:t>
            </a:r>
            <a:r>
              <a:rPr lang="en-US" dirty="0"/>
              <a:t> </a:t>
            </a:r>
            <a:r>
              <a:rPr lang="en-US" dirty="0" err="1"/>
              <a:t>শিরোনাম</a:t>
            </a:r>
            <a:r>
              <a:rPr lang="en-US" dirty="0"/>
              <a:t> </a:t>
            </a:r>
            <a:r>
              <a:rPr lang="en-US" dirty="0" err="1"/>
              <a:t>বের</a:t>
            </a:r>
            <a:r>
              <a:rPr lang="en-US" dirty="0"/>
              <a:t> </a:t>
            </a:r>
            <a:r>
              <a:rPr lang="en-US" dirty="0" err="1"/>
              <a:t>করতে</a:t>
            </a:r>
            <a:r>
              <a:rPr lang="en-US" dirty="0"/>
              <a:t> </a:t>
            </a:r>
            <a:r>
              <a:rPr lang="en-US" dirty="0" err="1"/>
              <a:t>পারি</a:t>
            </a:r>
            <a:r>
              <a:rPr lang="en-US" dirty="0"/>
              <a:t>।</a:t>
            </a:r>
          </a:p>
        </p:txBody>
      </p:sp>
      <p:sp>
        <p:nvSpPr>
          <p:cNvPr id="4" name="Slide Number Placeholder 3"/>
          <p:cNvSpPr>
            <a:spLocks noGrp="1"/>
          </p:cNvSpPr>
          <p:nvPr>
            <p:ph type="sldNum" sz="quarter" idx="10"/>
          </p:nvPr>
        </p:nvSpPr>
        <p:spPr/>
        <p:txBody>
          <a:bodyPr/>
          <a:lstStyle/>
          <a:p>
            <a:fld id="{C08CCAC8-6BDB-4171-8DE5-6BAACA5F55DE}" type="slidenum">
              <a:rPr lang="en-US" smtClean="0"/>
              <a:pPr/>
              <a:t>7</a:t>
            </a:fld>
            <a:endParaRPr lang="en-US"/>
          </a:p>
        </p:txBody>
      </p:sp>
    </p:spTree>
    <p:extLst>
      <p:ext uri="{BB962C8B-B14F-4D97-AF65-F5344CB8AC3E}">
        <p14:creationId xmlns:p14="http://schemas.microsoft.com/office/powerpoint/2010/main" val="979344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এছাড়া</a:t>
            </a:r>
            <a:r>
              <a:rPr lang="en-US" dirty="0"/>
              <a:t> </a:t>
            </a:r>
            <a:r>
              <a:rPr lang="en-US" dirty="0" err="1"/>
              <a:t>পাঠসংশ্লিষ্ট</a:t>
            </a:r>
            <a:r>
              <a:rPr lang="en-US" dirty="0"/>
              <a:t> </a:t>
            </a:r>
            <a:r>
              <a:rPr lang="en-US" dirty="0" err="1"/>
              <a:t>ভিডিও</a:t>
            </a:r>
            <a:r>
              <a:rPr lang="en-US" dirty="0"/>
              <a:t> </a:t>
            </a:r>
            <a:r>
              <a:rPr lang="en-US" dirty="0" err="1"/>
              <a:t>প্রদর্শন</a:t>
            </a:r>
            <a:r>
              <a:rPr lang="en-US" dirty="0"/>
              <a:t> </a:t>
            </a:r>
            <a:r>
              <a:rPr lang="en-US" dirty="0" err="1"/>
              <a:t>করে</a:t>
            </a:r>
            <a:r>
              <a:rPr lang="en-US" dirty="0"/>
              <a:t> </a:t>
            </a:r>
            <a:r>
              <a:rPr lang="en-US" dirty="0" err="1"/>
              <a:t>শিক্ষার্থীদের</a:t>
            </a:r>
            <a:r>
              <a:rPr lang="en-US" dirty="0"/>
              <a:t> </a:t>
            </a:r>
            <a:r>
              <a:rPr lang="en-US" dirty="0" err="1"/>
              <a:t>কাছ</a:t>
            </a:r>
            <a:r>
              <a:rPr lang="en-US" dirty="0"/>
              <a:t> </a:t>
            </a:r>
            <a:r>
              <a:rPr lang="en-US" dirty="0" err="1"/>
              <a:t>থেকে</a:t>
            </a:r>
            <a:r>
              <a:rPr lang="en-US" dirty="0"/>
              <a:t> </a:t>
            </a:r>
            <a:r>
              <a:rPr lang="en-US" dirty="0" err="1"/>
              <a:t>আজকের</a:t>
            </a:r>
            <a:r>
              <a:rPr lang="en-US" dirty="0"/>
              <a:t> </a:t>
            </a:r>
            <a:r>
              <a:rPr lang="en-US" dirty="0" err="1"/>
              <a:t>পাঠ</a:t>
            </a:r>
            <a:r>
              <a:rPr lang="en-US" dirty="0"/>
              <a:t> </a:t>
            </a:r>
            <a:r>
              <a:rPr lang="en-US" dirty="0" err="1"/>
              <a:t>শিরোনাম</a:t>
            </a:r>
            <a:r>
              <a:rPr lang="en-US" dirty="0"/>
              <a:t> </a:t>
            </a:r>
            <a:r>
              <a:rPr lang="en-US" dirty="0" err="1"/>
              <a:t>বের</a:t>
            </a:r>
            <a:r>
              <a:rPr lang="en-US" dirty="0"/>
              <a:t> </a:t>
            </a:r>
            <a:r>
              <a:rPr lang="en-US" dirty="0" err="1"/>
              <a:t>করতে</a:t>
            </a:r>
            <a:r>
              <a:rPr lang="en-US" dirty="0"/>
              <a:t> </a:t>
            </a:r>
            <a:r>
              <a:rPr lang="en-US" dirty="0" err="1"/>
              <a:t>পারি</a:t>
            </a:r>
            <a:r>
              <a:rPr lang="en-US" dirty="0"/>
              <a:t>।</a:t>
            </a:r>
          </a:p>
        </p:txBody>
      </p:sp>
      <p:sp>
        <p:nvSpPr>
          <p:cNvPr id="4" name="Slide Number Placeholder 3"/>
          <p:cNvSpPr>
            <a:spLocks noGrp="1"/>
          </p:cNvSpPr>
          <p:nvPr>
            <p:ph type="sldNum" sz="quarter" idx="10"/>
          </p:nvPr>
        </p:nvSpPr>
        <p:spPr/>
        <p:txBody>
          <a:bodyPr/>
          <a:lstStyle/>
          <a:p>
            <a:fld id="{C08CCAC8-6BDB-4171-8DE5-6BAACA5F55DE}" type="slidenum">
              <a:rPr lang="en-US" smtClean="0"/>
              <a:pPr/>
              <a:t>8</a:t>
            </a:fld>
            <a:endParaRPr lang="en-US"/>
          </a:p>
        </p:txBody>
      </p:sp>
    </p:spTree>
    <p:extLst>
      <p:ext uri="{BB962C8B-B14F-4D97-AF65-F5344CB8AC3E}">
        <p14:creationId xmlns:p14="http://schemas.microsoft.com/office/powerpoint/2010/main" val="3481005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এছাড়া</a:t>
            </a:r>
            <a:r>
              <a:rPr lang="en-US" dirty="0"/>
              <a:t> </a:t>
            </a:r>
            <a:r>
              <a:rPr lang="en-US" dirty="0" err="1"/>
              <a:t>পাঠসংশ্লিষ্ট</a:t>
            </a:r>
            <a:r>
              <a:rPr lang="en-US" dirty="0"/>
              <a:t> </a:t>
            </a:r>
            <a:r>
              <a:rPr lang="en-US" dirty="0" err="1"/>
              <a:t>ভিডিও</a:t>
            </a:r>
            <a:r>
              <a:rPr lang="en-US" dirty="0"/>
              <a:t> </a:t>
            </a:r>
            <a:r>
              <a:rPr lang="en-US" dirty="0" err="1"/>
              <a:t>প্রদর্শন</a:t>
            </a:r>
            <a:r>
              <a:rPr lang="en-US" dirty="0"/>
              <a:t> </a:t>
            </a:r>
            <a:r>
              <a:rPr lang="en-US" dirty="0" err="1"/>
              <a:t>করে</a:t>
            </a:r>
            <a:r>
              <a:rPr lang="en-US" dirty="0"/>
              <a:t> </a:t>
            </a:r>
            <a:r>
              <a:rPr lang="en-US" dirty="0" err="1"/>
              <a:t>শিক্ষার্থীদের</a:t>
            </a:r>
            <a:r>
              <a:rPr lang="en-US" dirty="0"/>
              <a:t> </a:t>
            </a:r>
            <a:r>
              <a:rPr lang="en-US" dirty="0" err="1"/>
              <a:t>কাছ</a:t>
            </a:r>
            <a:r>
              <a:rPr lang="en-US" dirty="0"/>
              <a:t> </a:t>
            </a:r>
            <a:r>
              <a:rPr lang="en-US" dirty="0" err="1"/>
              <a:t>থেকে</a:t>
            </a:r>
            <a:r>
              <a:rPr lang="en-US" dirty="0"/>
              <a:t> </a:t>
            </a:r>
            <a:r>
              <a:rPr lang="en-US" dirty="0" err="1"/>
              <a:t>আজকের</a:t>
            </a:r>
            <a:r>
              <a:rPr lang="en-US" dirty="0"/>
              <a:t> </a:t>
            </a:r>
            <a:r>
              <a:rPr lang="en-US" dirty="0" err="1"/>
              <a:t>পাঠ</a:t>
            </a:r>
            <a:r>
              <a:rPr lang="en-US" dirty="0"/>
              <a:t> </a:t>
            </a:r>
            <a:r>
              <a:rPr lang="en-US" dirty="0" err="1"/>
              <a:t>শিরোনাম</a:t>
            </a:r>
            <a:r>
              <a:rPr lang="en-US" dirty="0"/>
              <a:t> </a:t>
            </a:r>
            <a:r>
              <a:rPr lang="en-US" dirty="0" err="1"/>
              <a:t>বের</a:t>
            </a:r>
            <a:r>
              <a:rPr lang="en-US" dirty="0"/>
              <a:t> </a:t>
            </a:r>
            <a:r>
              <a:rPr lang="en-US" dirty="0" err="1"/>
              <a:t>করতে</a:t>
            </a:r>
            <a:r>
              <a:rPr lang="en-US" dirty="0"/>
              <a:t> </a:t>
            </a:r>
            <a:r>
              <a:rPr lang="en-US" dirty="0" err="1"/>
              <a:t>পারি</a:t>
            </a:r>
            <a:r>
              <a:rPr lang="en-US" dirty="0"/>
              <a:t>।</a:t>
            </a:r>
          </a:p>
        </p:txBody>
      </p:sp>
      <p:sp>
        <p:nvSpPr>
          <p:cNvPr id="4" name="Slide Number Placeholder 3"/>
          <p:cNvSpPr>
            <a:spLocks noGrp="1"/>
          </p:cNvSpPr>
          <p:nvPr>
            <p:ph type="sldNum" sz="quarter" idx="10"/>
          </p:nvPr>
        </p:nvSpPr>
        <p:spPr/>
        <p:txBody>
          <a:bodyPr/>
          <a:lstStyle/>
          <a:p>
            <a:fld id="{C08CCAC8-6BDB-4171-8DE5-6BAACA5F55DE}" type="slidenum">
              <a:rPr lang="en-US" smtClean="0"/>
              <a:pPr/>
              <a:t>9</a:t>
            </a:fld>
            <a:endParaRPr lang="en-US"/>
          </a:p>
        </p:txBody>
      </p:sp>
    </p:spTree>
    <p:extLst>
      <p:ext uri="{BB962C8B-B14F-4D97-AF65-F5344CB8AC3E}">
        <p14:creationId xmlns:p14="http://schemas.microsoft.com/office/powerpoint/2010/main" val="1229092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A0772-EC65-4DFE-AE70-87082524931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04393ED-A090-4CF2-87C3-4A5F37CBF6E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B8B488F-4B71-4754-9DC4-CE6DC24E73E0}"/>
              </a:ext>
            </a:extLst>
          </p:cNvPr>
          <p:cNvSpPr>
            <a:spLocks noGrp="1"/>
          </p:cNvSpPr>
          <p:nvPr>
            <p:ph type="dt" sz="half" idx="10"/>
          </p:nvPr>
        </p:nvSpPr>
        <p:spPr/>
        <p:txBody>
          <a:bodyPr/>
          <a:lstStyle/>
          <a:p>
            <a:fld id="{1D8BD707-D9CF-40AE-B4C6-C98DA3205C09}" type="datetimeFigureOut">
              <a:rPr lang="en-US" smtClean="0"/>
              <a:pPr/>
              <a:t>03-Oct-21</a:t>
            </a:fld>
            <a:endParaRPr lang="en-US"/>
          </a:p>
        </p:txBody>
      </p:sp>
      <p:sp>
        <p:nvSpPr>
          <p:cNvPr id="5" name="Footer Placeholder 4">
            <a:extLst>
              <a:ext uri="{FF2B5EF4-FFF2-40B4-BE49-F238E27FC236}">
                <a16:creationId xmlns:a16="http://schemas.microsoft.com/office/drawing/2014/main" id="{135277C6-0E3A-4279-B0F1-88D253D06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BFBE5D-F499-43E6-A669-505E1C22629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1620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3D6C-83BB-4B31-A680-F744FD0CE8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4488E2-D570-45F8-BB83-796601F671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0B683-AE0F-4B45-8BC8-73E47BB2D112}"/>
              </a:ext>
            </a:extLst>
          </p:cNvPr>
          <p:cNvSpPr>
            <a:spLocks noGrp="1"/>
          </p:cNvSpPr>
          <p:nvPr>
            <p:ph type="dt" sz="half" idx="10"/>
          </p:nvPr>
        </p:nvSpPr>
        <p:spPr/>
        <p:txBody>
          <a:bodyPr/>
          <a:lstStyle/>
          <a:p>
            <a:fld id="{1D8BD707-D9CF-40AE-B4C6-C98DA3205C09}" type="datetimeFigureOut">
              <a:rPr lang="en-US" smtClean="0"/>
              <a:pPr/>
              <a:t>03-Oct-21</a:t>
            </a:fld>
            <a:endParaRPr lang="en-US"/>
          </a:p>
        </p:txBody>
      </p:sp>
      <p:sp>
        <p:nvSpPr>
          <p:cNvPr id="5" name="Footer Placeholder 4">
            <a:extLst>
              <a:ext uri="{FF2B5EF4-FFF2-40B4-BE49-F238E27FC236}">
                <a16:creationId xmlns:a16="http://schemas.microsoft.com/office/drawing/2014/main" id="{E88002C1-9DE6-475D-A0EC-FFCA96F77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1E342-B1F1-4FB6-BB50-03F459AA659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4991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F40E69-5F96-4F9B-B436-67BD3592508D}"/>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1EF39E-41B1-45C1-9496-108574E6EB3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C77269-366C-42E4-9EB7-7EC0A81E7168}"/>
              </a:ext>
            </a:extLst>
          </p:cNvPr>
          <p:cNvSpPr>
            <a:spLocks noGrp="1"/>
          </p:cNvSpPr>
          <p:nvPr>
            <p:ph type="dt" sz="half" idx="10"/>
          </p:nvPr>
        </p:nvSpPr>
        <p:spPr/>
        <p:txBody>
          <a:bodyPr/>
          <a:lstStyle/>
          <a:p>
            <a:fld id="{1D8BD707-D9CF-40AE-B4C6-C98DA3205C09}" type="datetimeFigureOut">
              <a:rPr lang="en-US" smtClean="0"/>
              <a:pPr/>
              <a:t>03-Oct-21</a:t>
            </a:fld>
            <a:endParaRPr lang="en-US"/>
          </a:p>
        </p:txBody>
      </p:sp>
      <p:sp>
        <p:nvSpPr>
          <p:cNvPr id="5" name="Footer Placeholder 4">
            <a:extLst>
              <a:ext uri="{FF2B5EF4-FFF2-40B4-BE49-F238E27FC236}">
                <a16:creationId xmlns:a16="http://schemas.microsoft.com/office/drawing/2014/main" id="{CA3DD8EC-BD8D-4E4B-AE83-859F760A5E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73BA4-8650-4F0F-8FC5-B99E54F32A0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565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89617-1FED-449B-9C56-EA36F1BBAA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66F27-D8AC-43D4-987D-2BAE63E19B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9C003E-5B5F-42BB-84D1-6AF6E76EBFE1}"/>
              </a:ext>
            </a:extLst>
          </p:cNvPr>
          <p:cNvSpPr>
            <a:spLocks noGrp="1"/>
          </p:cNvSpPr>
          <p:nvPr>
            <p:ph type="dt" sz="half" idx="10"/>
          </p:nvPr>
        </p:nvSpPr>
        <p:spPr/>
        <p:txBody>
          <a:bodyPr/>
          <a:lstStyle/>
          <a:p>
            <a:fld id="{1D8BD707-D9CF-40AE-B4C6-C98DA3205C09}" type="datetimeFigureOut">
              <a:rPr lang="en-US" smtClean="0"/>
              <a:pPr/>
              <a:t>03-Oct-21</a:t>
            </a:fld>
            <a:endParaRPr lang="en-US"/>
          </a:p>
        </p:txBody>
      </p:sp>
      <p:sp>
        <p:nvSpPr>
          <p:cNvPr id="5" name="Footer Placeholder 4">
            <a:extLst>
              <a:ext uri="{FF2B5EF4-FFF2-40B4-BE49-F238E27FC236}">
                <a16:creationId xmlns:a16="http://schemas.microsoft.com/office/drawing/2014/main" id="{076492C8-2F7D-487E-B8ED-2CD254FA4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6A1CC0-16ED-4A96-8FEB-2AC30592AD4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5782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385D-A139-4DE3-8E56-46D3D9060C8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E48276F-015A-4BE9-8EC0-51AAF553099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9EFC44-914F-42D2-B481-3F62DE484EA8}"/>
              </a:ext>
            </a:extLst>
          </p:cNvPr>
          <p:cNvSpPr>
            <a:spLocks noGrp="1"/>
          </p:cNvSpPr>
          <p:nvPr>
            <p:ph type="dt" sz="half" idx="10"/>
          </p:nvPr>
        </p:nvSpPr>
        <p:spPr/>
        <p:txBody>
          <a:bodyPr/>
          <a:lstStyle/>
          <a:p>
            <a:fld id="{1D8BD707-D9CF-40AE-B4C6-C98DA3205C09}" type="datetimeFigureOut">
              <a:rPr lang="en-US" smtClean="0"/>
              <a:pPr/>
              <a:t>03-Oct-21</a:t>
            </a:fld>
            <a:endParaRPr lang="en-US"/>
          </a:p>
        </p:txBody>
      </p:sp>
      <p:sp>
        <p:nvSpPr>
          <p:cNvPr id="5" name="Footer Placeholder 4">
            <a:extLst>
              <a:ext uri="{FF2B5EF4-FFF2-40B4-BE49-F238E27FC236}">
                <a16:creationId xmlns:a16="http://schemas.microsoft.com/office/drawing/2014/main" id="{39A5C5FD-AFDF-48B1-A57E-67B9177953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10B23-EB79-4EEA-9F4B-B6AAADFD60B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002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F67D1-E7FE-4EA8-8693-C920CDB358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7E1B8B-52E4-4FD8-84AB-BC862DB6791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EB98A8-8650-450D-A8BF-2F0B8DF97DF1}"/>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4009CE-0E2E-49F7-B012-F90CE16CC884}"/>
              </a:ext>
            </a:extLst>
          </p:cNvPr>
          <p:cNvSpPr>
            <a:spLocks noGrp="1"/>
          </p:cNvSpPr>
          <p:nvPr>
            <p:ph type="dt" sz="half" idx="10"/>
          </p:nvPr>
        </p:nvSpPr>
        <p:spPr/>
        <p:txBody>
          <a:bodyPr/>
          <a:lstStyle/>
          <a:p>
            <a:fld id="{1D8BD707-D9CF-40AE-B4C6-C98DA3205C09}" type="datetimeFigureOut">
              <a:rPr lang="en-US" smtClean="0"/>
              <a:pPr/>
              <a:t>03-Oct-21</a:t>
            </a:fld>
            <a:endParaRPr lang="en-US"/>
          </a:p>
        </p:txBody>
      </p:sp>
      <p:sp>
        <p:nvSpPr>
          <p:cNvPr id="6" name="Footer Placeholder 5">
            <a:extLst>
              <a:ext uri="{FF2B5EF4-FFF2-40B4-BE49-F238E27FC236}">
                <a16:creationId xmlns:a16="http://schemas.microsoft.com/office/drawing/2014/main" id="{BCD247E8-9704-4CBF-90D1-621A72439C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A7C647-9420-4BEE-B6F6-BB037CDAB3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5685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004B-6C81-43B9-9F7C-022ACDE70F1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0BDFC6-A048-404B-8D7E-DD77DE704D3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669819C-BEC6-4826-8FEF-E386B3A2AB9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5471A0-C70C-4C29-B164-5B152E4E0D7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C84658D-72D6-42E7-AF7C-5B1CF83E57D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8FB2C8-4E65-48F3-8163-FCFB878154AD}"/>
              </a:ext>
            </a:extLst>
          </p:cNvPr>
          <p:cNvSpPr>
            <a:spLocks noGrp="1"/>
          </p:cNvSpPr>
          <p:nvPr>
            <p:ph type="dt" sz="half" idx="10"/>
          </p:nvPr>
        </p:nvSpPr>
        <p:spPr/>
        <p:txBody>
          <a:bodyPr/>
          <a:lstStyle/>
          <a:p>
            <a:fld id="{1D8BD707-D9CF-40AE-B4C6-C98DA3205C09}" type="datetimeFigureOut">
              <a:rPr lang="en-US" smtClean="0"/>
              <a:pPr/>
              <a:t>03-Oct-21</a:t>
            </a:fld>
            <a:endParaRPr lang="en-US"/>
          </a:p>
        </p:txBody>
      </p:sp>
      <p:sp>
        <p:nvSpPr>
          <p:cNvPr id="8" name="Footer Placeholder 7">
            <a:extLst>
              <a:ext uri="{FF2B5EF4-FFF2-40B4-BE49-F238E27FC236}">
                <a16:creationId xmlns:a16="http://schemas.microsoft.com/office/drawing/2014/main" id="{930207D0-37C6-4784-8695-A3B3975356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72D400-AB84-4FD8-8546-D25BCB0789A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693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EB19F-8DB8-43B3-94C7-5DFC8879A6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F72D37-BE66-40BE-B8DF-9A505763BE84}"/>
              </a:ext>
            </a:extLst>
          </p:cNvPr>
          <p:cNvSpPr>
            <a:spLocks noGrp="1"/>
          </p:cNvSpPr>
          <p:nvPr>
            <p:ph type="dt" sz="half" idx="10"/>
          </p:nvPr>
        </p:nvSpPr>
        <p:spPr/>
        <p:txBody>
          <a:bodyPr/>
          <a:lstStyle/>
          <a:p>
            <a:fld id="{1D8BD707-D9CF-40AE-B4C6-C98DA3205C09}" type="datetimeFigureOut">
              <a:rPr lang="en-US" smtClean="0"/>
              <a:pPr/>
              <a:t>03-Oct-21</a:t>
            </a:fld>
            <a:endParaRPr lang="en-US"/>
          </a:p>
        </p:txBody>
      </p:sp>
      <p:sp>
        <p:nvSpPr>
          <p:cNvPr id="4" name="Footer Placeholder 3">
            <a:extLst>
              <a:ext uri="{FF2B5EF4-FFF2-40B4-BE49-F238E27FC236}">
                <a16:creationId xmlns:a16="http://schemas.microsoft.com/office/drawing/2014/main" id="{4C3F7B32-80E1-4C63-9571-04FEC067E1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D93A69-5CC1-45A9-8B25-553E01F0127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2814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AE76B2-8013-4329-B3D9-BEF8B9311E3C}"/>
              </a:ext>
            </a:extLst>
          </p:cNvPr>
          <p:cNvSpPr>
            <a:spLocks noGrp="1"/>
          </p:cNvSpPr>
          <p:nvPr>
            <p:ph type="dt" sz="half" idx="10"/>
          </p:nvPr>
        </p:nvSpPr>
        <p:spPr/>
        <p:txBody>
          <a:bodyPr/>
          <a:lstStyle/>
          <a:p>
            <a:fld id="{1D8BD707-D9CF-40AE-B4C6-C98DA3205C09}" type="datetimeFigureOut">
              <a:rPr lang="en-US" smtClean="0"/>
              <a:pPr/>
              <a:t>03-Oct-21</a:t>
            </a:fld>
            <a:endParaRPr lang="en-US"/>
          </a:p>
        </p:txBody>
      </p:sp>
      <p:sp>
        <p:nvSpPr>
          <p:cNvPr id="3" name="Footer Placeholder 2">
            <a:extLst>
              <a:ext uri="{FF2B5EF4-FFF2-40B4-BE49-F238E27FC236}">
                <a16:creationId xmlns:a16="http://schemas.microsoft.com/office/drawing/2014/main" id="{42E1F118-3588-462D-920D-D9BFEF4A4C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A9FEC5-4E12-4D4A-A78E-C32FC297F09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272186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F2ADE-4555-4D51-9147-85A0F31D408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1A83B15-E8D7-42DD-A774-27BDC3A19C2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878E0D-179E-45E6-B4F2-2CE5C3067D7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A2F026A-A8DA-40DB-993E-55A607257990}"/>
              </a:ext>
            </a:extLst>
          </p:cNvPr>
          <p:cNvSpPr>
            <a:spLocks noGrp="1"/>
          </p:cNvSpPr>
          <p:nvPr>
            <p:ph type="dt" sz="half" idx="10"/>
          </p:nvPr>
        </p:nvSpPr>
        <p:spPr/>
        <p:txBody>
          <a:bodyPr/>
          <a:lstStyle/>
          <a:p>
            <a:fld id="{1D8BD707-D9CF-40AE-B4C6-C98DA3205C09}" type="datetimeFigureOut">
              <a:rPr lang="en-US" smtClean="0"/>
              <a:pPr/>
              <a:t>03-Oct-21</a:t>
            </a:fld>
            <a:endParaRPr lang="en-US"/>
          </a:p>
        </p:txBody>
      </p:sp>
      <p:sp>
        <p:nvSpPr>
          <p:cNvPr id="6" name="Footer Placeholder 5">
            <a:extLst>
              <a:ext uri="{FF2B5EF4-FFF2-40B4-BE49-F238E27FC236}">
                <a16:creationId xmlns:a16="http://schemas.microsoft.com/office/drawing/2014/main" id="{2F475DF8-55C2-4329-A6E6-A9F0382350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20DC48-1FA8-4514-8CBE-85B1EE4D634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6741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34AC1-9AB1-4C9F-BB6D-0D8878106FA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53F1B36-FFF9-4A57-857E-42C791A6057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718F52A-0F5E-4EDF-AEC0-CC1C338FEA8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6823AAC-7AC1-428F-97DC-E3234FEB048B}"/>
              </a:ext>
            </a:extLst>
          </p:cNvPr>
          <p:cNvSpPr>
            <a:spLocks noGrp="1"/>
          </p:cNvSpPr>
          <p:nvPr>
            <p:ph type="dt" sz="half" idx="10"/>
          </p:nvPr>
        </p:nvSpPr>
        <p:spPr/>
        <p:txBody>
          <a:bodyPr/>
          <a:lstStyle/>
          <a:p>
            <a:fld id="{1D8BD707-D9CF-40AE-B4C6-C98DA3205C09}" type="datetimeFigureOut">
              <a:rPr lang="en-US" smtClean="0"/>
              <a:pPr/>
              <a:t>03-Oct-21</a:t>
            </a:fld>
            <a:endParaRPr lang="en-US"/>
          </a:p>
        </p:txBody>
      </p:sp>
      <p:sp>
        <p:nvSpPr>
          <p:cNvPr id="6" name="Footer Placeholder 5">
            <a:extLst>
              <a:ext uri="{FF2B5EF4-FFF2-40B4-BE49-F238E27FC236}">
                <a16:creationId xmlns:a16="http://schemas.microsoft.com/office/drawing/2014/main" id="{B278AD26-3D73-455B-ABE8-87088F9B9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F1BFB-7937-4E42-8379-1FCDB5CDDF9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356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BFF227-27C4-4A3D-8BB5-DBE4175B438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CE4D3E-AB27-4977-8BEA-056A459F070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6994EB-6CE6-499D-B8E4-26466D701D5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03-Oct-21</a:t>
            </a:fld>
            <a:endParaRPr lang="en-US"/>
          </a:p>
        </p:txBody>
      </p:sp>
      <p:sp>
        <p:nvSpPr>
          <p:cNvPr id="5" name="Footer Placeholder 4">
            <a:extLst>
              <a:ext uri="{FF2B5EF4-FFF2-40B4-BE49-F238E27FC236}">
                <a16:creationId xmlns:a16="http://schemas.microsoft.com/office/drawing/2014/main" id="{756C3DB7-276B-4EA4-B142-CB146293EBD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369E91-2D53-41DD-BA6D-85D9E27DBCC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49056345"/>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13.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jpeg"/><Relationship Id="rId7"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video" Target="../media/media1.mp4"/><Relationship Id="rId7" Type="http://schemas.openxmlformats.org/officeDocument/2006/relationships/image" Target="../media/image2.png"/><Relationship Id="rId2" Type="http://schemas.microsoft.com/office/2007/relationships/media" Target="../media/media1.mp4"/><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A42DB74-2950-4E1A-8F9F-231E120ADD66}"/>
              </a:ext>
            </a:extLst>
          </p:cNvPr>
          <p:cNvGrpSpPr/>
          <p:nvPr/>
        </p:nvGrpSpPr>
        <p:grpSpPr>
          <a:xfrm>
            <a:off x="91733" y="113471"/>
            <a:ext cx="8960533" cy="5000211"/>
            <a:chOff x="91733" y="113471"/>
            <a:chExt cx="8960533" cy="5000211"/>
          </a:xfrm>
        </p:grpSpPr>
        <p:pic>
          <p:nvPicPr>
            <p:cNvPr id="11" name="Picture 2">
              <a:extLst>
                <a:ext uri="{FF2B5EF4-FFF2-40B4-BE49-F238E27FC236}">
                  <a16:creationId xmlns:a16="http://schemas.microsoft.com/office/drawing/2014/main" id="{27112F89-2AD7-4A49-AEE5-2F8536B893DC}"/>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91733" y="113471"/>
              <a:ext cx="8960533" cy="5000211"/>
            </a:xfrm>
            <a:prstGeom prst="rect">
              <a:avLst/>
            </a:prstGeom>
            <a:noFill/>
            <a:extLst>
              <a:ext uri="{909E8E84-426E-40DD-AFC4-6F175D3DCCD1}">
                <a14:hiddenFill xmlns:a14="http://schemas.microsoft.com/office/drawing/2010/main">
                  <a:solidFill>
                    <a:srgbClr val="FFFFFF"/>
                  </a:solidFill>
                </a14:hiddenFill>
              </a:ext>
            </a:extLst>
          </p:spPr>
        </p:pic>
        <p:sp>
          <p:nvSpPr>
            <p:cNvPr id="5" name="Wave 4">
              <a:extLst>
                <a:ext uri="{FF2B5EF4-FFF2-40B4-BE49-F238E27FC236}">
                  <a16:creationId xmlns:a16="http://schemas.microsoft.com/office/drawing/2014/main" id="{02610E1B-9951-4BC2-ABC7-ED82A9B9381C}"/>
                </a:ext>
              </a:extLst>
            </p:cNvPr>
            <p:cNvSpPr/>
            <p:nvPr/>
          </p:nvSpPr>
          <p:spPr>
            <a:xfrm>
              <a:off x="6553200" y="4039428"/>
              <a:ext cx="2459666" cy="762000"/>
            </a:xfrm>
            <a:prstGeom prst="wave">
              <a:avLst>
                <a:gd name="adj1" fmla="val 20000"/>
                <a:gd name="adj2" fmla="val 0"/>
              </a:avLst>
            </a:prstGeom>
            <a:solidFill>
              <a:schemeClr val="accent1">
                <a:lumMod val="60000"/>
                <a:lumOff val="40000"/>
              </a:schemeClr>
            </a:solidFill>
            <a:ln w="34925">
              <a:noFill/>
            </a:ln>
            <a:effectLst>
              <a:outerShdw blurRad="63500" sx="102000" sy="102000" algn="ctr" rotWithShape="0">
                <a:prstClr val="black">
                  <a:alpha val="40000"/>
                </a:prstClr>
              </a:outerShdw>
            </a:effectLst>
            <a:scene3d>
              <a:camera prst="isometricOffAxis1Right"/>
              <a:lightRig rig="threePt" dir="t"/>
            </a:scene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6" name="TextBox 5">
            <a:extLst>
              <a:ext uri="{FF2B5EF4-FFF2-40B4-BE49-F238E27FC236}">
                <a16:creationId xmlns:a16="http://schemas.microsoft.com/office/drawing/2014/main" id="{247826E0-0DA4-4BEA-B082-EC1DB16C5057}"/>
              </a:ext>
            </a:extLst>
          </p:cNvPr>
          <p:cNvSpPr txBox="1"/>
          <p:nvPr/>
        </p:nvSpPr>
        <p:spPr>
          <a:xfrm>
            <a:off x="895351" y="514350"/>
            <a:ext cx="7353299" cy="1661993"/>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lang="en-US" sz="5400" b="1" dirty="0">
                <a:ln>
                  <a:solidFill>
                    <a:schemeClr val="tx1"/>
                  </a:solidFill>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WELCOME</a:t>
            </a:r>
          </a:p>
          <a:p>
            <a:pPr algn="ctr"/>
            <a:r>
              <a:rPr lang="en-US" sz="4800" b="1" dirty="0">
                <a:ln>
                  <a:solidFill>
                    <a:schemeClr val="tx1"/>
                  </a:solidFill>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a:t>
            </a:r>
            <a:endParaRPr lang="en-US" sz="5400" b="1" dirty="0">
              <a:ln>
                <a:solidFill>
                  <a:schemeClr val="tx1"/>
                </a:solidFill>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52D8ECDF-4F5B-45F3-989B-7925C2247E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750" y="133350"/>
            <a:ext cx="494383" cy="446567"/>
          </a:xfrm>
          <a:prstGeom prst="ellipse">
            <a:avLst/>
          </a:prstGeom>
          <a:ln w="63500" cap="rnd">
            <a:noFill/>
          </a:ln>
          <a:effectLst/>
        </p:spPr>
      </p:pic>
      <p:pic>
        <p:nvPicPr>
          <p:cNvPr id="14" name="Picture 13">
            <a:extLst>
              <a:ext uri="{FF2B5EF4-FFF2-40B4-BE49-F238E27FC236}">
                <a16:creationId xmlns:a16="http://schemas.microsoft.com/office/drawing/2014/main" id="{0FFAB2E8-777F-4B9F-B76A-A5EB8FA000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2881" y="133352"/>
            <a:ext cx="509985" cy="413973"/>
          </a:xfrm>
          <a:prstGeom prst="ellipse">
            <a:avLst/>
          </a:prstGeom>
          <a:ln w="3175" cap="rnd">
            <a:noFill/>
          </a:ln>
          <a:effectLst/>
        </p:spPr>
      </p:pic>
      <p:grpSp>
        <p:nvGrpSpPr>
          <p:cNvPr id="2" name="Group 1">
            <a:extLst>
              <a:ext uri="{FF2B5EF4-FFF2-40B4-BE49-F238E27FC236}">
                <a16:creationId xmlns:a16="http://schemas.microsoft.com/office/drawing/2014/main" id="{B4810140-02AE-476E-B042-F983F12BAB25}"/>
              </a:ext>
            </a:extLst>
          </p:cNvPr>
          <p:cNvGrpSpPr/>
          <p:nvPr/>
        </p:nvGrpSpPr>
        <p:grpSpPr>
          <a:xfrm>
            <a:off x="0" y="0"/>
            <a:ext cx="9144000" cy="5143500"/>
            <a:chOff x="0" y="0"/>
            <a:chExt cx="9144000" cy="5143500"/>
          </a:xfrm>
        </p:grpSpPr>
        <p:sp>
          <p:nvSpPr>
            <p:cNvPr id="9" name="Frame 8">
              <a:extLst>
                <a:ext uri="{FF2B5EF4-FFF2-40B4-BE49-F238E27FC236}">
                  <a16:creationId xmlns:a16="http://schemas.microsoft.com/office/drawing/2014/main" id="{8621F1F5-2FCA-4155-9DD4-FA481248F65B}"/>
                </a:ext>
              </a:extLst>
            </p:cNvPr>
            <p:cNvSpPr/>
            <p:nvPr/>
          </p:nvSpPr>
          <p:spPr>
            <a:xfrm>
              <a:off x="0" y="0"/>
              <a:ext cx="9144000" cy="5143500"/>
            </a:xfrm>
            <a:prstGeom prst="frame">
              <a:avLst>
                <a:gd name="adj1" fmla="val 2085"/>
              </a:avLst>
            </a:prstGeom>
            <a:solidFill>
              <a:schemeClr val="bg2">
                <a:lumMod val="25000"/>
              </a:schemeClr>
            </a:solidFill>
            <a:ln w="38100" cmpd="tri">
              <a:solidFill>
                <a:schemeClr val="tx1"/>
              </a:solidFill>
            </a:ln>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Flowchart: Process 3">
              <a:extLst>
                <a:ext uri="{FF2B5EF4-FFF2-40B4-BE49-F238E27FC236}">
                  <a16:creationId xmlns:a16="http://schemas.microsoft.com/office/drawing/2014/main" id="{47777071-5FCD-47A4-92CA-91288AD0625F}"/>
                </a:ext>
              </a:extLst>
            </p:cNvPr>
            <p:cNvSpPr/>
            <p:nvPr/>
          </p:nvSpPr>
          <p:spPr>
            <a:xfrm>
              <a:off x="91733" y="4563583"/>
              <a:ext cx="1508467" cy="446567"/>
            </a:xfrm>
            <a:prstGeom prst="flowChartProcess">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chemeClr val="bg1">
                      <a:lumMod val="65000"/>
                    </a:schemeClr>
                  </a:solidFill>
                  <a:latin typeface="BrahmaputraMJ" pitchFamily="2" charset="0"/>
                  <a:cs typeface="BrahmaputraMJ" pitchFamily="2" charset="0"/>
                </a:rPr>
                <a:t>‡</a:t>
              </a:r>
              <a:r>
                <a:rPr lang="en-US" sz="1200" b="1" dirty="0" err="1">
                  <a:solidFill>
                    <a:schemeClr val="bg1">
                      <a:lumMod val="65000"/>
                    </a:schemeClr>
                  </a:solidFill>
                  <a:latin typeface="BrahmaputraMJ" pitchFamily="2" charset="0"/>
                  <a:cs typeface="BrahmaputraMJ" pitchFamily="2" charset="0"/>
                </a:rPr>
                <a:t>nv‡mb</a:t>
              </a:r>
              <a:r>
                <a:rPr lang="en-US" sz="1200" b="1" dirty="0">
                  <a:solidFill>
                    <a:schemeClr val="bg1">
                      <a:lumMod val="65000"/>
                    </a:schemeClr>
                  </a:solidFill>
                  <a:latin typeface="BrahmaputraMJ" pitchFamily="2" charset="0"/>
                  <a:cs typeface="BrahmaputraMJ" pitchFamily="2" charset="0"/>
                </a:rPr>
                <a:t> </a:t>
              </a:r>
            </a:p>
            <a:p>
              <a:pPr algn="ctr"/>
              <a:r>
                <a:rPr lang="en-US" sz="1200" b="1" dirty="0">
                  <a:solidFill>
                    <a:schemeClr val="bg1">
                      <a:lumMod val="65000"/>
                    </a:schemeClr>
                  </a:solidFill>
                  <a:latin typeface="Times New Roman" panose="02020603050405020304" pitchFamily="18" charset="0"/>
                  <a:cs typeface="Times New Roman" panose="02020603050405020304" pitchFamily="18" charset="0"/>
                </a:rPr>
                <a:t>ICT4E</a:t>
              </a:r>
              <a:r>
                <a:rPr lang="en-US" sz="1200" b="1" dirty="0">
                  <a:solidFill>
                    <a:schemeClr val="bg1">
                      <a:lumMod val="65000"/>
                    </a:schemeClr>
                  </a:solidFill>
                  <a:latin typeface="SutonnyMJ" pitchFamily="2" charset="0"/>
                  <a:cs typeface="SutonnyMJ" pitchFamily="2" charset="0"/>
                </a:rPr>
                <a:t> †</a:t>
              </a:r>
              <a:r>
                <a:rPr lang="en-US" sz="1200" b="1" dirty="0" err="1">
                  <a:solidFill>
                    <a:schemeClr val="bg1">
                      <a:lumMod val="65000"/>
                    </a:schemeClr>
                  </a:solidFill>
                  <a:latin typeface="SutonnyMJ" pitchFamily="2" charset="0"/>
                  <a:cs typeface="SutonnyMJ" pitchFamily="2" charset="0"/>
                </a:rPr>
                <a:t>Rjv</a:t>
              </a:r>
              <a:r>
                <a:rPr lang="en-US" sz="1200" b="1" dirty="0">
                  <a:solidFill>
                    <a:schemeClr val="bg1">
                      <a:lumMod val="65000"/>
                    </a:schemeClr>
                  </a:solidFill>
                  <a:latin typeface="SutonnyMJ" pitchFamily="2" charset="0"/>
                  <a:cs typeface="SutonnyMJ" pitchFamily="2" charset="0"/>
                </a:rPr>
                <a:t> </a:t>
              </a:r>
              <a:r>
                <a:rPr lang="en-US" sz="1200" b="1" dirty="0" err="1">
                  <a:solidFill>
                    <a:schemeClr val="bg1">
                      <a:lumMod val="65000"/>
                    </a:schemeClr>
                  </a:solidFill>
                  <a:latin typeface="SutonnyMJ" pitchFamily="2" charset="0"/>
                  <a:cs typeface="SutonnyMJ" pitchFamily="2" charset="0"/>
                </a:rPr>
                <a:t>A¨v</a:t>
              </a:r>
              <a:r>
                <a:rPr lang="en-US" sz="1200" b="1" dirty="0">
                  <a:solidFill>
                    <a:schemeClr val="bg1">
                      <a:lumMod val="65000"/>
                    </a:schemeClr>
                  </a:solidFill>
                  <a:latin typeface="SutonnyMJ" pitchFamily="2" charset="0"/>
                  <a:cs typeface="SutonnyMJ" pitchFamily="2" charset="0"/>
                </a:rPr>
                <a:t>¤^</a:t>
              </a:r>
              <a:r>
                <a:rPr lang="en-US" sz="1200" b="1" dirty="0" err="1">
                  <a:solidFill>
                    <a:schemeClr val="bg1">
                      <a:lumMod val="65000"/>
                    </a:schemeClr>
                  </a:solidFill>
                  <a:latin typeface="SutonnyMJ" pitchFamily="2" charset="0"/>
                  <a:cs typeface="SutonnyMJ" pitchFamily="2" charset="0"/>
                </a:rPr>
                <a:t>v‡mWi</a:t>
              </a:r>
              <a:endParaRPr lang="en-US" sz="1200" b="1" dirty="0">
                <a:solidFill>
                  <a:schemeClr val="bg1">
                    <a:lumMod val="65000"/>
                  </a:schemeClr>
                </a:solidFill>
                <a:latin typeface="SutonnyMJ" pitchFamily="2" charset="0"/>
                <a:cs typeface="SutonnyMJ" pitchFamily="2" charset="0"/>
              </a:endParaRPr>
            </a:p>
          </p:txBody>
        </p:sp>
      </p:grpSp>
      <p:sp>
        <p:nvSpPr>
          <p:cNvPr id="12" name="TextBox 11">
            <a:extLst>
              <a:ext uri="{FF2B5EF4-FFF2-40B4-BE49-F238E27FC236}">
                <a16:creationId xmlns:a16="http://schemas.microsoft.com/office/drawing/2014/main" id="{1F823FDF-11C3-4E14-8D2D-98A7E91A61C1}"/>
              </a:ext>
            </a:extLst>
          </p:cNvPr>
          <p:cNvSpPr txBox="1"/>
          <p:nvPr/>
        </p:nvSpPr>
        <p:spPr>
          <a:xfrm>
            <a:off x="914400" y="3798153"/>
            <a:ext cx="7353299" cy="830997"/>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lang="en-US" sz="4800" b="1" dirty="0">
                <a:ln>
                  <a:solidFill>
                    <a:schemeClr val="tx1"/>
                  </a:solidFill>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Multimedia Class</a:t>
            </a:r>
            <a:endParaRPr lang="en-US" sz="5400" b="1" dirty="0">
              <a:ln>
                <a:solidFill>
                  <a:schemeClr val="tx1"/>
                </a:solidFill>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64222307-CB7F-486F-8AF7-D743F7008977}"/>
              </a:ext>
            </a:extLst>
          </p:cNvPr>
          <p:cNvSpPr txBox="1"/>
          <p:nvPr/>
        </p:nvSpPr>
        <p:spPr>
          <a:xfrm>
            <a:off x="3144804" y="3436455"/>
            <a:ext cx="1808196" cy="523220"/>
          </a:xfrm>
          <a:prstGeom prst="homePlate">
            <a:avLst/>
          </a:prstGeom>
          <a:noFill/>
          <a:ln w="19050">
            <a:solidFill>
              <a:schemeClr val="tx1"/>
            </a:solidFill>
          </a:ln>
          <a:effectLst>
            <a:reflection blurRad="6350" stA="52000" endA="300" endPos="35000" dir="5400000" sy="-100000" algn="bl" rotWithShape="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a:solidFill>
                  <a:schemeClr val="tx1"/>
                </a:solidFill>
                <a:latin typeface="Times New Roman" panose="02020603050405020304" pitchFamily="18" charset="0"/>
                <a:cs typeface="Times New Roman" panose="02020603050405020304" pitchFamily="18" charset="0"/>
              </a:rPr>
              <a:t>Cake</a:t>
            </a:r>
          </a:p>
        </p:txBody>
      </p:sp>
      <p:sp>
        <p:nvSpPr>
          <p:cNvPr id="9" name="TextBox 8">
            <a:extLst>
              <a:ext uri="{FF2B5EF4-FFF2-40B4-BE49-F238E27FC236}">
                <a16:creationId xmlns:a16="http://schemas.microsoft.com/office/drawing/2014/main" id="{E43DBA12-A785-44FE-A59D-7AC54A945451}"/>
              </a:ext>
            </a:extLst>
          </p:cNvPr>
          <p:cNvSpPr txBox="1"/>
          <p:nvPr/>
        </p:nvSpPr>
        <p:spPr>
          <a:xfrm>
            <a:off x="3144804" y="1362730"/>
            <a:ext cx="1808196" cy="523220"/>
          </a:xfrm>
          <a:prstGeom prst="homePlate">
            <a:avLst/>
          </a:prstGeom>
          <a:noFill/>
          <a:ln w="19050">
            <a:solidFill>
              <a:schemeClr val="tx1"/>
            </a:solidFill>
          </a:ln>
          <a:effectLst>
            <a:reflection blurRad="6350" stA="52000" endA="300" endPos="35000" dir="5400000" sy="-100000" algn="bl" rotWithShape="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a:solidFill>
                  <a:schemeClr val="tx1"/>
                </a:solidFill>
                <a:latin typeface="Times New Roman" panose="02020603050405020304" pitchFamily="18" charset="0"/>
                <a:cs typeface="Times New Roman" panose="02020603050405020304" pitchFamily="18" charset="0"/>
              </a:rPr>
              <a:t>Birthday</a:t>
            </a:r>
          </a:p>
        </p:txBody>
      </p:sp>
      <p:sp>
        <p:nvSpPr>
          <p:cNvPr id="17" name="TextBox 16">
            <a:extLst>
              <a:ext uri="{FF2B5EF4-FFF2-40B4-BE49-F238E27FC236}">
                <a16:creationId xmlns:a16="http://schemas.microsoft.com/office/drawing/2014/main" id="{571394AD-4BA2-456B-B23E-CEF71A612D10}"/>
              </a:ext>
            </a:extLst>
          </p:cNvPr>
          <p:cNvSpPr txBox="1"/>
          <p:nvPr/>
        </p:nvSpPr>
        <p:spPr>
          <a:xfrm>
            <a:off x="1363572" y="158175"/>
            <a:ext cx="6416857"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u="sng" dirty="0">
                <a:solidFill>
                  <a:srgbClr val="0070C0"/>
                </a:solidFill>
                <a:latin typeface="Times New Roman" panose="02020603050405020304" pitchFamily="18" charset="0"/>
                <a:cs typeface="Times New Roman" panose="02020603050405020304" pitchFamily="18" charset="0"/>
              </a:rPr>
              <a:t>Let’s know some new words</a:t>
            </a:r>
          </a:p>
        </p:txBody>
      </p:sp>
      <p:pic>
        <p:nvPicPr>
          <p:cNvPr id="19" name="Picture 18">
            <a:extLst>
              <a:ext uri="{FF2B5EF4-FFF2-40B4-BE49-F238E27FC236}">
                <a16:creationId xmlns:a16="http://schemas.microsoft.com/office/drawing/2014/main" id="{3B89A6A7-7B03-4AEA-A51A-8BAD8A7ADA06}"/>
              </a:ext>
            </a:extLst>
          </p:cNvPr>
          <p:cNvPicPr>
            <a:picLocks noChangeAspect="1"/>
          </p:cNvPicPr>
          <p:nvPr/>
        </p:nvPicPr>
        <p:blipFill>
          <a:blip r:embed="rId3" cstate="print">
            <a:extLst>
              <a:ext uri="{28A0092B-C50C-407E-A947-70E740481C1C}">
                <a14:useLocalDpi xmlns:a14="http://schemas.microsoft.com/office/drawing/2010/main" val="0"/>
              </a:ext>
            </a:extLst>
          </a:blip>
          <a:srcRect t="8839" b="8839"/>
          <a:stretch/>
        </p:blipFill>
        <p:spPr>
          <a:xfrm>
            <a:off x="381000" y="895350"/>
            <a:ext cx="2589026" cy="14753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 name="Picture 28">
            <a:extLst>
              <a:ext uri="{FF2B5EF4-FFF2-40B4-BE49-F238E27FC236}">
                <a16:creationId xmlns:a16="http://schemas.microsoft.com/office/drawing/2014/main" id="{AC130057-8EE8-4770-A12C-2A01A8B247A8}"/>
              </a:ext>
            </a:extLst>
          </p:cNvPr>
          <p:cNvPicPr>
            <a:picLocks noChangeAspect="1"/>
          </p:cNvPicPr>
          <p:nvPr/>
        </p:nvPicPr>
        <p:blipFill>
          <a:blip r:embed="rId4">
            <a:extLst>
              <a:ext uri="{28A0092B-C50C-407E-A947-70E740481C1C}">
                <a14:useLocalDpi xmlns:a14="http://schemas.microsoft.com/office/drawing/2010/main" val="0"/>
              </a:ext>
            </a:extLst>
          </a:blip>
          <a:srcRect t="22349" b="22349"/>
          <a:stretch/>
        </p:blipFill>
        <p:spPr>
          <a:xfrm>
            <a:off x="382775" y="2952750"/>
            <a:ext cx="2589025" cy="1431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Frame 11">
            <a:extLst>
              <a:ext uri="{FF2B5EF4-FFF2-40B4-BE49-F238E27FC236}">
                <a16:creationId xmlns:a16="http://schemas.microsoft.com/office/drawing/2014/main" id="{3F432683-8233-4F44-AF6A-D58913022A51}"/>
              </a:ext>
            </a:extLst>
          </p:cNvPr>
          <p:cNvSpPr/>
          <p:nvPr/>
        </p:nvSpPr>
        <p:spPr>
          <a:xfrm>
            <a:off x="0" y="0"/>
            <a:ext cx="9144000" cy="5143500"/>
          </a:xfrm>
          <a:prstGeom prst="frame">
            <a:avLst>
              <a:gd name="adj1" fmla="val 2085"/>
            </a:avLst>
          </a:prstGeom>
          <a:solidFill>
            <a:schemeClr val="bg2">
              <a:lumMod val="25000"/>
            </a:schemeClr>
          </a:solidFill>
          <a:ln w="38100" cmpd="tri">
            <a:solidFill>
              <a:schemeClr val="tx1"/>
            </a:solidFill>
          </a:ln>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8F01F7E7-B56B-4ED5-AF3F-D6F030DEA4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767" y="133350"/>
            <a:ext cx="494383" cy="446567"/>
          </a:xfrm>
          <a:prstGeom prst="ellipse">
            <a:avLst/>
          </a:prstGeom>
          <a:ln w="63500" cap="rnd">
            <a:noFill/>
          </a:ln>
          <a:effectLst/>
        </p:spPr>
      </p:pic>
      <p:pic>
        <p:nvPicPr>
          <p:cNvPr id="14" name="Picture 13">
            <a:extLst>
              <a:ext uri="{FF2B5EF4-FFF2-40B4-BE49-F238E27FC236}">
                <a16:creationId xmlns:a16="http://schemas.microsoft.com/office/drawing/2014/main" id="{88AF910D-7257-4589-B98E-01B399DC7F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2881" y="133352"/>
            <a:ext cx="509985" cy="413973"/>
          </a:xfrm>
          <a:prstGeom prst="ellipse">
            <a:avLst/>
          </a:prstGeom>
          <a:ln w="3175" cap="rnd">
            <a:noFill/>
          </a:ln>
          <a:effectLst/>
        </p:spPr>
      </p:pic>
      <p:sp>
        <p:nvSpPr>
          <p:cNvPr id="16" name="TextBox 15">
            <a:extLst>
              <a:ext uri="{FF2B5EF4-FFF2-40B4-BE49-F238E27FC236}">
                <a16:creationId xmlns:a16="http://schemas.microsoft.com/office/drawing/2014/main" id="{5F4D94E5-747D-45D7-B740-A7B83C894536}"/>
              </a:ext>
            </a:extLst>
          </p:cNvPr>
          <p:cNvSpPr txBox="1"/>
          <p:nvPr/>
        </p:nvSpPr>
        <p:spPr>
          <a:xfrm>
            <a:off x="5029200" y="1150504"/>
            <a:ext cx="3810000" cy="954107"/>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b="1" dirty="0">
                <a:solidFill>
                  <a:schemeClr val="tx1"/>
                </a:solidFill>
                <a:latin typeface="Times New Roman" panose="02020603050405020304" pitchFamily="18" charset="0"/>
                <a:cs typeface="Times New Roman" panose="02020603050405020304" pitchFamily="18" charset="0"/>
              </a:rPr>
              <a:t>This is the day when a person was born.</a:t>
            </a:r>
          </a:p>
        </p:txBody>
      </p:sp>
      <p:sp>
        <p:nvSpPr>
          <p:cNvPr id="21" name="TextBox 20">
            <a:extLst>
              <a:ext uri="{FF2B5EF4-FFF2-40B4-BE49-F238E27FC236}">
                <a16:creationId xmlns:a16="http://schemas.microsoft.com/office/drawing/2014/main" id="{B2993DB4-9FC8-402E-8CDB-34786ABEA540}"/>
              </a:ext>
            </a:extLst>
          </p:cNvPr>
          <p:cNvSpPr txBox="1"/>
          <p:nvPr/>
        </p:nvSpPr>
        <p:spPr>
          <a:xfrm>
            <a:off x="5029200" y="3104143"/>
            <a:ext cx="3810000" cy="1200329"/>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400" b="1" dirty="0">
                <a:solidFill>
                  <a:schemeClr val="tx1"/>
                </a:solidFill>
                <a:latin typeface="Times New Roman" panose="02020603050405020304" pitchFamily="18" charset="0"/>
                <a:cs typeface="Times New Roman" panose="02020603050405020304" pitchFamily="18" charset="0"/>
              </a:rPr>
              <a:t>A type of soft sweet food made from mixture of flour, sugar, eggs etc.   </a:t>
            </a:r>
          </a:p>
        </p:txBody>
      </p:sp>
      <p:sp>
        <p:nvSpPr>
          <p:cNvPr id="15" name="TextBox 14">
            <a:extLst>
              <a:ext uri="{FF2B5EF4-FFF2-40B4-BE49-F238E27FC236}">
                <a16:creationId xmlns:a16="http://schemas.microsoft.com/office/drawing/2014/main" id="{1FF15F24-1427-4620-A149-708CA8FEA5DB}"/>
              </a:ext>
            </a:extLst>
          </p:cNvPr>
          <p:cNvSpPr txBox="1"/>
          <p:nvPr/>
        </p:nvSpPr>
        <p:spPr>
          <a:xfrm>
            <a:off x="3124200" y="2200930"/>
            <a:ext cx="5715000" cy="523220"/>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Birthday is special day for everyone.</a:t>
            </a:r>
          </a:p>
        </p:txBody>
      </p:sp>
      <p:sp>
        <p:nvSpPr>
          <p:cNvPr id="18" name="TextBox 17">
            <a:extLst>
              <a:ext uri="{FF2B5EF4-FFF2-40B4-BE49-F238E27FC236}">
                <a16:creationId xmlns:a16="http://schemas.microsoft.com/office/drawing/2014/main" id="{E96710EC-52AE-4939-BAA6-A0B3D3A5EB88}"/>
              </a:ext>
            </a:extLst>
          </p:cNvPr>
          <p:cNvSpPr txBox="1"/>
          <p:nvPr/>
        </p:nvSpPr>
        <p:spPr>
          <a:xfrm>
            <a:off x="3124200" y="4410730"/>
            <a:ext cx="5715000" cy="523220"/>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People celebrate birthday with cake.</a:t>
            </a:r>
          </a:p>
        </p:txBody>
      </p:sp>
    </p:spTree>
    <p:extLst>
      <p:ext uri="{BB962C8B-B14F-4D97-AF65-F5344CB8AC3E}">
        <p14:creationId xmlns:p14="http://schemas.microsoft.com/office/powerpoint/2010/main" val="29139635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0-#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animBg="1"/>
      <p:bldP spid="16" grpId="0" animBg="1"/>
      <p:bldP spid="21" grpId="0" animBg="1"/>
      <p:bldP spid="15"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64222307-CB7F-486F-8AF7-D743F7008977}"/>
              </a:ext>
            </a:extLst>
          </p:cNvPr>
          <p:cNvSpPr txBox="1"/>
          <p:nvPr/>
        </p:nvSpPr>
        <p:spPr>
          <a:xfrm>
            <a:off x="3144804" y="3446635"/>
            <a:ext cx="1808196" cy="523220"/>
          </a:xfrm>
          <a:prstGeom prst="homePlate">
            <a:avLst/>
          </a:prstGeom>
          <a:noFill/>
          <a:ln w="19050">
            <a:solidFill>
              <a:schemeClr val="tx1"/>
            </a:solidFill>
          </a:ln>
          <a:effectLst>
            <a:reflection blurRad="6350" stA="52000" endA="300" endPos="35000" dir="5400000" sy="-100000" algn="bl" rotWithShape="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a:solidFill>
                  <a:schemeClr val="tx1"/>
                </a:solidFill>
                <a:latin typeface="Times New Roman" panose="02020603050405020304" pitchFamily="18" charset="0"/>
                <a:cs typeface="Times New Roman" panose="02020603050405020304" pitchFamily="18" charset="0"/>
              </a:rPr>
              <a:t>Blow out</a:t>
            </a:r>
          </a:p>
        </p:txBody>
      </p:sp>
      <p:sp>
        <p:nvSpPr>
          <p:cNvPr id="9" name="TextBox 8">
            <a:extLst>
              <a:ext uri="{FF2B5EF4-FFF2-40B4-BE49-F238E27FC236}">
                <a16:creationId xmlns:a16="http://schemas.microsoft.com/office/drawing/2014/main" id="{E43DBA12-A785-44FE-A59D-7AC54A945451}"/>
              </a:ext>
            </a:extLst>
          </p:cNvPr>
          <p:cNvSpPr txBox="1"/>
          <p:nvPr/>
        </p:nvSpPr>
        <p:spPr>
          <a:xfrm>
            <a:off x="3144804" y="1362730"/>
            <a:ext cx="1808196" cy="523220"/>
          </a:xfrm>
          <a:prstGeom prst="homePlate">
            <a:avLst/>
          </a:prstGeom>
          <a:noFill/>
          <a:ln w="19050">
            <a:solidFill>
              <a:schemeClr val="tx1"/>
            </a:solidFill>
          </a:ln>
          <a:effectLst>
            <a:reflection blurRad="6350" stA="52000" endA="300" endPos="35000" dir="5400000" sy="-100000" algn="bl" rotWithShape="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a:solidFill>
                  <a:schemeClr val="tx1"/>
                </a:solidFill>
                <a:latin typeface="Times New Roman" panose="02020603050405020304" pitchFamily="18" charset="0"/>
                <a:cs typeface="Times New Roman" panose="02020603050405020304" pitchFamily="18" charset="0"/>
              </a:rPr>
              <a:t>Candle</a:t>
            </a:r>
          </a:p>
        </p:txBody>
      </p:sp>
      <p:sp>
        <p:nvSpPr>
          <p:cNvPr id="17" name="TextBox 16">
            <a:extLst>
              <a:ext uri="{FF2B5EF4-FFF2-40B4-BE49-F238E27FC236}">
                <a16:creationId xmlns:a16="http://schemas.microsoft.com/office/drawing/2014/main" id="{571394AD-4BA2-456B-B23E-CEF71A612D10}"/>
              </a:ext>
            </a:extLst>
          </p:cNvPr>
          <p:cNvSpPr txBox="1"/>
          <p:nvPr/>
        </p:nvSpPr>
        <p:spPr>
          <a:xfrm>
            <a:off x="1363572" y="158175"/>
            <a:ext cx="6416857"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u="sng" dirty="0">
                <a:solidFill>
                  <a:srgbClr val="0070C0"/>
                </a:solidFill>
                <a:latin typeface="Times New Roman" panose="02020603050405020304" pitchFamily="18" charset="0"/>
                <a:cs typeface="Times New Roman" panose="02020603050405020304" pitchFamily="18" charset="0"/>
              </a:rPr>
              <a:t>Let’s know some new words</a:t>
            </a:r>
          </a:p>
        </p:txBody>
      </p:sp>
      <p:pic>
        <p:nvPicPr>
          <p:cNvPr id="19" name="Picture 18">
            <a:extLst>
              <a:ext uri="{FF2B5EF4-FFF2-40B4-BE49-F238E27FC236}">
                <a16:creationId xmlns:a16="http://schemas.microsoft.com/office/drawing/2014/main" id="{3B89A6A7-7B03-4AEA-A51A-8BAD8A7ADA06}"/>
              </a:ext>
            </a:extLst>
          </p:cNvPr>
          <p:cNvPicPr>
            <a:picLocks noChangeAspect="1"/>
          </p:cNvPicPr>
          <p:nvPr/>
        </p:nvPicPr>
        <p:blipFill>
          <a:blip r:embed="rId3" cstate="print">
            <a:extLst>
              <a:ext uri="{28A0092B-C50C-407E-A947-70E740481C1C}">
                <a14:useLocalDpi xmlns:a14="http://schemas.microsoft.com/office/drawing/2010/main" val="0"/>
              </a:ext>
            </a:extLst>
          </a:blip>
          <a:srcRect t="11285" b="11285"/>
          <a:stretch/>
        </p:blipFill>
        <p:spPr>
          <a:xfrm>
            <a:off x="381000" y="895350"/>
            <a:ext cx="2589026" cy="14753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 name="Picture 28">
            <a:extLst>
              <a:ext uri="{FF2B5EF4-FFF2-40B4-BE49-F238E27FC236}">
                <a16:creationId xmlns:a16="http://schemas.microsoft.com/office/drawing/2014/main" id="{AC130057-8EE8-4770-A12C-2A01A8B247A8}"/>
              </a:ext>
            </a:extLst>
          </p:cNvPr>
          <p:cNvPicPr>
            <a:picLocks noChangeAspect="1"/>
          </p:cNvPicPr>
          <p:nvPr/>
        </p:nvPicPr>
        <p:blipFill>
          <a:blip r:embed="rId4" cstate="print">
            <a:extLst>
              <a:ext uri="{28A0092B-C50C-407E-A947-70E740481C1C}">
                <a14:useLocalDpi xmlns:a14="http://schemas.microsoft.com/office/drawing/2010/main" val="0"/>
              </a:ext>
            </a:extLst>
          </a:blip>
          <a:srcRect t="813" b="813"/>
          <a:stretch/>
        </p:blipFill>
        <p:spPr>
          <a:xfrm>
            <a:off x="382775" y="2952750"/>
            <a:ext cx="2589025" cy="1431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Frame 11">
            <a:extLst>
              <a:ext uri="{FF2B5EF4-FFF2-40B4-BE49-F238E27FC236}">
                <a16:creationId xmlns:a16="http://schemas.microsoft.com/office/drawing/2014/main" id="{3F432683-8233-4F44-AF6A-D58913022A51}"/>
              </a:ext>
            </a:extLst>
          </p:cNvPr>
          <p:cNvSpPr/>
          <p:nvPr/>
        </p:nvSpPr>
        <p:spPr>
          <a:xfrm>
            <a:off x="0" y="0"/>
            <a:ext cx="9144000" cy="5143500"/>
          </a:xfrm>
          <a:prstGeom prst="frame">
            <a:avLst>
              <a:gd name="adj1" fmla="val 2085"/>
            </a:avLst>
          </a:prstGeom>
          <a:solidFill>
            <a:schemeClr val="bg2">
              <a:lumMod val="25000"/>
            </a:schemeClr>
          </a:solidFill>
          <a:ln w="38100" cmpd="tri">
            <a:solidFill>
              <a:schemeClr val="tx1"/>
            </a:solidFill>
          </a:ln>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8F01F7E7-B56B-4ED5-AF3F-D6F030DEA4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767" y="133350"/>
            <a:ext cx="494383" cy="446567"/>
          </a:xfrm>
          <a:prstGeom prst="ellipse">
            <a:avLst/>
          </a:prstGeom>
          <a:ln w="63500" cap="rnd">
            <a:noFill/>
          </a:ln>
          <a:effectLst/>
        </p:spPr>
      </p:pic>
      <p:pic>
        <p:nvPicPr>
          <p:cNvPr id="14" name="Picture 13">
            <a:extLst>
              <a:ext uri="{FF2B5EF4-FFF2-40B4-BE49-F238E27FC236}">
                <a16:creationId xmlns:a16="http://schemas.microsoft.com/office/drawing/2014/main" id="{88AF910D-7257-4589-B98E-01B399DC7F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2881" y="133352"/>
            <a:ext cx="509985" cy="413973"/>
          </a:xfrm>
          <a:prstGeom prst="ellipse">
            <a:avLst/>
          </a:prstGeom>
          <a:ln w="3175" cap="rnd">
            <a:noFill/>
          </a:ln>
          <a:effectLst/>
        </p:spPr>
      </p:pic>
      <p:sp>
        <p:nvSpPr>
          <p:cNvPr id="16" name="TextBox 15">
            <a:extLst>
              <a:ext uri="{FF2B5EF4-FFF2-40B4-BE49-F238E27FC236}">
                <a16:creationId xmlns:a16="http://schemas.microsoft.com/office/drawing/2014/main" id="{5F4D94E5-747D-45D7-B740-A7B83C894536}"/>
              </a:ext>
            </a:extLst>
          </p:cNvPr>
          <p:cNvSpPr txBox="1"/>
          <p:nvPr/>
        </p:nvSpPr>
        <p:spPr>
          <a:xfrm>
            <a:off x="5029199" y="941733"/>
            <a:ext cx="3810001" cy="1384995"/>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b="1" dirty="0">
                <a:solidFill>
                  <a:schemeClr val="tx1"/>
                </a:solidFill>
                <a:latin typeface="Times New Roman" panose="02020603050405020304" pitchFamily="18" charset="0"/>
                <a:cs typeface="Times New Roman" panose="02020603050405020304" pitchFamily="18" charset="0"/>
              </a:rPr>
              <a:t>A block of wax with a central wick which lit to produce light.</a:t>
            </a:r>
          </a:p>
        </p:txBody>
      </p:sp>
      <p:sp>
        <p:nvSpPr>
          <p:cNvPr id="21" name="TextBox 20">
            <a:extLst>
              <a:ext uri="{FF2B5EF4-FFF2-40B4-BE49-F238E27FC236}">
                <a16:creationId xmlns:a16="http://schemas.microsoft.com/office/drawing/2014/main" id="{B2993DB4-9FC8-402E-8CDB-34786ABEA540}"/>
              </a:ext>
            </a:extLst>
          </p:cNvPr>
          <p:cNvSpPr txBox="1"/>
          <p:nvPr/>
        </p:nvSpPr>
        <p:spPr>
          <a:xfrm>
            <a:off x="5029200" y="3237672"/>
            <a:ext cx="3810000" cy="954107"/>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b="1" dirty="0">
                <a:solidFill>
                  <a:schemeClr val="tx1"/>
                </a:solidFill>
                <a:latin typeface="Times New Roman" panose="02020603050405020304" pitchFamily="18" charset="0"/>
                <a:cs typeface="Times New Roman" panose="02020603050405020304" pitchFamily="18" charset="0"/>
              </a:rPr>
              <a:t>Be extinguished by an air current.</a:t>
            </a:r>
          </a:p>
        </p:txBody>
      </p:sp>
      <p:sp>
        <p:nvSpPr>
          <p:cNvPr id="15" name="TextBox 14">
            <a:extLst>
              <a:ext uri="{FF2B5EF4-FFF2-40B4-BE49-F238E27FC236}">
                <a16:creationId xmlns:a16="http://schemas.microsoft.com/office/drawing/2014/main" id="{0E6CE481-C670-4F13-B5D2-3C8C213BDF5B}"/>
              </a:ext>
            </a:extLst>
          </p:cNvPr>
          <p:cNvSpPr txBox="1"/>
          <p:nvPr/>
        </p:nvSpPr>
        <p:spPr>
          <a:xfrm>
            <a:off x="3124200" y="2429530"/>
            <a:ext cx="5715000" cy="523220"/>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Birthday is special day for everyone.</a:t>
            </a:r>
          </a:p>
        </p:txBody>
      </p:sp>
      <p:sp>
        <p:nvSpPr>
          <p:cNvPr id="18" name="TextBox 17">
            <a:extLst>
              <a:ext uri="{FF2B5EF4-FFF2-40B4-BE49-F238E27FC236}">
                <a16:creationId xmlns:a16="http://schemas.microsoft.com/office/drawing/2014/main" id="{A8E086C2-AE85-4CEA-8CC8-68C5F1C71346}"/>
              </a:ext>
            </a:extLst>
          </p:cNvPr>
          <p:cNvSpPr txBox="1"/>
          <p:nvPr/>
        </p:nvSpPr>
        <p:spPr>
          <a:xfrm>
            <a:off x="3124200" y="4324350"/>
            <a:ext cx="5715000" cy="523220"/>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People celebrate birthday with cake.</a:t>
            </a:r>
          </a:p>
        </p:txBody>
      </p:sp>
    </p:spTree>
    <p:extLst>
      <p:ext uri="{BB962C8B-B14F-4D97-AF65-F5344CB8AC3E}">
        <p14:creationId xmlns:p14="http://schemas.microsoft.com/office/powerpoint/2010/main" val="150330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0-#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animBg="1"/>
      <p:bldP spid="16" grpId="0" animBg="1"/>
      <p:bldP spid="21" grpId="0" animBg="1"/>
      <p:bldP spid="15"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71394AD-4BA2-456B-B23E-CEF71A612D10}"/>
              </a:ext>
            </a:extLst>
          </p:cNvPr>
          <p:cNvSpPr txBox="1"/>
          <p:nvPr/>
        </p:nvSpPr>
        <p:spPr>
          <a:xfrm>
            <a:off x="1190361" y="158175"/>
            <a:ext cx="6763279"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u="sng" dirty="0">
                <a:solidFill>
                  <a:srgbClr val="0070C0"/>
                </a:solidFill>
                <a:latin typeface="Times New Roman" panose="02020603050405020304" pitchFamily="18" charset="0"/>
                <a:cs typeface="Times New Roman" panose="02020603050405020304" pitchFamily="18" charset="0"/>
              </a:rPr>
              <a:t>Look at the picture and read with me.</a:t>
            </a:r>
          </a:p>
        </p:txBody>
      </p:sp>
      <p:pic>
        <p:nvPicPr>
          <p:cNvPr id="19" name="Picture 18">
            <a:extLst>
              <a:ext uri="{FF2B5EF4-FFF2-40B4-BE49-F238E27FC236}">
                <a16:creationId xmlns:a16="http://schemas.microsoft.com/office/drawing/2014/main" id="{3B89A6A7-7B03-4AEA-A51A-8BAD8A7ADA06}"/>
              </a:ext>
            </a:extLst>
          </p:cNvPr>
          <p:cNvPicPr>
            <a:picLocks noChangeAspect="1"/>
          </p:cNvPicPr>
          <p:nvPr/>
        </p:nvPicPr>
        <p:blipFill>
          <a:blip r:embed="rId3" cstate="print">
            <a:extLst>
              <a:ext uri="{28A0092B-C50C-407E-A947-70E740481C1C}">
                <a14:useLocalDpi xmlns:a14="http://schemas.microsoft.com/office/drawing/2010/main" val="0"/>
              </a:ext>
            </a:extLst>
          </a:blip>
          <a:srcRect t="11297" b="11297"/>
          <a:stretch/>
        </p:blipFill>
        <p:spPr>
          <a:xfrm>
            <a:off x="533400" y="1139806"/>
            <a:ext cx="3848189" cy="2041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Frame 11">
            <a:extLst>
              <a:ext uri="{FF2B5EF4-FFF2-40B4-BE49-F238E27FC236}">
                <a16:creationId xmlns:a16="http://schemas.microsoft.com/office/drawing/2014/main" id="{3F432683-8233-4F44-AF6A-D58913022A51}"/>
              </a:ext>
            </a:extLst>
          </p:cNvPr>
          <p:cNvSpPr/>
          <p:nvPr/>
        </p:nvSpPr>
        <p:spPr>
          <a:xfrm>
            <a:off x="0" y="0"/>
            <a:ext cx="9144000" cy="5143500"/>
          </a:xfrm>
          <a:prstGeom prst="frame">
            <a:avLst>
              <a:gd name="adj1" fmla="val 2085"/>
            </a:avLst>
          </a:prstGeom>
          <a:solidFill>
            <a:schemeClr val="bg2">
              <a:lumMod val="25000"/>
            </a:schemeClr>
          </a:solidFill>
          <a:ln w="38100" cmpd="tri">
            <a:solidFill>
              <a:schemeClr val="tx1"/>
            </a:solidFill>
          </a:ln>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8F01F7E7-B56B-4ED5-AF3F-D6F030DEA4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767" y="133350"/>
            <a:ext cx="494383" cy="446567"/>
          </a:xfrm>
          <a:prstGeom prst="ellipse">
            <a:avLst/>
          </a:prstGeom>
          <a:ln w="63500" cap="rnd">
            <a:noFill/>
          </a:ln>
          <a:effectLst/>
        </p:spPr>
      </p:pic>
      <p:pic>
        <p:nvPicPr>
          <p:cNvPr id="14" name="Picture 13">
            <a:extLst>
              <a:ext uri="{FF2B5EF4-FFF2-40B4-BE49-F238E27FC236}">
                <a16:creationId xmlns:a16="http://schemas.microsoft.com/office/drawing/2014/main" id="{88AF910D-7257-4589-B98E-01B399DC7F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2881" y="133352"/>
            <a:ext cx="509985" cy="413973"/>
          </a:xfrm>
          <a:prstGeom prst="ellipse">
            <a:avLst/>
          </a:prstGeom>
          <a:ln w="3175" cap="rnd">
            <a:noFill/>
          </a:ln>
          <a:effectLst/>
        </p:spPr>
      </p:pic>
      <p:sp>
        <p:nvSpPr>
          <p:cNvPr id="16" name="TextBox 15">
            <a:extLst>
              <a:ext uri="{FF2B5EF4-FFF2-40B4-BE49-F238E27FC236}">
                <a16:creationId xmlns:a16="http://schemas.microsoft.com/office/drawing/2014/main" id="{5F4D94E5-747D-45D7-B740-A7B83C894536}"/>
              </a:ext>
            </a:extLst>
          </p:cNvPr>
          <p:cNvSpPr txBox="1"/>
          <p:nvPr/>
        </p:nvSpPr>
        <p:spPr>
          <a:xfrm>
            <a:off x="533400" y="3562350"/>
            <a:ext cx="8077200" cy="1077218"/>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3200" b="1" dirty="0">
                <a:solidFill>
                  <a:schemeClr val="tx1"/>
                </a:solidFill>
                <a:latin typeface="Times New Roman" panose="02020603050405020304" pitchFamily="18" charset="0"/>
                <a:cs typeface="Times New Roman" panose="02020603050405020304" pitchFamily="18" charset="0"/>
              </a:rPr>
              <a:t>A person birthday is special day. This is the date when the person was born.</a:t>
            </a:r>
          </a:p>
        </p:txBody>
      </p:sp>
      <p:pic>
        <p:nvPicPr>
          <p:cNvPr id="8" name="Picture 7">
            <a:extLst>
              <a:ext uri="{FF2B5EF4-FFF2-40B4-BE49-F238E27FC236}">
                <a16:creationId xmlns:a16="http://schemas.microsoft.com/office/drawing/2014/main" id="{B44496A4-8595-4FE4-80E7-9FF7454D69D0}"/>
              </a:ext>
            </a:extLst>
          </p:cNvPr>
          <p:cNvPicPr>
            <a:picLocks noChangeAspect="1"/>
          </p:cNvPicPr>
          <p:nvPr/>
        </p:nvPicPr>
        <p:blipFill>
          <a:blip r:embed="rId6">
            <a:extLst>
              <a:ext uri="{28A0092B-C50C-407E-A947-70E740481C1C}">
                <a14:useLocalDpi xmlns:a14="http://schemas.microsoft.com/office/drawing/2010/main" val="0"/>
              </a:ext>
            </a:extLst>
          </a:blip>
          <a:srcRect l="643" r="643"/>
          <a:stretch/>
        </p:blipFill>
        <p:spPr>
          <a:xfrm>
            <a:off x="4777671" y="1139805"/>
            <a:ext cx="3832929" cy="2041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239214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71394AD-4BA2-456B-B23E-CEF71A612D10}"/>
              </a:ext>
            </a:extLst>
          </p:cNvPr>
          <p:cNvSpPr txBox="1"/>
          <p:nvPr/>
        </p:nvSpPr>
        <p:spPr>
          <a:xfrm>
            <a:off x="1190361" y="158175"/>
            <a:ext cx="6763279"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u="sng" dirty="0">
                <a:solidFill>
                  <a:srgbClr val="0070C0"/>
                </a:solidFill>
                <a:latin typeface="Times New Roman" panose="02020603050405020304" pitchFamily="18" charset="0"/>
                <a:cs typeface="Times New Roman" panose="02020603050405020304" pitchFamily="18" charset="0"/>
              </a:rPr>
              <a:t>Look at the picture and read with me.</a:t>
            </a:r>
          </a:p>
        </p:txBody>
      </p:sp>
      <p:sp>
        <p:nvSpPr>
          <p:cNvPr id="12" name="Frame 11">
            <a:extLst>
              <a:ext uri="{FF2B5EF4-FFF2-40B4-BE49-F238E27FC236}">
                <a16:creationId xmlns:a16="http://schemas.microsoft.com/office/drawing/2014/main" id="{3F432683-8233-4F44-AF6A-D58913022A51}"/>
              </a:ext>
            </a:extLst>
          </p:cNvPr>
          <p:cNvSpPr/>
          <p:nvPr/>
        </p:nvSpPr>
        <p:spPr>
          <a:xfrm>
            <a:off x="0" y="0"/>
            <a:ext cx="9144000" cy="5143500"/>
          </a:xfrm>
          <a:prstGeom prst="frame">
            <a:avLst>
              <a:gd name="adj1" fmla="val 2085"/>
            </a:avLst>
          </a:prstGeom>
          <a:solidFill>
            <a:schemeClr val="bg2">
              <a:lumMod val="25000"/>
            </a:schemeClr>
          </a:solidFill>
          <a:ln w="38100" cmpd="tri">
            <a:solidFill>
              <a:schemeClr val="tx1"/>
            </a:solidFill>
          </a:ln>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8F01F7E7-B56B-4ED5-AF3F-D6F030DEA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767" y="133350"/>
            <a:ext cx="494383" cy="446567"/>
          </a:xfrm>
          <a:prstGeom prst="ellipse">
            <a:avLst/>
          </a:prstGeom>
          <a:ln w="63500" cap="rnd">
            <a:noFill/>
          </a:ln>
          <a:effectLst/>
        </p:spPr>
      </p:pic>
      <p:pic>
        <p:nvPicPr>
          <p:cNvPr id="14" name="Picture 13">
            <a:extLst>
              <a:ext uri="{FF2B5EF4-FFF2-40B4-BE49-F238E27FC236}">
                <a16:creationId xmlns:a16="http://schemas.microsoft.com/office/drawing/2014/main" id="{88AF910D-7257-4589-B98E-01B399DC7F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2881" y="133352"/>
            <a:ext cx="509985" cy="413973"/>
          </a:xfrm>
          <a:prstGeom prst="ellipse">
            <a:avLst/>
          </a:prstGeom>
          <a:ln w="3175" cap="rnd">
            <a:noFill/>
          </a:ln>
          <a:effectLst/>
        </p:spPr>
      </p:pic>
      <p:sp>
        <p:nvSpPr>
          <p:cNvPr id="16" name="TextBox 15">
            <a:extLst>
              <a:ext uri="{FF2B5EF4-FFF2-40B4-BE49-F238E27FC236}">
                <a16:creationId xmlns:a16="http://schemas.microsoft.com/office/drawing/2014/main" id="{5F4D94E5-747D-45D7-B740-A7B83C894536}"/>
              </a:ext>
            </a:extLst>
          </p:cNvPr>
          <p:cNvSpPr txBox="1"/>
          <p:nvPr/>
        </p:nvSpPr>
        <p:spPr>
          <a:xfrm>
            <a:off x="3733800" y="1321787"/>
            <a:ext cx="4883426" cy="3108543"/>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b="1" dirty="0">
                <a:solidFill>
                  <a:schemeClr val="tx1"/>
                </a:solidFill>
                <a:latin typeface="Times New Roman" panose="02020603050405020304" pitchFamily="18" charset="0"/>
                <a:cs typeface="Times New Roman" panose="02020603050405020304" pitchFamily="18" charset="0"/>
              </a:rPr>
              <a:t>People around the word celebrate birthday in different ways. In many countries, people celebrate with cake. There are candles on the cake. There is one candle for each year of the person’s life.</a:t>
            </a:r>
          </a:p>
        </p:txBody>
      </p:sp>
      <p:pic>
        <p:nvPicPr>
          <p:cNvPr id="8" name="Picture 7">
            <a:extLst>
              <a:ext uri="{FF2B5EF4-FFF2-40B4-BE49-F238E27FC236}">
                <a16:creationId xmlns:a16="http://schemas.microsoft.com/office/drawing/2014/main" id="{BFF4AA65-AF18-42CE-92D9-EE703F5B58F6}"/>
              </a:ext>
            </a:extLst>
          </p:cNvPr>
          <p:cNvPicPr>
            <a:picLocks noChangeAspect="1"/>
          </p:cNvPicPr>
          <p:nvPr/>
        </p:nvPicPr>
        <p:blipFill>
          <a:blip r:embed="rId5">
            <a:extLst>
              <a:ext uri="{28A0092B-C50C-407E-A947-70E740481C1C}">
                <a14:useLocalDpi xmlns:a14="http://schemas.microsoft.com/office/drawing/2010/main" val="0"/>
              </a:ext>
            </a:extLst>
          </a:blip>
          <a:srcRect t="8839" b="8839"/>
          <a:stretch/>
        </p:blipFill>
        <p:spPr>
          <a:xfrm>
            <a:off x="533400" y="1139806"/>
            <a:ext cx="2819400"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5C543360-3D43-49C7-A58E-9C3BA76CE778}"/>
              </a:ext>
            </a:extLst>
          </p:cNvPr>
          <p:cNvPicPr>
            <a:picLocks noChangeAspect="1"/>
          </p:cNvPicPr>
          <p:nvPr/>
        </p:nvPicPr>
        <p:blipFill>
          <a:blip r:embed="rId6">
            <a:extLst>
              <a:ext uri="{28A0092B-C50C-407E-A947-70E740481C1C}">
                <a14:useLocalDpi xmlns:a14="http://schemas.microsoft.com/office/drawing/2010/main" val="0"/>
              </a:ext>
            </a:extLst>
          </a:blip>
          <a:srcRect t="7561" b="7561"/>
          <a:stretch/>
        </p:blipFill>
        <p:spPr>
          <a:xfrm>
            <a:off x="533400" y="3048828"/>
            <a:ext cx="2819400"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379773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71394AD-4BA2-456B-B23E-CEF71A612D10}"/>
              </a:ext>
            </a:extLst>
          </p:cNvPr>
          <p:cNvSpPr txBox="1"/>
          <p:nvPr/>
        </p:nvSpPr>
        <p:spPr>
          <a:xfrm>
            <a:off x="1190361" y="158175"/>
            <a:ext cx="6763279"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u="sng" dirty="0">
                <a:solidFill>
                  <a:srgbClr val="0070C0"/>
                </a:solidFill>
                <a:latin typeface="Times New Roman" panose="02020603050405020304" pitchFamily="18" charset="0"/>
                <a:cs typeface="Times New Roman" panose="02020603050405020304" pitchFamily="18" charset="0"/>
              </a:rPr>
              <a:t>Look at the picture and read with me.</a:t>
            </a:r>
          </a:p>
        </p:txBody>
      </p:sp>
      <p:sp>
        <p:nvSpPr>
          <p:cNvPr id="12" name="Frame 11">
            <a:extLst>
              <a:ext uri="{FF2B5EF4-FFF2-40B4-BE49-F238E27FC236}">
                <a16:creationId xmlns:a16="http://schemas.microsoft.com/office/drawing/2014/main" id="{3F432683-8233-4F44-AF6A-D58913022A51}"/>
              </a:ext>
            </a:extLst>
          </p:cNvPr>
          <p:cNvSpPr/>
          <p:nvPr/>
        </p:nvSpPr>
        <p:spPr>
          <a:xfrm>
            <a:off x="0" y="0"/>
            <a:ext cx="9144000" cy="5143500"/>
          </a:xfrm>
          <a:prstGeom prst="frame">
            <a:avLst>
              <a:gd name="adj1" fmla="val 2085"/>
            </a:avLst>
          </a:prstGeom>
          <a:solidFill>
            <a:schemeClr val="bg2">
              <a:lumMod val="25000"/>
            </a:schemeClr>
          </a:solidFill>
          <a:ln w="38100" cmpd="tri">
            <a:solidFill>
              <a:schemeClr val="tx1"/>
            </a:solidFill>
          </a:ln>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8F01F7E7-B56B-4ED5-AF3F-D6F030DEA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767" y="133350"/>
            <a:ext cx="494383" cy="446567"/>
          </a:xfrm>
          <a:prstGeom prst="ellipse">
            <a:avLst/>
          </a:prstGeom>
          <a:ln w="63500" cap="rnd">
            <a:noFill/>
          </a:ln>
          <a:effectLst/>
        </p:spPr>
      </p:pic>
      <p:pic>
        <p:nvPicPr>
          <p:cNvPr id="14" name="Picture 13">
            <a:extLst>
              <a:ext uri="{FF2B5EF4-FFF2-40B4-BE49-F238E27FC236}">
                <a16:creationId xmlns:a16="http://schemas.microsoft.com/office/drawing/2014/main" id="{88AF910D-7257-4589-B98E-01B399DC7F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2881" y="133352"/>
            <a:ext cx="509985" cy="413973"/>
          </a:xfrm>
          <a:prstGeom prst="ellipse">
            <a:avLst/>
          </a:prstGeom>
          <a:ln w="3175" cap="rnd">
            <a:noFill/>
          </a:ln>
          <a:effectLst/>
        </p:spPr>
      </p:pic>
      <p:sp>
        <p:nvSpPr>
          <p:cNvPr id="16" name="TextBox 15">
            <a:extLst>
              <a:ext uri="{FF2B5EF4-FFF2-40B4-BE49-F238E27FC236}">
                <a16:creationId xmlns:a16="http://schemas.microsoft.com/office/drawing/2014/main" id="{5F4D94E5-747D-45D7-B740-A7B83C894536}"/>
              </a:ext>
            </a:extLst>
          </p:cNvPr>
          <p:cNvSpPr txBox="1"/>
          <p:nvPr/>
        </p:nvSpPr>
        <p:spPr>
          <a:xfrm>
            <a:off x="956286" y="3562350"/>
            <a:ext cx="7273313" cy="954107"/>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b="1" dirty="0">
                <a:solidFill>
                  <a:schemeClr val="tx1"/>
                </a:solidFill>
                <a:latin typeface="Times New Roman" panose="02020603050405020304" pitchFamily="18" charset="0"/>
                <a:cs typeface="Times New Roman" panose="02020603050405020304" pitchFamily="18" charset="0"/>
              </a:rPr>
              <a:t>People sing a song for the person. At the end of the song, the person blows out the candles. </a:t>
            </a:r>
          </a:p>
        </p:txBody>
      </p:sp>
      <p:pic>
        <p:nvPicPr>
          <p:cNvPr id="9" name="Picture 8">
            <a:extLst>
              <a:ext uri="{FF2B5EF4-FFF2-40B4-BE49-F238E27FC236}">
                <a16:creationId xmlns:a16="http://schemas.microsoft.com/office/drawing/2014/main" id="{EF4324CA-823D-4D04-81E5-484716213765}"/>
              </a:ext>
            </a:extLst>
          </p:cNvPr>
          <p:cNvPicPr>
            <a:picLocks noChangeAspect="1"/>
          </p:cNvPicPr>
          <p:nvPr/>
        </p:nvPicPr>
        <p:blipFill>
          <a:blip r:embed="rId5" cstate="print">
            <a:extLst>
              <a:ext uri="{28A0092B-C50C-407E-A947-70E740481C1C}">
                <a14:useLocalDpi xmlns:a14="http://schemas.microsoft.com/office/drawing/2010/main" val="0"/>
              </a:ext>
            </a:extLst>
          </a:blip>
          <a:srcRect l="9827" r="9827"/>
          <a:stretch/>
        </p:blipFill>
        <p:spPr>
          <a:xfrm>
            <a:off x="533400" y="1139806"/>
            <a:ext cx="3848189" cy="2041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9C209C86-42F2-4D7F-BF0E-72F6022E1C44}"/>
              </a:ext>
            </a:extLst>
          </p:cNvPr>
          <p:cNvPicPr>
            <a:picLocks noChangeAspect="1"/>
          </p:cNvPicPr>
          <p:nvPr/>
        </p:nvPicPr>
        <p:blipFill>
          <a:blip r:embed="rId6" cstate="print">
            <a:extLst>
              <a:ext uri="{28A0092B-C50C-407E-A947-70E740481C1C}">
                <a14:useLocalDpi xmlns:a14="http://schemas.microsoft.com/office/drawing/2010/main" val="0"/>
              </a:ext>
            </a:extLst>
          </a:blip>
          <a:srcRect t="2626" b="2626"/>
          <a:stretch/>
        </p:blipFill>
        <p:spPr>
          <a:xfrm>
            <a:off x="4777671" y="1139805"/>
            <a:ext cx="3832929" cy="2041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242713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71394AD-4BA2-456B-B23E-CEF71A612D10}"/>
              </a:ext>
            </a:extLst>
          </p:cNvPr>
          <p:cNvSpPr txBox="1"/>
          <p:nvPr/>
        </p:nvSpPr>
        <p:spPr>
          <a:xfrm>
            <a:off x="1190361" y="158175"/>
            <a:ext cx="6763279"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u="sng" dirty="0">
                <a:solidFill>
                  <a:srgbClr val="0070C0"/>
                </a:solidFill>
                <a:latin typeface="Times New Roman" panose="02020603050405020304" pitchFamily="18" charset="0"/>
                <a:cs typeface="Times New Roman" panose="02020603050405020304" pitchFamily="18" charset="0"/>
              </a:rPr>
              <a:t>Look at the picture and read with me.</a:t>
            </a:r>
          </a:p>
        </p:txBody>
      </p:sp>
      <p:sp>
        <p:nvSpPr>
          <p:cNvPr id="12" name="Frame 11">
            <a:extLst>
              <a:ext uri="{FF2B5EF4-FFF2-40B4-BE49-F238E27FC236}">
                <a16:creationId xmlns:a16="http://schemas.microsoft.com/office/drawing/2014/main" id="{3F432683-8233-4F44-AF6A-D58913022A51}"/>
              </a:ext>
            </a:extLst>
          </p:cNvPr>
          <p:cNvSpPr/>
          <p:nvPr/>
        </p:nvSpPr>
        <p:spPr>
          <a:xfrm>
            <a:off x="0" y="0"/>
            <a:ext cx="9144000" cy="5143500"/>
          </a:xfrm>
          <a:prstGeom prst="frame">
            <a:avLst>
              <a:gd name="adj1" fmla="val 2085"/>
            </a:avLst>
          </a:prstGeom>
          <a:solidFill>
            <a:schemeClr val="bg2">
              <a:lumMod val="25000"/>
            </a:schemeClr>
          </a:solidFill>
          <a:ln w="38100" cmpd="tri">
            <a:solidFill>
              <a:schemeClr val="tx1"/>
            </a:solidFill>
          </a:ln>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8F01F7E7-B56B-4ED5-AF3F-D6F030DEA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767" y="133350"/>
            <a:ext cx="494383" cy="446567"/>
          </a:xfrm>
          <a:prstGeom prst="ellipse">
            <a:avLst/>
          </a:prstGeom>
          <a:ln w="63500" cap="rnd">
            <a:noFill/>
          </a:ln>
          <a:effectLst/>
        </p:spPr>
      </p:pic>
      <p:pic>
        <p:nvPicPr>
          <p:cNvPr id="14" name="Picture 13">
            <a:extLst>
              <a:ext uri="{FF2B5EF4-FFF2-40B4-BE49-F238E27FC236}">
                <a16:creationId xmlns:a16="http://schemas.microsoft.com/office/drawing/2014/main" id="{88AF910D-7257-4589-B98E-01B399DC7F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2881" y="133352"/>
            <a:ext cx="509985" cy="413973"/>
          </a:xfrm>
          <a:prstGeom prst="ellipse">
            <a:avLst/>
          </a:prstGeom>
          <a:ln w="3175" cap="rnd">
            <a:noFill/>
          </a:ln>
          <a:effectLst/>
        </p:spPr>
      </p:pic>
      <p:sp>
        <p:nvSpPr>
          <p:cNvPr id="16" name="TextBox 15">
            <a:extLst>
              <a:ext uri="{FF2B5EF4-FFF2-40B4-BE49-F238E27FC236}">
                <a16:creationId xmlns:a16="http://schemas.microsoft.com/office/drawing/2014/main" id="{5F4D94E5-747D-45D7-B740-A7B83C894536}"/>
              </a:ext>
            </a:extLst>
          </p:cNvPr>
          <p:cNvSpPr txBox="1"/>
          <p:nvPr/>
        </p:nvSpPr>
        <p:spPr>
          <a:xfrm>
            <a:off x="533400" y="3562350"/>
            <a:ext cx="8153400" cy="954107"/>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b="1" dirty="0">
                <a:solidFill>
                  <a:schemeClr val="tx1"/>
                </a:solidFill>
                <a:latin typeface="Times New Roman" panose="02020603050405020304" pitchFamily="18" charset="0"/>
                <a:cs typeface="Times New Roman" panose="02020603050405020304" pitchFamily="18" charset="0"/>
              </a:rPr>
              <a:t>In some countries, there is often a party for a child’s birthday. The child friend’s come to the home.  </a:t>
            </a:r>
          </a:p>
        </p:txBody>
      </p:sp>
      <p:pic>
        <p:nvPicPr>
          <p:cNvPr id="9" name="Picture 8">
            <a:extLst>
              <a:ext uri="{FF2B5EF4-FFF2-40B4-BE49-F238E27FC236}">
                <a16:creationId xmlns:a16="http://schemas.microsoft.com/office/drawing/2014/main" id="{1A25CBE8-30D3-43B4-B954-D2CEEF498F98}"/>
              </a:ext>
            </a:extLst>
          </p:cNvPr>
          <p:cNvPicPr>
            <a:picLocks noChangeAspect="1"/>
          </p:cNvPicPr>
          <p:nvPr/>
        </p:nvPicPr>
        <p:blipFill>
          <a:blip r:embed="rId5">
            <a:extLst>
              <a:ext uri="{28A0092B-C50C-407E-A947-70E740481C1C}">
                <a14:useLocalDpi xmlns:a14="http://schemas.microsoft.com/office/drawing/2010/main" val="0"/>
              </a:ext>
            </a:extLst>
          </a:blip>
          <a:srcRect t="10238" b="10238"/>
          <a:stretch/>
        </p:blipFill>
        <p:spPr>
          <a:xfrm>
            <a:off x="533400" y="1139806"/>
            <a:ext cx="3848189" cy="2041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F14A440A-924B-4622-9BF3-EE9CD33A4D92}"/>
              </a:ext>
            </a:extLst>
          </p:cNvPr>
          <p:cNvPicPr>
            <a:picLocks noChangeAspect="1"/>
          </p:cNvPicPr>
          <p:nvPr/>
        </p:nvPicPr>
        <p:blipFill>
          <a:blip r:embed="rId6">
            <a:extLst>
              <a:ext uri="{28A0092B-C50C-407E-A947-70E740481C1C}">
                <a14:useLocalDpi xmlns:a14="http://schemas.microsoft.com/office/drawing/2010/main" val="0"/>
              </a:ext>
            </a:extLst>
          </a:blip>
          <a:srcRect t="9955" b="9955"/>
          <a:stretch/>
        </p:blipFill>
        <p:spPr>
          <a:xfrm>
            <a:off x="4777671" y="1139805"/>
            <a:ext cx="3832929" cy="2041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408323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71394AD-4BA2-456B-B23E-CEF71A612D10}"/>
              </a:ext>
            </a:extLst>
          </p:cNvPr>
          <p:cNvSpPr txBox="1"/>
          <p:nvPr/>
        </p:nvSpPr>
        <p:spPr>
          <a:xfrm>
            <a:off x="1190361" y="158175"/>
            <a:ext cx="6763279"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u="sng" dirty="0">
                <a:solidFill>
                  <a:srgbClr val="0070C0"/>
                </a:solidFill>
                <a:latin typeface="Times New Roman" panose="02020603050405020304" pitchFamily="18" charset="0"/>
                <a:cs typeface="Times New Roman" panose="02020603050405020304" pitchFamily="18" charset="0"/>
              </a:rPr>
              <a:t>Look at the picture and read with me.</a:t>
            </a:r>
          </a:p>
        </p:txBody>
      </p:sp>
      <p:sp>
        <p:nvSpPr>
          <p:cNvPr id="12" name="Frame 11">
            <a:extLst>
              <a:ext uri="{FF2B5EF4-FFF2-40B4-BE49-F238E27FC236}">
                <a16:creationId xmlns:a16="http://schemas.microsoft.com/office/drawing/2014/main" id="{3F432683-8233-4F44-AF6A-D58913022A51}"/>
              </a:ext>
            </a:extLst>
          </p:cNvPr>
          <p:cNvSpPr/>
          <p:nvPr/>
        </p:nvSpPr>
        <p:spPr>
          <a:xfrm>
            <a:off x="0" y="0"/>
            <a:ext cx="9144000" cy="5143500"/>
          </a:xfrm>
          <a:prstGeom prst="frame">
            <a:avLst>
              <a:gd name="adj1" fmla="val 2085"/>
            </a:avLst>
          </a:prstGeom>
          <a:solidFill>
            <a:schemeClr val="bg2">
              <a:lumMod val="25000"/>
            </a:schemeClr>
          </a:solidFill>
          <a:ln w="38100" cmpd="tri">
            <a:solidFill>
              <a:schemeClr val="tx1"/>
            </a:solidFill>
          </a:ln>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8F01F7E7-B56B-4ED5-AF3F-D6F030DEA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767" y="133350"/>
            <a:ext cx="494383" cy="446567"/>
          </a:xfrm>
          <a:prstGeom prst="ellipse">
            <a:avLst/>
          </a:prstGeom>
          <a:ln w="63500" cap="rnd">
            <a:noFill/>
          </a:ln>
          <a:effectLst/>
        </p:spPr>
      </p:pic>
      <p:pic>
        <p:nvPicPr>
          <p:cNvPr id="14" name="Picture 13">
            <a:extLst>
              <a:ext uri="{FF2B5EF4-FFF2-40B4-BE49-F238E27FC236}">
                <a16:creationId xmlns:a16="http://schemas.microsoft.com/office/drawing/2014/main" id="{88AF910D-7257-4589-B98E-01B399DC7F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2881" y="133352"/>
            <a:ext cx="509985" cy="413973"/>
          </a:xfrm>
          <a:prstGeom prst="ellipse">
            <a:avLst/>
          </a:prstGeom>
          <a:ln w="3175" cap="rnd">
            <a:noFill/>
          </a:ln>
          <a:effectLst/>
        </p:spPr>
      </p:pic>
      <p:sp>
        <p:nvSpPr>
          <p:cNvPr id="16" name="TextBox 15">
            <a:extLst>
              <a:ext uri="{FF2B5EF4-FFF2-40B4-BE49-F238E27FC236}">
                <a16:creationId xmlns:a16="http://schemas.microsoft.com/office/drawing/2014/main" id="{5F4D94E5-747D-45D7-B740-A7B83C894536}"/>
              </a:ext>
            </a:extLst>
          </p:cNvPr>
          <p:cNvSpPr txBox="1"/>
          <p:nvPr/>
        </p:nvSpPr>
        <p:spPr>
          <a:xfrm>
            <a:off x="533400" y="3562350"/>
            <a:ext cx="8077200" cy="954107"/>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b="1" dirty="0">
                <a:solidFill>
                  <a:schemeClr val="tx1"/>
                </a:solidFill>
                <a:latin typeface="Times New Roman" panose="02020603050405020304" pitchFamily="18" charset="0"/>
                <a:cs typeface="Times New Roman" panose="02020603050405020304" pitchFamily="18" charset="0"/>
              </a:rPr>
              <a:t>There is special food, like sweets. The children pay games and sing. </a:t>
            </a:r>
          </a:p>
        </p:txBody>
      </p:sp>
      <p:pic>
        <p:nvPicPr>
          <p:cNvPr id="9" name="Picture 8">
            <a:extLst>
              <a:ext uri="{FF2B5EF4-FFF2-40B4-BE49-F238E27FC236}">
                <a16:creationId xmlns:a16="http://schemas.microsoft.com/office/drawing/2014/main" id="{BCCD52C5-6E69-4EEA-AD23-404363D9C46A}"/>
              </a:ext>
            </a:extLst>
          </p:cNvPr>
          <p:cNvPicPr>
            <a:picLocks noChangeAspect="1"/>
          </p:cNvPicPr>
          <p:nvPr/>
        </p:nvPicPr>
        <p:blipFill>
          <a:blip r:embed="rId5" cstate="print">
            <a:extLst>
              <a:ext uri="{28A0092B-C50C-407E-A947-70E740481C1C}">
                <a14:useLocalDpi xmlns:a14="http://schemas.microsoft.com/office/drawing/2010/main" val="0"/>
              </a:ext>
            </a:extLst>
          </a:blip>
          <a:srcRect t="13853" b="13853"/>
          <a:stretch/>
        </p:blipFill>
        <p:spPr>
          <a:xfrm>
            <a:off x="533400" y="1139806"/>
            <a:ext cx="3848189" cy="2041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2C55276B-FEE2-4719-9592-AFC1AF4218B5}"/>
              </a:ext>
            </a:extLst>
          </p:cNvPr>
          <p:cNvPicPr>
            <a:picLocks noChangeAspect="1"/>
          </p:cNvPicPr>
          <p:nvPr/>
        </p:nvPicPr>
        <p:blipFill>
          <a:blip r:embed="rId6" cstate="print">
            <a:extLst>
              <a:ext uri="{28A0092B-C50C-407E-A947-70E740481C1C}">
                <a14:useLocalDpi xmlns:a14="http://schemas.microsoft.com/office/drawing/2010/main" val="0"/>
              </a:ext>
            </a:extLst>
          </a:blip>
          <a:srcRect t="10053" b="10053"/>
          <a:stretch/>
        </p:blipFill>
        <p:spPr>
          <a:xfrm>
            <a:off x="4777671" y="1139805"/>
            <a:ext cx="3832929" cy="2041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597002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71394AD-4BA2-456B-B23E-CEF71A612D10}"/>
              </a:ext>
            </a:extLst>
          </p:cNvPr>
          <p:cNvSpPr txBox="1"/>
          <p:nvPr/>
        </p:nvSpPr>
        <p:spPr>
          <a:xfrm>
            <a:off x="1190361" y="158175"/>
            <a:ext cx="6763279"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u="sng" dirty="0">
                <a:solidFill>
                  <a:srgbClr val="0070C0"/>
                </a:solidFill>
                <a:latin typeface="Times New Roman" panose="02020603050405020304" pitchFamily="18" charset="0"/>
                <a:cs typeface="Times New Roman" panose="02020603050405020304" pitchFamily="18" charset="0"/>
              </a:rPr>
              <a:t>Look at the picture and read with me.</a:t>
            </a:r>
          </a:p>
        </p:txBody>
      </p:sp>
      <p:pic>
        <p:nvPicPr>
          <p:cNvPr id="19" name="Picture 18">
            <a:extLst>
              <a:ext uri="{FF2B5EF4-FFF2-40B4-BE49-F238E27FC236}">
                <a16:creationId xmlns:a16="http://schemas.microsoft.com/office/drawing/2014/main" id="{3B89A6A7-7B03-4AEA-A51A-8BAD8A7ADA06}"/>
              </a:ext>
            </a:extLst>
          </p:cNvPr>
          <p:cNvPicPr>
            <a:picLocks noChangeAspect="1"/>
          </p:cNvPicPr>
          <p:nvPr/>
        </p:nvPicPr>
        <p:blipFill>
          <a:blip r:embed="rId3" cstate="print">
            <a:extLst>
              <a:ext uri="{28A0092B-C50C-407E-A947-70E740481C1C}">
                <a14:useLocalDpi xmlns:a14="http://schemas.microsoft.com/office/drawing/2010/main" val="0"/>
              </a:ext>
            </a:extLst>
          </a:blip>
          <a:srcRect t="10566" b="10566"/>
          <a:stretch/>
        </p:blipFill>
        <p:spPr>
          <a:xfrm>
            <a:off x="538817" y="1083707"/>
            <a:ext cx="2432983" cy="1575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Frame 11">
            <a:extLst>
              <a:ext uri="{FF2B5EF4-FFF2-40B4-BE49-F238E27FC236}">
                <a16:creationId xmlns:a16="http://schemas.microsoft.com/office/drawing/2014/main" id="{3F432683-8233-4F44-AF6A-D58913022A51}"/>
              </a:ext>
            </a:extLst>
          </p:cNvPr>
          <p:cNvSpPr/>
          <p:nvPr/>
        </p:nvSpPr>
        <p:spPr>
          <a:xfrm>
            <a:off x="0" y="0"/>
            <a:ext cx="9144000" cy="5143500"/>
          </a:xfrm>
          <a:prstGeom prst="frame">
            <a:avLst>
              <a:gd name="adj1" fmla="val 2085"/>
            </a:avLst>
          </a:prstGeom>
          <a:solidFill>
            <a:schemeClr val="bg2">
              <a:lumMod val="25000"/>
            </a:schemeClr>
          </a:solidFill>
          <a:ln w="38100" cmpd="tri">
            <a:solidFill>
              <a:schemeClr val="tx1"/>
            </a:solidFill>
          </a:ln>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8F01F7E7-B56B-4ED5-AF3F-D6F030DEA4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767" y="133350"/>
            <a:ext cx="494383" cy="446567"/>
          </a:xfrm>
          <a:prstGeom prst="ellipse">
            <a:avLst/>
          </a:prstGeom>
          <a:ln w="63500" cap="rnd">
            <a:noFill/>
          </a:ln>
          <a:effectLst/>
        </p:spPr>
      </p:pic>
      <p:pic>
        <p:nvPicPr>
          <p:cNvPr id="14" name="Picture 13">
            <a:extLst>
              <a:ext uri="{FF2B5EF4-FFF2-40B4-BE49-F238E27FC236}">
                <a16:creationId xmlns:a16="http://schemas.microsoft.com/office/drawing/2014/main" id="{88AF910D-7257-4589-B98E-01B399DC7F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2881" y="133352"/>
            <a:ext cx="509985" cy="413973"/>
          </a:xfrm>
          <a:prstGeom prst="ellipse">
            <a:avLst/>
          </a:prstGeom>
          <a:ln w="3175" cap="rnd">
            <a:noFill/>
          </a:ln>
          <a:effectLst/>
        </p:spPr>
      </p:pic>
      <p:sp>
        <p:nvSpPr>
          <p:cNvPr id="16" name="TextBox 15">
            <a:extLst>
              <a:ext uri="{FF2B5EF4-FFF2-40B4-BE49-F238E27FC236}">
                <a16:creationId xmlns:a16="http://schemas.microsoft.com/office/drawing/2014/main" id="{5F4D94E5-747D-45D7-B740-A7B83C894536}"/>
              </a:ext>
            </a:extLst>
          </p:cNvPr>
          <p:cNvSpPr txBox="1"/>
          <p:nvPr/>
        </p:nvSpPr>
        <p:spPr>
          <a:xfrm>
            <a:off x="457201" y="3009795"/>
            <a:ext cx="5410200" cy="1569660"/>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400" b="1" dirty="0">
                <a:solidFill>
                  <a:schemeClr val="tx1"/>
                </a:solidFill>
                <a:latin typeface="Times New Roman" panose="02020603050405020304" pitchFamily="18" charset="0"/>
                <a:cs typeface="Times New Roman" panose="02020603050405020304" pitchFamily="18" charset="0"/>
              </a:rPr>
              <a:t>The friends often bring a birthday gift for the child. The gifts are wrapped in </a:t>
            </a:r>
            <a:r>
              <a:rPr lang="en-US" sz="2400" b="1" dirty="0" err="1">
                <a:solidFill>
                  <a:schemeClr val="tx1"/>
                </a:solidFill>
                <a:latin typeface="Times New Roman" panose="02020603050405020304" pitchFamily="18" charset="0"/>
                <a:cs typeface="Times New Roman" panose="02020603050405020304" pitchFamily="18" charset="0"/>
              </a:rPr>
              <a:t>colourful</a:t>
            </a:r>
            <a:r>
              <a:rPr lang="en-US" sz="2400" b="1" dirty="0">
                <a:solidFill>
                  <a:schemeClr val="tx1"/>
                </a:solidFill>
                <a:latin typeface="Times New Roman" panose="02020603050405020304" pitchFamily="18" charset="0"/>
                <a:cs typeface="Times New Roman" panose="02020603050405020304" pitchFamily="18" charset="0"/>
              </a:rPr>
              <a:t> paper. The gift may be a toy, a book or some clothes.  </a:t>
            </a:r>
          </a:p>
        </p:txBody>
      </p:sp>
      <p:pic>
        <p:nvPicPr>
          <p:cNvPr id="8" name="Picture 7">
            <a:extLst>
              <a:ext uri="{FF2B5EF4-FFF2-40B4-BE49-F238E27FC236}">
                <a16:creationId xmlns:a16="http://schemas.microsoft.com/office/drawing/2014/main" id="{B44496A4-8595-4FE4-80E7-9FF7454D69D0}"/>
              </a:ext>
            </a:extLst>
          </p:cNvPr>
          <p:cNvPicPr>
            <a:picLocks noChangeAspect="1"/>
          </p:cNvPicPr>
          <p:nvPr/>
        </p:nvPicPr>
        <p:blipFill>
          <a:blip r:embed="rId6">
            <a:extLst>
              <a:ext uri="{28A0092B-C50C-407E-A947-70E740481C1C}">
                <a14:useLocalDpi xmlns:a14="http://schemas.microsoft.com/office/drawing/2010/main" val="0"/>
              </a:ext>
            </a:extLst>
          </a:blip>
          <a:srcRect t="21679" b="21679"/>
          <a:stretch/>
        </p:blipFill>
        <p:spPr>
          <a:xfrm>
            <a:off x="3352800" y="1083707"/>
            <a:ext cx="2432984" cy="1575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EAAF058D-BFAE-4729-ACE3-FF3326C1EA3E}"/>
              </a:ext>
            </a:extLst>
          </p:cNvPr>
          <p:cNvPicPr>
            <a:picLocks noChangeAspect="1"/>
          </p:cNvPicPr>
          <p:nvPr/>
        </p:nvPicPr>
        <p:blipFill>
          <a:blip r:embed="rId7">
            <a:extLst>
              <a:ext uri="{28A0092B-C50C-407E-A947-70E740481C1C}">
                <a14:useLocalDpi xmlns:a14="http://schemas.microsoft.com/office/drawing/2010/main" val="0"/>
              </a:ext>
            </a:extLst>
          </a:blip>
          <a:srcRect t="2799" b="2799"/>
          <a:stretch/>
        </p:blipFill>
        <p:spPr>
          <a:xfrm>
            <a:off x="6172200" y="1067044"/>
            <a:ext cx="2432983" cy="1575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Baby Girls 1st Birthday Cake Outfits Infant Romper Dress Toddler Shoes 4pcs  Clothes Sets Newborn Cotton Clothing Party Kid Gifts|Clothing Sets| -  AliExpress">
            <a:extLst>
              <a:ext uri="{FF2B5EF4-FFF2-40B4-BE49-F238E27FC236}">
                <a16:creationId xmlns:a16="http://schemas.microsoft.com/office/drawing/2014/main" id="{61529875-24CA-4987-AF67-4E95784A3AE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2201" y="2993471"/>
            <a:ext cx="2432982" cy="1569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2942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71394AD-4BA2-456B-B23E-CEF71A612D10}"/>
              </a:ext>
            </a:extLst>
          </p:cNvPr>
          <p:cNvSpPr txBox="1"/>
          <p:nvPr/>
        </p:nvSpPr>
        <p:spPr>
          <a:xfrm>
            <a:off x="1190361" y="158175"/>
            <a:ext cx="6763279"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u="sng" dirty="0">
                <a:solidFill>
                  <a:srgbClr val="0070C0"/>
                </a:solidFill>
                <a:latin typeface="Times New Roman" panose="02020603050405020304" pitchFamily="18" charset="0"/>
                <a:cs typeface="Times New Roman" panose="02020603050405020304" pitchFamily="18" charset="0"/>
              </a:rPr>
              <a:t>Look at the picture and read with me.</a:t>
            </a:r>
          </a:p>
        </p:txBody>
      </p:sp>
      <p:sp>
        <p:nvSpPr>
          <p:cNvPr id="12" name="Frame 11">
            <a:extLst>
              <a:ext uri="{FF2B5EF4-FFF2-40B4-BE49-F238E27FC236}">
                <a16:creationId xmlns:a16="http://schemas.microsoft.com/office/drawing/2014/main" id="{3F432683-8233-4F44-AF6A-D58913022A51}"/>
              </a:ext>
            </a:extLst>
          </p:cNvPr>
          <p:cNvSpPr/>
          <p:nvPr/>
        </p:nvSpPr>
        <p:spPr>
          <a:xfrm>
            <a:off x="0" y="0"/>
            <a:ext cx="9144000" cy="5143500"/>
          </a:xfrm>
          <a:prstGeom prst="frame">
            <a:avLst>
              <a:gd name="adj1" fmla="val 2085"/>
            </a:avLst>
          </a:prstGeom>
          <a:solidFill>
            <a:schemeClr val="bg2">
              <a:lumMod val="25000"/>
            </a:schemeClr>
          </a:solidFill>
          <a:ln w="38100" cmpd="tri">
            <a:solidFill>
              <a:schemeClr val="tx1"/>
            </a:solidFill>
          </a:ln>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8F01F7E7-B56B-4ED5-AF3F-D6F030DEA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767" y="133350"/>
            <a:ext cx="494383" cy="446567"/>
          </a:xfrm>
          <a:prstGeom prst="ellipse">
            <a:avLst/>
          </a:prstGeom>
          <a:ln w="63500" cap="rnd">
            <a:noFill/>
          </a:ln>
          <a:effectLst/>
        </p:spPr>
      </p:pic>
      <p:pic>
        <p:nvPicPr>
          <p:cNvPr id="14" name="Picture 13">
            <a:extLst>
              <a:ext uri="{FF2B5EF4-FFF2-40B4-BE49-F238E27FC236}">
                <a16:creationId xmlns:a16="http://schemas.microsoft.com/office/drawing/2014/main" id="{88AF910D-7257-4589-B98E-01B399DC7F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2881" y="133352"/>
            <a:ext cx="509985" cy="413973"/>
          </a:xfrm>
          <a:prstGeom prst="ellipse">
            <a:avLst/>
          </a:prstGeom>
          <a:ln w="3175" cap="rnd">
            <a:noFill/>
          </a:ln>
          <a:effectLst/>
        </p:spPr>
      </p:pic>
      <p:sp>
        <p:nvSpPr>
          <p:cNvPr id="16" name="TextBox 15">
            <a:extLst>
              <a:ext uri="{FF2B5EF4-FFF2-40B4-BE49-F238E27FC236}">
                <a16:creationId xmlns:a16="http://schemas.microsoft.com/office/drawing/2014/main" id="{5F4D94E5-747D-45D7-B740-A7B83C894536}"/>
              </a:ext>
            </a:extLst>
          </p:cNvPr>
          <p:cNvSpPr txBox="1"/>
          <p:nvPr/>
        </p:nvSpPr>
        <p:spPr>
          <a:xfrm>
            <a:off x="533400" y="3486150"/>
            <a:ext cx="8077200" cy="1384995"/>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b="1" dirty="0">
                <a:solidFill>
                  <a:schemeClr val="tx1"/>
                </a:solidFill>
                <a:latin typeface="Times New Roman" panose="02020603050405020304" pitchFamily="18" charset="0"/>
                <a:cs typeface="Times New Roman" panose="02020603050405020304" pitchFamily="18" charset="0"/>
              </a:rPr>
              <a:t>In some countries, the friends don’t bring gifts. The most important thing is to enjoy the day and spend time with friends and family. </a:t>
            </a:r>
          </a:p>
        </p:txBody>
      </p:sp>
      <p:pic>
        <p:nvPicPr>
          <p:cNvPr id="9" name="Picture 8">
            <a:extLst>
              <a:ext uri="{FF2B5EF4-FFF2-40B4-BE49-F238E27FC236}">
                <a16:creationId xmlns:a16="http://schemas.microsoft.com/office/drawing/2014/main" id="{BCCD52C5-6E69-4EEA-AD23-404363D9C46A}"/>
              </a:ext>
            </a:extLst>
          </p:cNvPr>
          <p:cNvPicPr>
            <a:picLocks noChangeAspect="1"/>
          </p:cNvPicPr>
          <p:nvPr/>
        </p:nvPicPr>
        <p:blipFill>
          <a:blip r:embed="rId5" cstate="print">
            <a:extLst>
              <a:ext uri="{28A0092B-C50C-407E-A947-70E740481C1C}">
                <a14:useLocalDpi xmlns:a14="http://schemas.microsoft.com/office/drawing/2010/main" val="0"/>
              </a:ext>
            </a:extLst>
          </a:blip>
          <a:srcRect t="10180" b="10180"/>
          <a:stretch/>
        </p:blipFill>
        <p:spPr>
          <a:xfrm>
            <a:off x="533400" y="1139806"/>
            <a:ext cx="3848189" cy="2041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2C55276B-FEE2-4719-9592-AFC1AF4218B5}"/>
              </a:ext>
            </a:extLst>
          </p:cNvPr>
          <p:cNvPicPr>
            <a:picLocks noChangeAspect="1"/>
          </p:cNvPicPr>
          <p:nvPr/>
        </p:nvPicPr>
        <p:blipFill>
          <a:blip r:embed="rId6">
            <a:extLst>
              <a:ext uri="{28A0092B-C50C-407E-A947-70E740481C1C}">
                <a14:useLocalDpi xmlns:a14="http://schemas.microsoft.com/office/drawing/2010/main" val="0"/>
              </a:ext>
            </a:extLst>
          </a:blip>
          <a:srcRect t="9980" b="9980"/>
          <a:stretch/>
        </p:blipFill>
        <p:spPr>
          <a:xfrm>
            <a:off x="4777671" y="1139805"/>
            <a:ext cx="3832929" cy="2041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891092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71394AD-4BA2-456B-B23E-CEF71A612D10}"/>
              </a:ext>
            </a:extLst>
          </p:cNvPr>
          <p:cNvSpPr txBox="1"/>
          <p:nvPr/>
        </p:nvSpPr>
        <p:spPr>
          <a:xfrm>
            <a:off x="1190361" y="158175"/>
            <a:ext cx="6763279"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lgn="ctr">
              <a:buFont typeface="Wingdings" panose="05000000000000000000" pitchFamily="2" charset="2"/>
              <a:buChar char="v"/>
            </a:pPr>
            <a:r>
              <a:rPr lang="en-US" sz="3200" b="1" u="sng" dirty="0">
                <a:solidFill>
                  <a:srgbClr val="0070C0"/>
                </a:solidFill>
                <a:latin typeface="Times New Roman" panose="02020603050405020304" pitchFamily="18" charset="0"/>
                <a:cs typeface="Times New Roman" panose="02020603050405020304" pitchFamily="18" charset="0"/>
              </a:rPr>
              <a:t>Read the text </a:t>
            </a:r>
            <a:r>
              <a:rPr lang="en-US" sz="2800" b="1" u="sng" dirty="0">
                <a:solidFill>
                  <a:srgbClr val="0070C0"/>
                </a:solidFill>
                <a:latin typeface="Times New Roman" panose="02020603050405020304" pitchFamily="18" charset="0"/>
                <a:cs typeface="Times New Roman" panose="02020603050405020304" pitchFamily="18" charset="0"/>
              </a:rPr>
              <a:t>(IW)</a:t>
            </a:r>
            <a:endParaRPr lang="en-US" sz="3200" b="1" u="sng" dirty="0">
              <a:solidFill>
                <a:srgbClr val="0070C0"/>
              </a:solidFill>
              <a:latin typeface="Times New Roman" panose="02020603050405020304" pitchFamily="18" charset="0"/>
              <a:cs typeface="Times New Roman" panose="02020603050405020304" pitchFamily="18" charset="0"/>
            </a:endParaRPr>
          </a:p>
        </p:txBody>
      </p:sp>
      <p:sp>
        <p:nvSpPr>
          <p:cNvPr id="12" name="Frame 11">
            <a:extLst>
              <a:ext uri="{FF2B5EF4-FFF2-40B4-BE49-F238E27FC236}">
                <a16:creationId xmlns:a16="http://schemas.microsoft.com/office/drawing/2014/main" id="{3F432683-8233-4F44-AF6A-D58913022A51}"/>
              </a:ext>
            </a:extLst>
          </p:cNvPr>
          <p:cNvSpPr/>
          <p:nvPr/>
        </p:nvSpPr>
        <p:spPr>
          <a:xfrm>
            <a:off x="0" y="0"/>
            <a:ext cx="9144000" cy="5143500"/>
          </a:xfrm>
          <a:prstGeom prst="frame">
            <a:avLst>
              <a:gd name="adj1" fmla="val 2085"/>
            </a:avLst>
          </a:prstGeom>
          <a:solidFill>
            <a:schemeClr val="bg2">
              <a:lumMod val="25000"/>
            </a:schemeClr>
          </a:solidFill>
          <a:ln w="38100" cmpd="tri">
            <a:solidFill>
              <a:schemeClr val="tx1"/>
            </a:solidFill>
          </a:ln>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8F01F7E7-B56B-4ED5-AF3F-D6F030DEA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767" y="133350"/>
            <a:ext cx="494383" cy="446567"/>
          </a:xfrm>
          <a:prstGeom prst="ellipse">
            <a:avLst/>
          </a:prstGeom>
          <a:ln w="63500" cap="rnd">
            <a:noFill/>
          </a:ln>
          <a:effectLst/>
        </p:spPr>
      </p:pic>
      <p:pic>
        <p:nvPicPr>
          <p:cNvPr id="14" name="Picture 13">
            <a:extLst>
              <a:ext uri="{FF2B5EF4-FFF2-40B4-BE49-F238E27FC236}">
                <a16:creationId xmlns:a16="http://schemas.microsoft.com/office/drawing/2014/main" id="{88AF910D-7257-4589-B98E-01B399DC7F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2881" y="133352"/>
            <a:ext cx="509985" cy="413973"/>
          </a:xfrm>
          <a:prstGeom prst="ellipse">
            <a:avLst/>
          </a:prstGeom>
          <a:ln w="3175" cap="rnd">
            <a:noFill/>
          </a:ln>
          <a:effectLst/>
        </p:spPr>
      </p:pic>
      <p:pic>
        <p:nvPicPr>
          <p:cNvPr id="3" name="Picture 2">
            <a:extLst>
              <a:ext uri="{FF2B5EF4-FFF2-40B4-BE49-F238E27FC236}">
                <a16:creationId xmlns:a16="http://schemas.microsoft.com/office/drawing/2014/main" id="{1BCC56C4-FF08-4C15-9956-C18611F5E3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1" y="1001658"/>
            <a:ext cx="5333999" cy="3886905"/>
          </a:xfrm>
          <a:prstGeom prst="rect">
            <a:avLst/>
          </a:prstGeom>
        </p:spPr>
      </p:pic>
    </p:spTree>
    <p:extLst>
      <p:ext uri="{BB962C8B-B14F-4D97-AF65-F5344CB8AC3E}">
        <p14:creationId xmlns:p14="http://schemas.microsoft.com/office/powerpoint/2010/main" val="28793720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6ABA0E4-6C27-4F0A-AD09-64FD163D2876}"/>
              </a:ext>
            </a:extLst>
          </p:cNvPr>
          <p:cNvGrpSpPr/>
          <p:nvPr/>
        </p:nvGrpSpPr>
        <p:grpSpPr>
          <a:xfrm>
            <a:off x="152400" y="123410"/>
            <a:ext cx="8839200" cy="4924598"/>
            <a:chOff x="152400" y="133350"/>
            <a:chExt cx="8195534" cy="4784034"/>
          </a:xfrm>
        </p:grpSpPr>
        <p:pic>
          <p:nvPicPr>
            <p:cNvPr id="4" name="Picture 3">
              <a:extLst>
                <a:ext uri="{FF2B5EF4-FFF2-40B4-BE49-F238E27FC236}">
                  <a16:creationId xmlns:a16="http://schemas.microsoft.com/office/drawing/2014/main" id="{E5C99039-1A0B-4719-B822-6A4664F891F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400" y="133350"/>
              <a:ext cx="8195534" cy="4784034"/>
            </a:xfrm>
            <a:prstGeom prst="rect">
              <a:avLst/>
            </a:prstGeom>
          </p:spPr>
        </p:pic>
        <p:sp>
          <p:nvSpPr>
            <p:cNvPr id="5" name="Rectangle 4">
              <a:extLst>
                <a:ext uri="{FF2B5EF4-FFF2-40B4-BE49-F238E27FC236}">
                  <a16:creationId xmlns:a16="http://schemas.microsoft.com/office/drawing/2014/main" id="{7566A754-007C-4F57-8154-35633B57CCCE}"/>
                </a:ext>
              </a:extLst>
            </p:cNvPr>
            <p:cNvSpPr/>
            <p:nvPr/>
          </p:nvSpPr>
          <p:spPr>
            <a:xfrm>
              <a:off x="228600" y="4066334"/>
              <a:ext cx="1524000" cy="740248"/>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
        <p:nvSpPr>
          <p:cNvPr id="9" name="Frame 8">
            <a:extLst>
              <a:ext uri="{FF2B5EF4-FFF2-40B4-BE49-F238E27FC236}">
                <a16:creationId xmlns:a16="http://schemas.microsoft.com/office/drawing/2014/main" id="{4C50424A-56EE-4087-8ABA-F6A1BA185FE6}"/>
              </a:ext>
            </a:extLst>
          </p:cNvPr>
          <p:cNvSpPr/>
          <p:nvPr/>
        </p:nvSpPr>
        <p:spPr>
          <a:xfrm>
            <a:off x="0" y="0"/>
            <a:ext cx="9144000" cy="5143500"/>
          </a:xfrm>
          <a:prstGeom prst="frame">
            <a:avLst>
              <a:gd name="adj1" fmla="val 2085"/>
            </a:avLst>
          </a:prstGeom>
          <a:solidFill>
            <a:schemeClr val="bg2">
              <a:lumMod val="25000"/>
            </a:schemeClr>
          </a:solidFill>
          <a:ln w="38100" cmpd="tri">
            <a:solidFill>
              <a:schemeClr val="tx1"/>
            </a:solidFill>
          </a:ln>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409173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sndAc>
          <p:stSnd>
            <p:snd r:embed="rId3" name="applause.wav"/>
          </p:stSnd>
        </p:sndAc>
      </p:transition>
    </mc:Choice>
    <mc:Fallback xmlns="">
      <p:transition spd="slow">
        <p:fade/>
        <p:sndAc>
          <p:stSnd>
            <p:snd r:embed="rId5" name="applause.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71394AD-4BA2-456B-B23E-CEF71A612D10}"/>
              </a:ext>
            </a:extLst>
          </p:cNvPr>
          <p:cNvSpPr txBox="1"/>
          <p:nvPr/>
        </p:nvSpPr>
        <p:spPr>
          <a:xfrm>
            <a:off x="1190361" y="143530"/>
            <a:ext cx="6763279"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u="sng" dirty="0">
                <a:solidFill>
                  <a:srgbClr val="0070C0"/>
                </a:solidFill>
                <a:latin typeface="Times New Roman" panose="02020603050405020304" pitchFamily="18" charset="0"/>
                <a:cs typeface="Times New Roman" panose="02020603050405020304" pitchFamily="18" charset="0"/>
              </a:rPr>
              <a:t>Students silent reading </a:t>
            </a:r>
            <a:r>
              <a:rPr lang="en-US" sz="2800" b="1" u="sng" dirty="0">
                <a:solidFill>
                  <a:srgbClr val="0070C0"/>
                </a:solidFill>
                <a:latin typeface="Times New Roman" panose="02020603050405020304" pitchFamily="18" charset="0"/>
                <a:cs typeface="Times New Roman" panose="02020603050405020304" pitchFamily="18" charset="0"/>
              </a:rPr>
              <a:t>(WCW)</a:t>
            </a:r>
          </a:p>
        </p:txBody>
      </p:sp>
      <p:sp>
        <p:nvSpPr>
          <p:cNvPr id="12" name="Frame 11">
            <a:extLst>
              <a:ext uri="{FF2B5EF4-FFF2-40B4-BE49-F238E27FC236}">
                <a16:creationId xmlns:a16="http://schemas.microsoft.com/office/drawing/2014/main" id="{3F432683-8233-4F44-AF6A-D58913022A51}"/>
              </a:ext>
            </a:extLst>
          </p:cNvPr>
          <p:cNvSpPr/>
          <p:nvPr/>
        </p:nvSpPr>
        <p:spPr>
          <a:xfrm>
            <a:off x="0" y="0"/>
            <a:ext cx="9144000" cy="5143500"/>
          </a:xfrm>
          <a:prstGeom prst="frame">
            <a:avLst>
              <a:gd name="adj1" fmla="val 2085"/>
            </a:avLst>
          </a:prstGeom>
          <a:solidFill>
            <a:schemeClr val="bg2">
              <a:lumMod val="25000"/>
            </a:schemeClr>
          </a:solidFill>
          <a:ln w="38100" cmpd="tri">
            <a:solidFill>
              <a:schemeClr val="tx1"/>
            </a:solidFill>
          </a:ln>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8F01F7E7-B56B-4ED5-AF3F-D6F030DEA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767" y="133350"/>
            <a:ext cx="494383" cy="446567"/>
          </a:xfrm>
          <a:prstGeom prst="ellipse">
            <a:avLst/>
          </a:prstGeom>
          <a:ln w="63500" cap="rnd">
            <a:noFill/>
          </a:ln>
          <a:effectLst/>
        </p:spPr>
      </p:pic>
      <p:pic>
        <p:nvPicPr>
          <p:cNvPr id="14" name="Picture 13">
            <a:extLst>
              <a:ext uri="{FF2B5EF4-FFF2-40B4-BE49-F238E27FC236}">
                <a16:creationId xmlns:a16="http://schemas.microsoft.com/office/drawing/2014/main" id="{88AF910D-7257-4589-B98E-01B399DC7F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2881" y="133352"/>
            <a:ext cx="509985" cy="413973"/>
          </a:xfrm>
          <a:prstGeom prst="ellipse">
            <a:avLst/>
          </a:prstGeom>
          <a:ln w="3175" cap="rnd">
            <a:noFill/>
          </a:ln>
          <a:effectLst/>
        </p:spPr>
      </p:pic>
      <p:sp>
        <p:nvSpPr>
          <p:cNvPr id="16" name="TextBox 15">
            <a:extLst>
              <a:ext uri="{FF2B5EF4-FFF2-40B4-BE49-F238E27FC236}">
                <a16:creationId xmlns:a16="http://schemas.microsoft.com/office/drawing/2014/main" id="{5F4D94E5-747D-45D7-B740-A7B83C894536}"/>
              </a:ext>
            </a:extLst>
          </p:cNvPr>
          <p:cNvSpPr txBox="1"/>
          <p:nvPr/>
        </p:nvSpPr>
        <p:spPr>
          <a:xfrm>
            <a:off x="228600" y="995898"/>
            <a:ext cx="8686800" cy="3785652"/>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000" b="1" dirty="0">
                <a:solidFill>
                  <a:schemeClr val="tx1"/>
                </a:solidFill>
                <a:latin typeface="Times New Roman" panose="02020603050405020304" pitchFamily="18" charset="0"/>
                <a:cs typeface="Times New Roman" panose="02020603050405020304" pitchFamily="18" charset="0"/>
              </a:rPr>
              <a:t>A person birthday is special day. This is the date when the person was born. People around the word celebrate birthday in different ways. In many countries, people celebrate with cake. There are candles on the cake. There is one candle for each year of the person’s life. People sing a song for the person. At the end of the song, the person blows out the candles.</a:t>
            </a:r>
          </a:p>
          <a:p>
            <a:pPr algn="just"/>
            <a:r>
              <a:rPr lang="en-US" sz="2000" b="1" dirty="0">
                <a:solidFill>
                  <a:schemeClr val="tx1"/>
                </a:solidFill>
                <a:latin typeface="Times New Roman" panose="02020603050405020304" pitchFamily="18" charset="0"/>
                <a:cs typeface="Times New Roman" panose="02020603050405020304" pitchFamily="18" charset="0"/>
              </a:rPr>
              <a:t> </a:t>
            </a:r>
          </a:p>
          <a:p>
            <a:pPr algn="just"/>
            <a:r>
              <a:rPr lang="en-US" sz="2000" b="1" dirty="0">
                <a:solidFill>
                  <a:schemeClr val="tx1"/>
                </a:solidFill>
                <a:latin typeface="Times New Roman" panose="02020603050405020304" pitchFamily="18" charset="0"/>
                <a:cs typeface="Times New Roman" panose="02020603050405020304" pitchFamily="18" charset="0"/>
              </a:rPr>
              <a:t>In some countries, there is often a party for a child’s birthday. The child friend’s come to the home. There is special food, like sweets. The children pay games and sing. The friends often bring a birthday gift for the child. The gifts are wrapped in </a:t>
            </a:r>
            <a:r>
              <a:rPr lang="en-US" sz="2000" b="1" dirty="0" err="1">
                <a:solidFill>
                  <a:schemeClr val="tx1"/>
                </a:solidFill>
                <a:latin typeface="Times New Roman" panose="02020603050405020304" pitchFamily="18" charset="0"/>
                <a:cs typeface="Times New Roman" panose="02020603050405020304" pitchFamily="18" charset="0"/>
              </a:rPr>
              <a:t>colourful</a:t>
            </a:r>
            <a:r>
              <a:rPr lang="en-US" sz="2000" b="1" dirty="0">
                <a:solidFill>
                  <a:schemeClr val="tx1"/>
                </a:solidFill>
                <a:latin typeface="Times New Roman" panose="02020603050405020304" pitchFamily="18" charset="0"/>
                <a:cs typeface="Times New Roman" panose="02020603050405020304" pitchFamily="18" charset="0"/>
              </a:rPr>
              <a:t> paper. The gift may be a toy, a book or some clothes.  </a:t>
            </a:r>
          </a:p>
          <a:p>
            <a:pPr algn="just"/>
            <a:r>
              <a:rPr lang="en-US" sz="2000" b="1" dirty="0">
                <a:solidFill>
                  <a:schemeClr val="tx1"/>
                </a:solidFill>
                <a:latin typeface="Times New Roman" panose="02020603050405020304" pitchFamily="18" charset="0"/>
                <a:cs typeface="Times New Roman" panose="02020603050405020304" pitchFamily="18" charset="0"/>
              </a:rPr>
              <a:t>In some countries, the friends don’t bring gifts. The most important thing is to enjoy the day and spend time with friends and family. </a:t>
            </a:r>
          </a:p>
        </p:txBody>
      </p:sp>
    </p:spTree>
    <p:extLst>
      <p:ext uri="{BB962C8B-B14F-4D97-AF65-F5344CB8AC3E}">
        <p14:creationId xmlns:p14="http://schemas.microsoft.com/office/powerpoint/2010/main" val="12721463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ame 11">
            <a:extLst>
              <a:ext uri="{FF2B5EF4-FFF2-40B4-BE49-F238E27FC236}">
                <a16:creationId xmlns:a16="http://schemas.microsoft.com/office/drawing/2014/main" id="{3F432683-8233-4F44-AF6A-D58913022A51}"/>
              </a:ext>
            </a:extLst>
          </p:cNvPr>
          <p:cNvSpPr/>
          <p:nvPr/>
        </p:nvSpPr>
        <p:spPr>
          <a:xfrm>
            <a:off x="0" y="0"/>
            <a:ext cx="9144000" cy="5143500"/>
          </a:xfrm>
          <a:prstGeom prst="frame">
            <a:avLst>
              <a:gd name="adj1" fmla="val 2085"/>
            </a:avLst>
          </a:prstGeom>
          <a:solidFill>
            <a:schemeClr val="bg2">
              <a:lumMod val="25000"/>
            </a:schemeClr>
          </a:solidFill>
          <a:ln w="38100" cmpd="tri">
            <a:solidFill>
              <a:schemeClr val="tx1"/>
            </a:solidFill>
          </a:ln>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8F01F7E7-B56B-4ED5-AF3F-D6F030DEA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767" y="133350"/>
            <a:ext cx="494383" cy="446567"/>
          </a:xfrm>
          <a:prstGeom prst="ellipse">
            <a:avLst/>
          </a:prstGeom>
          <a:ln w="63500" cap="rnd">
            <a:noFill/>
          </a:ln>
          <a:effectLst/>
        </p:spPr>
      </p:pic>
      <p:pic>
        <p:nvPicPr>
          <p:cNvPr id="14" name="Picture 13">
            <a:extLst>
              <a:ext uri="{FF2B5EF4-FFF2-40B4-BE49-F238E27FC236}">
                <a16:creationId xmlns:a16="http://schemas.microsoft.com/office/drawing/2014/main" id="{88AF910D-7257-4589-B98E-01B399DC7F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2881" y="133352"/>
            <a:ext cx="509985" cy="413973"/>
          </a:xfrm>
          <a:prstGeom prst="ellipse">
            <a:avLst/>
          </a:prstGeom>
          <a:ln w="3175" cap="rnd">
            <a:noFill/>
          </a:ln>
          <a:effectLst/>
        </p:spPr>
      </p:pic>
      <p:sp>
        <p:nvSpPr>
          <p:cNvPr id="11" name="TextBox 10">
            <a:extLst>
              <a:ext uri="{FF2B5EF4-FFF2-40B4-BE49-F238E27FC236}">
                <a16:creationId xmlns:a16="http://schemas.microsoft.com/office/drawing/2014/main" id="{21EB9557-13B3-431C-9FAB-65948245FC19}"/>
              </a:ext>
            </a:extLst>
          </p:cNvPr>
          <p:cNvSpPr txBox="1"/>
          <p:nvPr/>
        </p:nvSpPr>
        <p:spPr>
          <a:xfrm>
            <a:off x="586994" y="133350"/>
            <a:ext cx="7970012"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3200" b="1" u="sng" dirty="0">
                <a:ln w="19050">
                  <a:noFill/>
                </a:ln>
                <a:solidFill>
                  <a:srgbClr val="0070C0"/>
                </a:solidFill>
                <a:latin typeface="Times New Roman" pitchFamily="18" charset="0"/>
                <a:cs typeface="Times New Roman" pitchFamily="18" charset="0"/>
              </a:rPr>
              <a:t>Answer the following questions </a:t>
            </a:r>
            <a:r>
              <a:rPr lang="en-US" sz="2800" b="1" u="sng" dirty="0">
                <a:ln w="19050">
                  <a:noFill/>
                </a:ln>
                <a:solidFill>
                  <a:srgbClr val="0070C0"/>
                </a:solidFill>
                <a:latin typeface="Times New Roman" pitchFamily="18" charset="0"/>
                <a:cs typeface="Times New Roman" pitchFamily="18" charset="0"/>
              </a:rPr>
              <a:t>(GW)</a:t>
            </a:r>
            <a:endParaRPr lang="en-US" sz="4000" b="1" u="sng" dirty="0">
              <a:ln w="19050">
                <a:noFill/>
              </a:ln>
              <a:solidFill>
                <a:srgbClr val="0070C0"/>
              </a:solidFill>
              <a:latin typeface="Times New Roman" pitchFamily="18" charset="0"/>
              <a:cs typeface="Times New Roman" pitchFamily="18" charset="0"/>
            </a:endParaRPr>
          </a:p>
        </p:txBody>
      </p:sp>
      <p:sp>
        <p:nvSpPr>
          <p:cNvPr id="20" name="TextBox 19">
            <a:extLst>
              <a:ext uri="{FF2B5EF4-FFF2-40B4-BE49-F238E27FC236}">
                <a16:creationId xmlns:a16="http://schemas.microsoft.com/office/drawing/2014/main" id="{66A25F02-F25C-44F7-B3DE-121233276285}"/>
              </a:ext>
            </a:extLst>
          </p:cNvPr>
          <p:cNvSpPr txBox="1"/>
          <p:nvPr/>
        </p:nvSpPr>
        <p:spPr>
          <a:xfrm>
            <a:off x="586994" y="902077"/>
            <a:ext cx="7970012" cy="403187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en-US" sz="3200" b="1" dirty="0">
                <a:ln w="19050">
                  <a:noFill/>
                </a:ln>
                <a:solidFill>
                  <a:schemeClr val="tx1"/>
                </a:solidFill>
                <a:latin typeface="Times New Roman" pitchFamily="18" charset="0"/>
                <a:cs typeface="Times New Roman" pitchFamily="18" charset="0"/>
              </a:rPr>
              <a:t>Ques: 1. Do people in the word celebrate </a:t>
            </a:r>
          </a:p>
          <a:p>
            <a:pPr algn="just"/>
            <a:r>
              <a:rPr lang="en-US" sz="3200" b="1" dirty="0">
                <a:ln w="19050">
                  <a:noFill/>
                </a:ln>
                <a:solidFill>
                  <a:schemeClr val="tx1"/>
                </a:solidFill>
                <a:latin typeface="Times New Roman" pitchFamily="18" charset="0"/>
                <a:cs typeface="Times New Roman" pitchFamily="18" charset="0"/>
              </a:rPr>
              <a:t>               birthday in the same way?</a:t>
            </a:r>
          </a:p>
          <a:p>
            <a:pPr algn="just"/>
            <a:r>
              <a:rPr lang="en-US" sz="3200" b="1" dirty="0">
                <a:ln w="19050">
                  <a:noFill/>
                </a:ln>
                <a:solidFill>
                  <a:schemeClr val="tx1"/>
                </a:solidFill>
                <a:latin typeface="Times New Roman" pitchFamily="18" charset="0"/>
                <a:cs typeface="Times New Roman" pitchFamily="18" charset="0"/>
              </a:rPr>
              <a:t>Ans: </a:t>
            </a:r>
            <a:r>
              <a:rPr lang="en-US" sz="3200" b="1" dirty="0">
                <a:ln w="19050">
                  <a:noFill/>
                </a:ln>
                <a:solidFill>
                  <a:srgbClr val="0070C0"/>
                </a:solidFill>
                <a:latin typeface="Times New Roman" pitchFamily="18" charset="0"/>
                <a:cs typeface="Times New Roman" pitchFamily="18" charset="0"/>
              </a:rPr>
              <a:t>No, </a:t>
            </a:r>
            <a:r>
              <a:rPr lang="en-US" sz="3200" b="1" dirty="0">
                <a:solidFill>
                  <a:srgbClr val="0070C0"/>
                </a:solidFill>
                <a:latin typeface="Times New Roman" panose="02020603050405020304" pitchFamily="18" charset="0"/>
                <a:cs typeface="Times New Roman" panose="02020603050405020304" pitchFamily="18" charset="0"/>
              </a:rPr>
              <a:t>People around the word celebrate </a:t>
            </a:r>
          </a:p>
          <a:p>
            <a:pPr algn="just"/>
            <a:r>
              <a:rPr lang="en-US" sz="3200" b="1" dirty="0">
                <a:solidFill>
                  <a:srgbClr val="0070C0"/>
                </a:solidFill>
                <a:latin typeface="Times New Roman" panose="02020603050405020304" pitchFamily="18" charset="0"/>
                <a:cs typeface="Times New Roman" panose="02020603050405020304" pitchFamily="18" charset="0"/>
              </a:rPr>
              <a:t>         birthday in different ways. </a:t>
            </a:r>
            <a:endParaRPr lang="en-US" sz="3200" b="1" dirty="0">
              <a:ln w="19050">
                <a:noFill/>
              </a:ln>
              <a:solidFill>
                <a:srgbClr val="0070C0"/>
              </a:solidFill>
              <a:latin typeface="Times New Roman" pitchFamily="18" charset="0"/>
              <a:cs typeface="Times New Roman" pitchFamily="18" charset="0"/>
            </a:endParaRPr>
          </a:p>
          <a:p>
            <a:pPr algn="just"/>
            <a:r>
              <a:rPr lang="en-US" sz="3200" b="1" dirty="0">
                <a:ln w="19050">
                  <a:noFill/>
                </a:ln>
                <a:solidFill>
                  <a:schemeClr val="tx1"/>
                </a:solidFill>
                <a:latin typeface="Times New Roman" pitchFamily="18" charset="0"/>
                <a:cs typeface="Times New Roman" pitchFamily="18" charset="0"/>
              </a:rPr>
              <a:t>Ques: 2. How many candles are put on the </a:t>
            </a:r>
          </a:p>
          <a:p>
            <a:pPr algn="just"/>
            <a:r>
              <a:rPr lang="en-US" sz="3200" b="1" dirty="0">
                <a:ln w="19050">
                  <a:noFill/>
                </a:ln>
                <a:solidFill>
                  <a:schemeClr val="tx1"/>
                </a:solidFill>
                <a:latin typeface="Times New Roman" pitchFamily="18" charset="0"/>
                <a:cs typeface="Times New Roman" pitchFamily="18" charset="0"/>
              </a:rPr>
              <a:t>               cake and why?</a:t>
            </a:r>
          </a:p>
          <a:p>
            <a:pPr algn="just"/>
            <a:r>
              <a:rPr lang="en-US" sz="3200" b="1" dirty="0">
                <a:ln w="19050">
                  <a:noFill/>
                </a:ln>
                <a:solidFill>
                  <a:schemeClr val="tx1"/>
                </a:solidFill>
                <a:latin typeface="Times New Roman" pitchFamily="18" charset="0"/>
                <a:cs typeface="Times New Roman" pitchFamily="18" charset="0"/>
              </a:rPr>
              <a:t>Ans: </a:t>
            </a:r>
            <a:r>
              <a:rPr lang="en-US" sz="3200" b="1" dirty="0">
                <a:ln w="19050">
                  <a:noFill/>
                </a:ln>
                <a:solidFill>
                  <a:srgbClr val="0070C0"/>
                </a:solidFill>
                <a:latin typeface="Times New Roman" pitchFamily="18" charset="0"/>
                <a:cs typeface="Times New Roman" pitchFamily="18" charset="0"/>
              </a:rPr>
              <a:t>There are one candles for each year of </a:t>
            </a:r>
          </a:p>
          <a:p>
            <a:pPr algn="just"/>
            <a:r>
              <a:rPr lang="en-US" sz="3200" b="1" dirty="0">
                <a:ln w="19050">
                  <a:noFill/>
                </a:ln>
                <a:solidFill>
                  <a:srgbClr val="0070C0"/>
                </a:solidFill>
                <a:latin typeface="Times New Roman" pitchFamily="18" charset="0"/>
                <a:cs typeface="Times New Roman" pitchFamily="18" charset="0"/>
              </a:rPr>
              <a:t>         the person’s life. </a:t>
            </a:r>
          </a:p>
        </p:txBody>
      </p:sp>
      <p:pic>
        <p:nvPicPr>
          <p:cNvPr id="7" name="Picture 6">
            <a:extLst>
              <a:ext uri="{FF2B5EF4-FFF2-40B4-BE49-F238E27FC236}">
                <a16:creationId xmlns:a16="http://schemas.microsoft.com/office/drawing/2014/main" id="{6E6C1065-4500-4D74-90BB-C898D5D63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7216" y="264169"/>
            <a:ext cx="521866" cy="47062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12AF7F2C-1462-45C7-B365-F05F2C387D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917" y="264169"/>
            <a:ext cx="521866" cy="47062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437515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Effect transition="in" filter="fade">
                                      <p:cBhvr>
                                        <p:cTn id="7" dur="1000"/>
                                        <p:tgtEl>
                                          <p:spTgt spid="20">
                                            <p:txEl>
                                              <p:pRg st="2" end="2"/>
                                            </p:txEl>
                                          </p:spTgt>
                                        </p:tgtEl>
                                      </p:cBhvr>
                                    </p:animEffect>
                                    <p:anim calcmode="lin" valueType="num">
                                      <p:cBhvr>
                                        <p:cTn id="8"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xEl>
                                              <p:pRg st="3" end="3"/>
                                            </p:txEl>
                                          </p:spTgt>
                                        </p:tgtEl>
                                        <p:attrNameLst>
                                          <p:attrName>style.visibility</p:attrName>
                                        </p:attrNameLst>
                                      </p:cBhvr>
                                      <p:to>
                                        <p:strVal val="visible"/>
                                      </p:to>
                                    </p:set>
                                    <p:animEffect transition="in" filter="fade">
                                      <p:cBhvr>
                                        <p:cTn id="12" dur="1000"/>
                                        <p:tgtEl>
                                          <p:spTgt spid="20">
                                            <p:txEl>
                                              <p:pRg st="3" end="3"/>
                                            </p:txEl>
                                          </p:spTgt>
                                        </p:tgtEl>
                                      </p:cBhvr>
                                    </p:animEffect>
                                    <p:anim calcmode="lin" valueType="num">
                                      <p:cBhvr>
                                        <p:cTn id="13"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animEffect transition="in" filter="fade">
                                      <p:cBhvr>
                                        <p:cTn id="19" dur="500"/>
                                        <p:tgtEl>
                                          <p:spTgt spid="2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xEl>
                                              <p:pRg st="5" end="5"/>
                                            </p:txEl>
                                          </p:spTgt>
                                        </p:tgtEl>
                                        <p:attrNameLst>
                                          <p:attrName>style.visibility</p:attrName>
                                        </p:attrNameLst>
                                      </p:cBhvr>
                                      <p:to>
                                        <p:strVal val="visible"/>
                                      </p:to>
                                    </p:set>
                                    <p:animEffect transition="in" filter="fade">
                                      <p:cBhvr>
                                        <p:cTn id="22" dur="500"/>
                                        <p:tgtEl>
                                          <p:spTgt spid="2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fade">
                                      <p:cBhvr>
                                        <p:cTn id="27" dur="1000"/>
                                        <p:tgtEl>
                                          <p:spTgt spid="20">
                                            <p:txEl>
                                              <p:pRg st="6" end="6"/>
                                            </p:txEl>
                                          </p:spTgt>
                                        </p:tgtEl>
                                      </p:cBhvr>
                                    </p:animEffect>
                                    <p:anim calcmode="lin" valueType="num">
                                      <p:cBhvr>
                                        <p:cTn id="28" dur="1000" fill="hold"/>
                                        <p:tgtEl>
                                          <p:spTgt spid="20">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0">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
                                            <p:txEl>
                                              <p:pRg st="7" end="7"/>
                                            </p:txEl>
                                          </p:spTgt>
                                        </p:tgtEl>
                                        <p:attrNameLst>
                                          <p:attrName>style.visibility</p:attrName>
                                        </p:attrNameLst>
                                      </p:cBhvr>
                                      <p:to>
                                        <p:strVal val="visible"/>
                                      </p:to>
                                    </p:set>
                                    <p:animEffect transition="in" filter="fade">
                                      <p:cBhvr>
                                        <p:cTn id="32" dur="1000"/>
                                        <p:tgtEl>
                                          <p:spTgt spid="20">
                                            <p:txEl>
                                              <p:pRg st="7" end="7"/>
                                            </p:txEl>
                                          </p:spTgt>
                                        </p:tgtEl>
                                      </p:cBhvr>
                                    </p:animEffect>
                                    <p:anim calcmode="lin" valueType="num">
                                      <p:cBhvr>
                                        <p:cTn id="33" dur="10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ame 11">
            <a:extLst>
              <a:ext uri="{FF2B5EF4-FFF2-40B4-BE49-F238E27FC236}">
                <a16:creationId xmlns:a16="http://schemas.microsoft.com/office/drawing/2014/main" id="{3F432683-8233-4F44-AF6A-D58913022A51}"/>
              </a:ext>
            </a:extLst>
          </p:cNvPr>
          <p:cNvSpPr/>
          <p:nvPr/>
        </p:nvSpPr>
        <p:spPr>
          <a:xfrm>
            <a:off x="0" y="0"/>
            <a:ext cx="9144000" cy="5143500"/>
          </a:xfrm>
          <a:prstGeom prst="frame">
            <a:avLst>
              <a:gd name="adj1" fmla="val 2085"/>
            </a:avLst>
          </a:prstGeom>
          <a:solidFill>
            <a:schemeClr val="bg2">
              <a:lumMod val="25000"/>
            </a:schemeClr>
          </a:solidFill>
          <a:ln w="38100" cmpd="tri">
            <a:solidFill>
              <a:schemeClr val="tx1"/>
            </a:solidFill>
          </a:ln>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8F01F7E7-B56B-4ED5-AF3F-D6F030DEA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767" y="133350"/>
            <a:ext cx="494383" cy="446567"/>
          </a:xfrm>
          <a:prstGeom prst="ellipse">
            <a:avLst/>
          </a:prstGeom>
          <a:ln w="63500" cap="rnd">
            <a:noFill/>
          </a:ln>
          <a:effectLst/>
        </p:spPr>
      </p:pic>
      <p:pic>
        <p:nvPicPr>
          <p:cNvPr id="14" name="Picture 13">
            <a:extLst>
              <a:ext uri="{FF2B5EF4-FFF2-40B4-BE49-F238E27FC236}">
                <a16:creationId xmlns:a16="http://schemas.microsoft.com/office/drawing/2014/main" id="{88AF910D-7257-4589-B98E-01B399DC7F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2881" y="133352"/>
            <a:ext cx="509985" cy="413973"/>
          </a:xfrm>
          <a:prstGeom prst="ellipse">
            <a:avLst/>
          </a:prstGeom>
          <a:ln w="3175" cap="rnd">
            <a:noFill/>
          </a:ln>
          <a:effectLst/>
        </p:spPr>
      </p:pic>
      <p:sp>
        <p:nvSpPr>
          <p:cNvPr id="11" name="TextBox 10">
            <a:extLst>
              <a:ext uri="{FF2B5EF4-FFF2-40B4-BE49-F238E27FC236}">
                <a16:creationId xmlns:a16="http://schemas.microsoft.com/office/drawing/2014/main" id="{21EB9557-13B3-431C-9FAB-65948245FC19}"/>
              </a:ext>
            </a:extLst>
          </p:cNvPr>
          <p:cNvSpPr txBox="1"/>
          <p:nvPr/>
        </p:nvSpPr>
        <p:spPr>
          <a:xfrm>
            <a:off x="586994" y="133350"/>
            <a:ext cx="7970012"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3200" b="1" u="sng" dirty="0">
                <a:ln w="19050">
                  <a:noFill/>
                </a:ln>
                <a:solidFill>
                  <a:srgbClr val="0070C0"/>
                </a:solidFill>
                <a:latin typeface="Times New Roman" pitchFamily="18" charset="0"/>
                <a:cs typeface="Times New Roman" pitchFamily="18" charset="0"/>
              </a:rPr>
              <a:t>Evaluation </a:t>
            </a:r>
            <a:r>
              <a:rPr lang="en-US" sz="2800" b="1" u="sng" dirty="0">
                <a:ln w="19050">
                  <a:noFill/>
                </a:ln>
                <a:solidFill>
                  <a:srgbClr val="0070C0"/>
                </a:solidFill>
                <a:latin typeface="Times New Roman" pitchFamily="18" charset="0"/>
                <a:cs typeface="Times New Roman" pitchFamily="18" charset="0"/>
              </a:rPr>
              <a:t>(WCW)</a:t>
            </a:r>
            <a:endParaRPr lang="en-US" sz="4000" b="1" u="sng" dirty="0">
              <a:ln w="19050">
                <a:noFill/>
              </a:ln>
              <a:solidFill>
                <a:srgbClr val="0070C0"/>
              </a:solidFill>
              <a:latin typeface="Times New Roman" pitchFamily="18" charset="0"/>
              <a:cs typeface="Times New Roman" pitchFamily="18" charset="0"/>
            </a:endParaRPr>
          </a:p>
        </p:txBody>
      </p:sp>
      <p:sp>
        <p:nvSpPr>
          <p:cNvPr id="20" name="TextBox 19">
            <a:extLst>
              <a:ext uri="{FF2B5EF4-FFF2-40B4-BE49-F238E27FC236}">
                <a16:creationId xmlns:a16="http://schemas.microsoft.com/office/drawing/2014/main" id="{66A25F02-F25C-44F7-B3DE-121233276285}"/>
              </a:ext>
            </a:extLst>
          </p:cNvPr>
          <p:cNvSpPr txBox="1"/>
          <p:nvPr/>
        </p:nvSpPr>
        <p:spPr>
          <a:xfrm>
            <a:off x="2209800" y="767775"/>
            <a:ext cx="4368101"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3200" b="1" dirty="0">
                <a:ln w="19050">
                  <a:noFill/>
                </a:ln>
                <a:solidFill>
                  <a:schemeClr val="tx1"/>
                </a:solidFill>
                <a:latin typeface="Times New Roman" pitchFamily="18" charset="0"/>
                <a:cs typeface="Times New Roman" pitchFamily="18" charset="0"/>
              </a:rPr>
              <a:t>Read the text loudly…</a:t>
            </a:r>
          </a:p>
        </p:txBody>
      </p:sp>
      <p:pic>
        <p:nvPicPr>
          <p:cNvPr id="7" name="Picture 6">
            <a:extLst>
              <a:ext uri="{FF2B5EF4-FFF2-40B4-BE49-F238E27FC236}">
                <a16:creationId xmlns:a16="http://schemas.microsoft.com/office/drawing/2014/main" id="{906B0BC4-2BB0-49D7-B5E9-5DB8859FF0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1" y="1504950"/>
            <a:ext cx="5638799" cy="3391360"/>
          </a:xfrm>
          <a:prstGeom prst="rect">
            <a:avLst/>
          </a:prstGeom>
        </p:spPr>
      </p:pic>
    </p:spTree>
    <p:extLst>
      <p:ext uri="{BB962C8B-B14F-4D97-AF65-F5344CB8AC3E}">
        <p14:creationId xmlns:p14="http://schemas.microsoft.com/office/powerpoint/2010/main" val="37747233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12D517-0B52-4884-B0A2-2E0F4FF96619}"/>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31134" y="80664"/>
            <a:ext cx="9012866" cy="5062836"/>
          </a:xfrm>
          <a:prstGeom prst="rect">
            <a:avLst/>
          </a:prstGeom>
        </p:spPr>
      </p:pic>
      <p:pic>
        <p:nvPicPr>
          <p:cNvPr id="16" name="Picture 2" descr="C:\Users\DPE\Desktop\Images\বাংলা\প্রথম\3d-home-icon-png-www-galleryhip-com-the-hippest-pics-1000.png">
            <a:extLst>
              <a:ext uri="{FF2B5EF4-FFF2-40B4-BE49-F238E27FC236}">
                <a16:creationId xmlns:a16="http://schemas.microsoft.com/office/drawing/2014/main" id="{34759BFC-F35F-419E-9913-D7C16444AEFD}"/>
              </a:ext>
            </a:extLst>
          </p:cNvPr>
          <p:cNvPicPr>
            <a:picLocks noChangeAspect="1" noChangeArrowheads="1"/>
          </p:cNvPicPr>
          <p:nvPr/>
        </p:nvPicPr>
        <p:blipFill>
          <a:blip r:embed="rId4" cstate="print"/>
          <a:srcRect/>
          <a:stretch>
            <a:fillRect/>
          </a:stretch>
        </p:blipFill>
        <p:spPr bwMode="auto">
          <a:xfrm>
            <a:off x="3371850" y="462409"/>
            <a:ext cx="2400300" cy="1956942"/>
          </a:xfrm>
          <a:prstGeom prst="rect">
            <a:avLst/>
          </a:prstGeom>
          <a:noFill/>
        </p:spPr>
      </p:pic>
      <p:sp>
        <p:nvSpPr>
          <p:cNvPr id="17" name="TextBox 16">
            <a:extLst>
              <a:ext uri="{FF2B5EF4-FFF2-40B4-BE49-F238E27FC236}">
                <a16:creationId xmlns:a16="http://schemas.microsoft.com/office/drawing/2014/main" id="{B433959E-833C-4E07-8265-DB7204936E36}"/>
              </a:ext>
            </a:extLst>
          </p:cNvPr>
          <p:cNvSpPr txBox="1"/>
          <p:nvPr/>
        </p:nvSpPr>
        <p:spPr>
          <a:xfrm>
            <a:off x="838200" y="2743021"/>
            <a:ext cx="7467600" cy="646331"/>
          </a:xfrm>
          <a:prstGeom prst="rect">
            <a:avLst/>
          </a:prstGeom>
          <a:noFill/>
          <a:ln w="12700">
            <a:solidFill>
              <a:schemeClr val="tx1"/>
            </a:solidFill>
            <a:prstDash val="dash"/>
          </a:ln>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Write five sentences about birthday.</a:t>
            </a:r>
          </a:p>
        </p:txBody>
      </p:sp>
      <p:sp>
        <p:nvSpPr>
          <p:cNvPr id="10" name="Frame 9">
            <a:extLst>
              <a:ext uri="{FF2B5EF4-FFF2-40B4-BE49-F238E27FC236}">
                <a16:creationId xmlns:a16="http://schemas.microsoft.com/office/drawing/2014/main" id="{BE7ACF50-5362-48B8-A23B-D5D7112099C8}"/>
              </a:ext>
            </a:extLst>
          </p:cNvPr>
          <p:cNvSpPr/>
          <p:nvPr/>
        </p:nvSpPr>
        <p:spPr>
          <a:xfrm>
            <a:off x="0" y="0"/>
            <a:ext cx="9144000" cy="5143500"/>
          </a:xfrm>
          <a:prstGeom prst="frame">
            <a:avLst>
              <a:gd name="adj1" fmla="val 2085"/>
            </a:avLst>
          </a:prstGeom>
          <a:solidFill>
            <a:schemeClr val="bg2">
              <a:lumMod val="25000"/>
            </a:schemeClr>
          </a:solidFill>
          <a:ln w="38100" cmpd="tri">
            <a:solidFill>
              <a:schemeClr val="tx1"/>
            </a:solidFill>
          </a:ln>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1" name="Picture 10">
            <a:extLst>
              <a:ext uri="{FF2B5EF4-FFF2-40B4-BE49-F238E27FC236}">
                <a16:creationId xmlns:a16="http://schemas.microsoft.com/office/drawing/2014/main" id="{9CCBDCBF-BFF0-4EBB-83D2-ACE4965730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767" y="133350"/>
            <a:ext cx="494383" cy="446567"/>
          </a:xfrm>
          <a:prstGeom prst="ellipse">
            <a:avLst/>
          </a:prstGeom>
          <a:ln w="63500" cap="rnd">
            <a:noFill/>
          </a:ln>
          <a:effectLst/>
        </p:spPr>
      </p:pic>
      <p:pic>
        <p:nvPicPr>
          <p:cNvPr id="20" name="Picture 19">
            <a:extLst>
              <a:ext uri="{FF2B5EF4-FFF2-40B4-BE49-F238E27FC236}">
                <a16:creationId xmlns:a16="http://schemas.microsoft.com/office/drawing/2014/main" id="{1AFC8051-78A2-4D76-9298-E02F19C439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2881" y="133352"/>
            <a:ext cx="509985" cy="413973"/>
          </a:xfrm>
          <a:prstGeom prst="ellipse">
            <a:avLst/>
          </a:prstGeom>
          <a:ln w="3175" cap="rnd">
            <a:noFill/>
          </a:ln>
          <a:effectLst/>
        </p:spPr>
      </p:pic>
    </p:spTree>
    <p:extLst>
      <p:ext uri="{BB962C8B-B14F-4D97-AF65-F5344CB8AC3E}">
        <p14:creationId xmlns:p14="http://schemas.microsoft.com/office/powerpoint/2010/main" val="4049499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DF890F0-405D-4BC4-A1F8-0716DA742B40}"/>
              </a:ext>
            </a:extLst>
          </p:cNvPr>
          <p:cNvSpPr txBox="1"/>
          <p:nvPr/>
        </p:nvSpPr>
        <p:spPr>
          <a:xfrm>
            <a:off x="4779996" y="2087049"/>
            <a:ext cx="1600200" cy="584775"/>
          </a:xfrm>
          <a:prstGeom prst="chevron">
            <a:avLst/>
          </a:prstGeom>
          <a:noFill/>
          <a:ln w="19050">
            <a:solidFill>
              <a:schemeClr val="tx1"/>
            </a:solidFill>
          </a:ln>
          <a:effectLst>
            <a:reflection blurRad="6350" stA="52000" endA="300" endPos="35000" dir="5400000" sy="-100000" algn="bl" rotWithShape="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err="1">
                <a:solidFill>
                  <a:schemeClr val="tx1"/>
                </a:solidFill>
                <a:latin typeface="NikoshBAN" panose="02000000000000000000" pitchFamily="2" charset="0"/>
                <a:cs typeface="NikoshBAN" panose="02000000000000000000" pitchFamily="2" charset="0"/>
              </a:rPr>
              <a:t>বিশেষ</a:t>
            </a:r>
            <a:endParaRPr lang="en-US" sz="3200" b="1" dirty="0">
              <a:solidFill>
                <a:schemeClr val="tx1"/>
              </a:solidFill>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B433959E-833C-4E07-8265-DB7204936E36}"/>
              </a:ext>
            </a:extLst>
          </p:cNvPr>
          <p:cNvSpPr txBox="1"/>
          <p:nvPr/>
        </p:nvSpPr>
        <p:spPr>
          <a:xfrm>
            <a:off x="838200" y="4044375"/>
            <a:ext cx="7467600" cy="584775"/>
          </a:xfrm>
          <a:prstGeom prst="rect">
            <a:avLst/>
          </a:prstGeom>
          <a:noFill/>
          <a:ln w="12700">
            <a:solidFill>
              <a:schemeClr val="tx1"/>
            </a:solidFill>
            <a:prstDash val="dash"/>
          </a:ln>
        </p:spPr>
        <p:txBody>
          <a:bodyPr wrap="square" rtlCol="0">
            <a:spAutoFit/>
          </a:bodyPr>
          <a:lstStyle/>
          <a:p>
            <a:pPr algn="ctr"/>
            <a:r>
              <a:rPr lang="en-US" sz="3200" b="1" dirty="0">
                <a:solidFill>
                  <a:srgbClr val="0070C0"/>
                </a:solidFill>
                <a:latin typeface="Times New Roman" panose="02020603050405020304" pitchFamily="18" charset="0"/>
                <a:cs typeface="Times New Roman" panose="02020603050405020304" pitchFamily="18" charset="0"/>
              </a:rPr>
              <a:t>A person birthday is a special day.</a:t>
            </a:r>
          </a:p>
        </p:txBody>
      </p:sp>
      <p:sp>
        <p:nvSpPr>
          <p:cNvPr id="10" name="Frame 9">
            <a:extLst>
              <a:ext uri="{FF2B5EF4-FFF2-40B4-BE49-F238E27FC236}">
                <a16:creationId xmlns:a16="http://schemas.microsoft.com/office/drawing/2014/main" id="{BE7ACF50-5362-48B8-A23B-D5D7112099C8}"/>
              </a:ext>
            </a:extLst>
          </p:cNvPr>
          <p:cNvSpPr/>
          <p:nvPr/>
        </p:nvSpPr>
        <p:spPr>
          <a:xfrm>
            <a:off x="0" y="0"/>
            <a:ext cx="9144000" cy="5143500"/>
          </a:xfrm>
          <a:prstGeom prst="frame">
            <a:avLst>
              <a:gd name="adj1" fmla="val 2085"/>
            </a:avLst>
          </a:prstGeom>
          <a:solidFill>
            <a:schemeClr val="bg2">
              <a:lumMod val="25000"/>
            </a:schemeClr>
          </a:solidFill>
          <a:ln w="38100" cmpd="tri">
            <a:solidFill>
              <a:schemeClr val="tx1"/>
            </a:solidFill>
          </a:ln>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1" name="Picture 10">
            <a:extLst>
              <a:ext uri="{FF2B5EF4-FFF2-40B4-BE49-F238E27FC236}">
                <a16:creationId xmlns:a16="http://schemas.microsoft.com/office/drawing/2014/main" id="{9CCBDCBF-BFF0-4EBB-83D2-ACE4965730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767" y="133350"/>
            <a:ext cx="494383" cy="446567"/>
          </a:xfrm>
          <a:prstGeom prst="ellipse">
            <a:avLst/>
          </a:prstGeom>
          <a:ln w="63500" cap="rnd">
            <a:noFill/>
          </a:ln>
          <a:effectLst/>
        </p:spPr>
      </p:pic>
      <p:pic>
        <p:nvPicPr>
          <p:cNvPr id="20" name="Picture 19">
            <a:extLst>
              <a:ext uri="{FF2B5EF4-FFF2-40B4-BE49-F238E27FC236}">
                <a16:creationId xmlns:a16="http://schemas.microsoft.com/office/drawing/2014/main" id="{1AFC8051-78A2-4D76-9298-E02F19C439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2881" y="133352"/>
            <a:ext cx="509985" cy="413973"/>
          </a:xfrm>
          <a:prstGeom prst="ellipse">
            <a:avLst/>
          </a:prstGeom>
          <a:ln w="3175" cap="rnd">
            <a:noFill/>
          </a:ln>
          <a:effectLst/>
        </p:spPr>
      </p:pic>
      <p:sp>
        <p:nvSpPr>
          <p:cNvPr id="8" name="TextBox 7">
            <a:extLst>
              <a:ext uri="{FF2B5EF4-FFF2-40B4-BE49-F238E27FC236}">
                <a16:creationId xmlns:a16="http://schemas.microsoft.com/office/drawing/2014/main" id="{44ECFCFF-A258-4920-8AC6-B574C116C3B4}"/>
              </a:ext>
            </a:extLst>
          </p:cNvPr>
          <p:cNvSpPr txBox="1"/>
          <p:nvPr/>
        </p:nvSpPr>
        <p:spPr>
          <a:xfrm>
            <a:off x="3124200" y="2075111"/>
            <a:ext cx="1808196" cy="584775"/>
          </a:xfrm>
          <a:prstGeom prst="homePlate">
            <a:avLst/>
          </a:prstGeom>
          <a:noFill/>
          <a:ln w="19050">
            <a:solidFill>
              <a:schemeClr val="tx1"/>
            </a:solidFill>
          </a:ln>
          <a:effectLst>
            <a:reflection blurRad="6350" stA="52000" endA="300" endPos="35000" dir="5400000" sy="-100000" algn="bl" rotWithShape="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solidFill>
                  <a:schemeClr val="tx1"/>
                </a:solidFill>
                <a:latin typeface="Times New Roman" panose="02020603050405020304" pitchFamily="18" charset="0"/>
                <a:cs typeface="Times New Roman" panose="02020603050405020304" pitchFamily="18" charset="0"/>
              </a:rPr>
              <a:t>Special</a:t>
            </a:r>
          </a:p>
        </p:txBody>
      </p:sp>
      <p:sp>
        <p:nvSpPr>
          <p:cNvPr id="9" name="TextBox 8">
            <a:extLst>
              <a:ext uri="{FF2B5EF4-FFF2-40B4-BE49-F238E27FC236}">
                <a16:creationId xmlns:a16="http://schemas.microsoft.com/office/drawing/2014/main" id="{544C3A92-A324-4D21-BE9F-83D047F5728D}"/>
              </a:ext>
            </a:extLst>
          </p:cNvPr>
          <p:cNvSpPr txBox="1"/>
          <p:nvPr/>
        </p:nvSpPr>
        <p:spPr>
          <a:xfrm>
            <a:off x="1363572" y="158175"/>
            <a:ext cx="6416857"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b="1" u="sng" dirty="0">
                <a:solidFill>
                  <a:srgbClr val="0070C0"/>
                </a:solidFill>
                <a:latin typeface="Times New Roman" panose="02020603050405020304" pitchFamily="18" charset="0"/>
                <a:cs typeface="Times New Roman" panose="02020603050405020304" pitchFamily="18" charset="0"/>
              </a:rPr>
              <a:t>One day One word</a:t>
            </a:r>
          </a:p>
        </p:txBody>
      </p:sp>
      <p:pic>
        <p:nvPicPr>
          <p:cNvPr id="12" name="Picture 11">
            <a:extLst>
              <a:ext uri="{FF2B5EF4-FFF2-40B4-BE49-F238E27FC236}">
                <a16:creationId xmlns:a16="http://schemas.microsoft.com/office/drawing/2014/main" id="{859A96E2-AE3A-4F16-B8A3-983BE401A2E9}"/>
              </a:ext>
            </a:extLst>
          </p:cNvPr>
          <p:cNvPicPr>
            <a:picLocks noChangeAspect="1"/>
          </p:cNvPicPr>
          <p:nvPr/>
        </p:nvPicPr>
        <p:blipFill>
          <a:blip r:embed="rId5" cstate="print">
            <a:extLst>
              <a:ext uri="{28A0092B-C50C-407E-A947-70E740481C1C}">
                <a14:useLocalDpi xmlns:a14="http://schemas.microsoft.com/office/drawing/2010/main" val="0"/>
              </a:ext>
            </a:extLst>
          </a:blip>
          <a:srcRect t="8839" b="8839"/>
          <a:stretch/>
        </p:blipFill>
        <p:spPr>
          <a:xfrm>
            <a:off x="457200" y="1477449"/>
            <a:ext cx="2362200" cy="1780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8CAC5930-853F-4967-9BA7-51B3189D42C6}"/>
              </a:ext>
            </a:extLst>
          </p:cNvPr>
          <p:cNvSpPr txBox="1"/>
          <p:nvPr/>
        </p:nvSpPr>
        <p:spPr>
          <a:xfrm>
            <a:off x="6629400" y="1047750"/>
            <a:ext cx="2133600" cy="2677656"/>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b="1" dirty="0">
                <a:solidFill>
                  <a:schemeClr val="tx1"/>
                </a:solidFill>
                <a:latin typeface="Times New Roman" panose="02020603050405020304" pitchFamily="18" charset="0"/>
                <a:cs typeface="Times New Roman" panose="02020603050405020304" pitchFamily="18" charset="0"/>
              </a:rPr>
              <a:t>Special is a thing that is designed for a particular occasion or purposes.</a:t>
            </a:r>
          </a:p>
        </p:txBody>
      </p:sp>
    </p:spTree>
    <p:extLst>
      <p:ext uri="{BB962C8B-B14F-4D97-AF65-F5344CB8AC3E}">
        <p14:creationId xmlns:p14="http://schemas.microsoft.com/office/powerpoint/2010/main" val="21115303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8"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4CFDE7-63CF-4E1F-A3C4-028DDC0AA3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817" y="57150"/>
            <a:ext cx="9067799" cy="5334000"/>
          </a:xfrm>
          <a:prstGeom prst="rect">
            <a:avLst/>
          </a:prstGeom>
        </p:spPr>
      </p:pic>
      <p:sp>
        <p:nvSpPr>
          <p:cNvPr id="11" name="Frame 10">
            <a:extLst>
              <a:ext uri="{FF2B5EF4-FFF2-40B4-BE49-F238E27FC236}">
                <a16:creationId xmlns:a16="http://schemas.microsoft.com/office/drawing/2014/main" id="{23B2AF10-0AF6-47DA-A1BB-D2D018432197}"/>
              </a:ext>
            </a:extLst>
          </p:cNvPr>
          <p:cNvSpPr/>
          <p:nvPr/>
        </p:nvSpPr>
        <p:spPr>
          <a:xfrm>
            <a:off x="0" y="0"/>
            <a:ext cx="9144000" cy="5143500"/>
          </a:xfrm>
          <a:prstGeom prst="frame">
            <a:avLst>
              <a:gd name="adj1" fmla="val 2085"/>
            </a:avLst>
          </a:prstGeom>
          <a:solidFill>
            <a:schemeClr val="bg2">
              <a:lumMod val="25000"/>
            </a:schemeClr>
          </a:solidFill>
          <a:ln w="38100" cmpd="tri">
            <a:solidFill>
              <a:schemeClr val="tx1"/>
            </a:solidFill>
          </a:ln>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Rectangle: Rounded Corners 2">
            <a:extLst>
              <a:ext uri="{FF2B5EF4-FFF2-40B4-BE49-F238E27FC236}">
                <a16:creationId xmlns:a16="http://schemas.microsoft.com/office/drawing/2014/main" id="{50A960EB-D239-4D11-A009-07257C7329E6}"/>
              </a:ext>
            </a:extLst>
          </p:cNvPr>
          <p:cNvSpPr/>
          <p:nvPr/>
        </p:nvSpPr>
        <p:spPr>
          <a:xfrm>
            <a:off x="2040834" y="1657350"/>
            <a:ext cx="4572000" cy="1600200"/>
          </a:xfrm>
          <a:prstGeom prst="roundRect">
            <a:avLst>
              <a:gd name="adj" fmla="val 243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EC0003F-F3AB-4DBA-B08D-01973731F52F}"/>
              </a:ext>
            </a:extLst>
          </p:cNvPr>
          <p:cNvSpPr txBox="1"/>
          <p:nvPr/>
        </p:nvSpPr>
        <p:spPr>
          <a:xfrm>
            <a:off x="1905000" y="2017752"/>
            <a:ext cx="4724400" cy="1107996"/>
          </a:xfrm>
          <a:prstGeom prst="rect">
            <a:avLst/>
          </a:prstGeom>
          <a:noFill/>
        </p:spPr>
        <p:txBody>
          <a:bodyPr wrap="square" rtlCol="0">
            <a:spAutoFit/>
          </a:bodyPr>
          <a:lstStyle/>
          <a:p>
            <a:pPr algn="ctr">
              <a:spcAft>
                <a:spcPts val="1200"/>
              </a:spcAft>
            </a:pPr>
            <a:r>
              <a:rPr lang="en-US" sz="6600" b="1" dirty="0">
                <a:ln>
                  <a:solidFill>
                    <a:schemeClr val="tx1"/>
                  </a:solidFill>
                </a:ln>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GOOD BYE</a:t>
            </a:r>
            <a:endParaRPr lang="bn-IN" sz="6600" b="1" kern="1700" spc="140" dirty="0">
              <a:ln>
                <a:solidFill>
                  <a:schemeClr val="tx1"/>
                </a:solidFill>
              </a:ln>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NikoshBAN" pitchFamily="2" charset="0"/>
            </a:endParaRPr>
          </a:p>
        </p:txBody>
      </p:sp>
    </p:spTree>
    <p:extLst>
      <p:ext uri="{BB962C8B-B14F-4D97-AF65-F5344CB8AC3E}">
        <p14:creationId xmlns:p14="http://schemas.microsoft.com/office/powerpoint/2010/main" val="19950353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repeatCount="indefinite" fill="hold" grpId="0" nodeType="afterEffect">
                                  <p:stCondLst>
                                    <p:cond delay="0"/>
                                  </p:stCondLst>
                                  <p:childTnLst>
                                    <p:anim calcmode="lin" valueType="num">
                                      <p:cBhvr>
                                        <p:cTn id="6" dur="3000"/>
                                        <p:tgtEl>
                                          <p:spTgt spid="7"/>
                                        </p:tgtEl>
                                        <p:attrNameLst>
                                          <p:attrName>ppt_w</p:attrName>
                                        </p:attrNameLst>
                                      </p:cBhvr>
                                      <p:tavLst>
                                        <p:tav tm="0">
                                          <p:val>
                                            <p:strVal val="ppt_w"/>
                                          </p:val>
                                        </p:tav>
                                        <p:tav tm="100000">
                                          <p:val>
                                            <p:fltVal val="0"/>
                                          </p:val>
                                        </p:tav>
                                      </p:tavLst>
                                    </p:anim>
                                    <p:anim calcmode="lin" valueType="num">
                                      <p:cBhvr>
                                        <p:cTn id="7" dur="3000"/>
                                        <p:tgtEl>
                                          <p:spTgt spid="7"/>
                                        </p:tgtEl>
                                        <p:attrNameLst>
                                          <p:attrName>ppt_h</p:attrName>
                                        </p:attrNameLst>
                                      </p:cBhvr>
                                      <p:tavLst>
                                        <p:tav tm="0">
                                          <p:val>
                                            <p:strVal val="ppt_h"/>
                                          </p:val>
                                        </p:tav>
                                        <p:tav tm="100000">
                                          <p:val>
                                            <p:fltVal val="0"/>
                                          </p:val>
                                        </p:tav>
                                      </p:tavLst>
                                    </p:anim>
                                    <p:animEffect transition="out" filter="fade">
                                      <p:cBhvr>
                                        <p:cTn id="8" dur="3000"/>
                                        <p:tgtEl>
                                          <p:spTgt spid="7"/>
                                        </p:tgtEl>
                                      </p:cBhvr>
                                    </p:animEffect>
                                    <p:set>
                                      <p:cBhvr>
                                        <p:cTn id="9" dur="1" fill="hold">
                                          <p:stCondLst>
                                            <p:cond delay="2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18B9F01-7AE7-4F60-B8F6-66DCEEE30113}"/>
              </a:ext>
            </a:extLst>
          </p:cNvPr>
          <p:cNvSpPr txBox="1"/>
          <p:nvPr/>
        </p:nvSpPr>
        <p:spPr>
          <a:xfrm>
            <a:off x="228600" y="2506894"/>
            <a:ext cx="4180365" cy="200054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2800" b="1" dirty="0">
                <a:solidFill>
                  <a:schemeClr val="tx1"/>
                </a:solidFill>
                <a:latin typeface="Times New Roman" panose="02020603050405020304" pitchFamily="18" charset="0"/>
                <a:cs typeface="Times New Roman" panose="02020603050405020304" pitchFamily="18" charset="0"/>
              </a:rPr>
              <a:t>Md. Hossain Ali</a:t>
            </a:r>
          </a:p>
          <a:p>
            <a:pPr algn="ctr"/>
            <a:r>
              <a:rPr lang="en-US" sz="2400" b="1" dirty="0">
                <a:solidFill>
                  <a:schemeClr val="tx1"/>
                </a:solidFill>
                <a:latin typeface="Times New Roman" panose="02020603050405020304" pitchFamily="18" charset="0"/>
                <a:cs typeface="Times New Roman" panose="02020603050405020304" pitchFamily="18" charset="0"/>
              </a:rPr>
              <a:t>Assistant Teacher</a:t>
            </a:r>
          </a:p>
          <a:p>
            <a:pPr algn="ctr"/>
            <a:r>
              <a:rPr lang="en-US" sz="2400" b="1" dirty="0" err="1">
                <a:solidFill>
                  <a:schemeClr val="tx1"/>
                </a:solidFill>
                <a:latin typeface="Times New Roman" panose="02020603050405020304" pitchFamily="18" charset="0"/>
                <a:cs typeface="Times New Roman" panose="02020603050405020304" pitchFamily="18" charset="0"/>
              </a:rPr>
              <a:t>Purbo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Payradanga</a:t>
            </a:r>
            <a:r>
              <a:rPr lang="en-US" sz="2400" b="1" dirty="0">
                <a:solidFill>
                  <a:schemeClr val="tx1"/>
                </a:solidFill>
                <a:latin typeface="Times New Roman" panose="02020603050405020304" pitchFamily="18" charset="0"/>
                <a:cs typeface="Times New Roman" panose="02020603050405020304" pitchFamily="18" charset="0"/>
              </a:rPr>
              <a:t> GPS</a:t>
            </a:r>
          </a:p>
          <a:p>
            <a:pPr algn="ctr"/>
            <a:r>
              <a:rPr lang="en-US" sz="2400" b="1" dirty="0" err="1">
                <a:solidFill>
                  <a:schemeClr val="tx1"/>
                </a:solidFill>
                <a:latin typeface="Times New Roman" panose="02020603050405020304" pitchFamily="18" charset="0"/>
                <a:cs typeface="Times New Roman" panose="02020603050405020304" pitchFamily="18" charset="0"/>
              </a:rPr>
              <a:t>Nageswari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Kurigram</a:t>
            </a:r>
            <a:r>
              <a:rPr lang="en-US" sz="2400" b="1" dirty="0">
                <a:solidFill>
                  <a:schemeClr val="tx1"/>
                </a:solidFill>
                <a:latin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a:p>
            <a:pPr algn="ctr"/>
            <a:r>
              <a:rPr lang="en-US" sz="2400" b="1" dirty="0">
                <a:solidFill>
                  <a:schemeClr val="tx1"/>
                </a:solidFill>
                <a:latin typeface="Times New Roman" panose="02020603050405020304" pitchFamily="18" charset="0"/>
                <a:cs typeface="Times New Roman" panose="02020603050405020304" pitchFamily="18" charset="0"/>
              </a:rPr>
              <a:t>Email-nkbhossain@gmail.com</a:t>
            </a:r>
          </a:p>
        </p:txBody>
      </p:sp>
      <p:pic>
        <p:nvPicPr>
          <p:cNvPr id="11" name="Picture 2">
            <a:extLst>
              <a:ext uri="{FF2B5EF4-FFF2-40B4-BE49-F238E27FC236}">
                <a16:creationId xmlns:a16="http://schemas.microsoft.com/office/drawing/2014/main" id="{E66CBD2B-63B6-4A49-9189-CEDB5A844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75" r="2575"/>
          <a:stretch/>
        </p:blipFill>
        <p:spPr bwMode="auto">
          <a:xfrm>
            <a:off x="1447613" y="512841"/>
            <a:ext cx="1763607" cy="183031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9890E2E3-3715-4B80-889D-CE267C37F5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750" y="133350"/>
            <a:ext cx="494383" cy="446567"/>
          </a:xfrm>
          <a:prstGeom prst="ellipse">
            <a:avLst/>
          </a:prstGeom>
          <a:ln w="63500" cap="rnd">
            <a:noFill/>
          </a:ln>
          <a:effectLst/>
        </p:spPr>
      </p:pic>
      <p:pic>
        <p:nvPicPr>
          <p:cNvPr id="18" name="Picture 17">
            <a:extLst>
              <a:ext uri="{FF2B5EF4-FFF2-40B4-BE49-F238E27FC236}">
                <a16:creationId xmlns:a16="http://schemas.microsoft.com/office/drawing/2014/main" id="{9686BE8B-E3A0-4DD8-AAEE-04AC8E3895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2881" y="133352"/>
            <a:ext cx="509985" cy="413973"/>
          </a:xfrm>
          <a:prstGeom prst="ellipse">
            <a:avLst/>
          </a:prstGeom>
          <a:ln w="3175" cap="rnd">
            <a:noFill/>
          </a:ln>
          <a:effectLst/>
        </p:spPr>
      </p:pic>
      <p:sp>
        <p:nvSpPr>
          <p:cNvPr id="21" name="Rectangle 20">
            <a:extLst>
              <a:ext uri="{FF2B5EF4-FFF2-40B4-BE49-F238E27FC236}">
                <a16:creationId xmlns:a16="http://schemas.microsoft.com/office/drawing/2014/main" id="{566DEFC8-CD6B-47C8-BF64-3BFA489A73DA}"/>
              </a:ext>
            </a:extLst>
          </p:cNvPr>
          <p:cNvSpPr/>
          <p:nvPr/>
        </p:nvSpPr>
        <p:spPr>
          <a:xfrm>
            <a:off x="6294880" y="579917"/>
            <a:ext cx="1695861" cy="1906509"/>
          </a:xfrm>
          <a:prstGeom prst="rect">
            <a:avLst/>
          </a:prstGeom>
          <a:noFill/>
          <a:ln w="19050" cmpd="tri">
            <a:noFill/>
          </a:ln>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Rectangle 1">
            <a:extLst>
              <a:ext uri="{FF2B5EF4-FFF2-40B4-BE49-F238E27FC236}">
                <a16:creationId xmlns:a16="http://schemas.microsoft.com/office/drawing/2014/main" id="{7DC94D5F-BCE2-48D7-A64D-3FA8619AA3D1}"/>
              </a:ext>
            </a:extLst>
          </p:cNvPr>
          <p:cNvSpPr/>
          <p:nvPr/>
        </p:nvSpPr>
        <p:spPr>
          <a:xfrm>
            <a:off x="6264028" y="567192"/>
            <a:ext cx="1695861" cy="1906509"/>
          </a:xfrm>
          <a:prstGeom prst="rect">
            <a:avLst/>
          </a:prstGeom>
          <a:solidFill>
            <a:schemeClr val="bg1"/>
          </a:solidFill>
          <a:ln w="28575" cmpd="tri">
            <a:solidFill>
              <a:schemeClr val="bg1"/>
            </a:solidFill>
          </a:ln>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9" name="Picture 8">
            <a:extLst>
              <a:ext uri="{FF2B5EF4-FFF2-40B4-BE49-F238E27FC236}">
                <a16:creationId xmlns:a16="http://schemas.microsoft.com/office/drawing/2014/main" id="{3517D97F-5430-4710-A5AE-AD946EFBF07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294880" y="579917"/>
            <a:ext cx="1634729" cy="1839432"/>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0">
            <a:schemeClr val="accent4"/>
          </a:lnRef>
          <a:fillRef idx="3">
            <a:schemeClr val="accent4"/>
          </a:fillRef>
          <a:effectRef idx="3">
            <a:schemeClr val="accent4"/>
          </a:effectRef>
          <a:fontRef idx="minor">
            <a:schemeClr val="lt1"/>
          </a:fontRef>
        </p:style>
      </p:pic>
      <p:sp>
        <p:nvSpPr>
          <p:cNvPr id="14" name="TextBox 13">
            <a:extLst>
              <a:ext uri="{FF2B5EF4-FFF2-40B4-BE49-F238E27FC236}">
                <a16:creationId xmlns:a16="http://schemas.microsoft.com/office/drawing/2014/main" id="{2B720CBF-A11D-4A40-AEDC-A97B557F6426}"/>
              </a:ext>
            </a:extLst>
          </p:cNvPr>
          <p:cNvSpPr txBox="1"/>
          <p:nvPr/>
        </p:nvSpPr>
        <p:spPr>
          <a:xfrm>
            <a:off x="5039836" y="2599313"/>
            <a:ext cx="3875559" cy="1877437"/>
          </a:xfrm>
          <a:prstGeom prst="rect">
            <a:avLst/>
          </a:prstGeom>
          <a:noFill/>
          <a:ln w="12700">
            <a:noFill/>
            <a:prstDash val="dash"/>
          </a:ln>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Class : Five</a:t>
            </a:r>
          </a:p>
          <a:p>
            <a:pPr algn="ctr"/>
            <a:r>
              <a:rPr lang="en-US" sz="2800" b="1" dirty="0">
                <a:latin typeface="Times New Roman" panose="02020603050405020304" pitchFamily="18" charset="0"/>
                <a:cs typeface="Times New Roman" panose="02020603050405020304" pitchFamily="18" charset="0"/>
              </a:rPr>
              <a:t>Sub : English For Today</a:t>
            </a:r>
          </a:p>
          <a:p>
            <a:pPr algn="ctr"/>
            <a:r>
              <a:rPr lang="en-US" sz="2800" b="1" dirty="0">
                <a:latin typeface="Times New Roman" panose="02020603050405020304" pitchFamily="18" charset="0"/>
                <a:cs typeface="Times New Roman" panose="02020603050405020304" pitchFamily="18" charset="0"/>
              </a:rPr>
              <a:t>Unit : 15</a:t>
            </a:r>
          </a:p>
          <a:p>
            <a:pPr algn="ctr"/>
            <a:r>
              <a:rPr lang="en-US" sz="2800" b="1" dirty="0">
                <a:latin typeface="Times New Roman" panose="02020603050405020304" pitchFamily="18" charset="0"/>
                <a:cs typeface="Times New Roman" panose="02020603050405020304" pitchFamily="18" charset="0"/>
              </a:rPr>
              <a:t>Time : 40 Minutes</a:t>
            </a:r>
            <a:endParaRPr lang="en-US" sz="3200" b="1" dirty="0">
              <a:latin typeface="NikoshBAN" panose="02000000000000000000" pitchFamily="2" charset="0"/>
              <a:cs typeface="NikoshBAN" panose="02000000000000000000" pitchFamily="2" charset="0"/>
            </a:endParaRPr>
          </a:p>
        </p:txBody>
      </p:sp>
      <p:grpSp>
        <p:nvGrpSpPr>
          <p:cNvPr id="20" name="Group 19">
            <a:extLst>
              <a:ext uri="{FF2B5EF4-FFF2-40B4-BE49-F238E27FC236}">
                <a16:creationId xmlns:a16="http://schemas.microsoft.com/office/drawing/2014/main" id="{06ECB174-4B2B-4364-8A34-E26A1BB92FE3}"/>
              </a:ext>
            </a:extLst>
          </p:cNvPr>
          <p:cNvGrpSpPr/>
          <p:nvPr/>
        </p:nvGrpSpPr>
        <p:grpSpPr>
          <a:xfrm>
            <a:off x="4724400" y="764216"/>
            <a:ext cx="152400" cy="3610690"/>
            <a:chOff x="4724400" y="866060"/>
            <a:chExt cx="152400" cy="3610690"/>
          </a:xfrm>
        </p:grpSpPr>
        <p:cxnSp>
          <p:nvCxnSpPr>
            <p:cNvPr id="3" name="Straight Connector 2">
              <a:extLst>
                <a:ext uri="{FF2B5EF4-FFF2-40B4-BE49-F238E27FC236}">
                  <a16:creationId xmlns:a16="http://schemas.microsoft.com/office/drawing/2014/main" id="{488C0B22-CE68-4E8D-A55C-236B876EE94F}"/>
                </a:ext>
              </a:extLst>
            </p:cNvPr>
            <p:cNvCxnSpPr>
              <a:cxnSpLocks/>
            </p:cNvCxnSpPr>
            <p:nvPr/>
          </p:nvCxnSpPr>
          <p:spPr>
            <a:xfrm>
              <a:off x="4724400" y="1200150"/>
              <a:ext cx="0" cy="2971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49A58BF-306C-4AB1-805E-8BC42008B3C7}"/>
                </a:ext>
              </a:extLst>
            </p:cNvPr>
            <p:cNvCxnSpPr>
              <a:cxnSpLocks/>
            </p:cNvCxnSpPr>
            <p:nvPr/>
          </p:nvCxnSpPr>
          <p:spPr>
            <a:xfrm>
              <a:off x="4800600" y="866060"/>
              <a:ext cx="0" cy="361069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CA1B7E4-E981-436F-8239-0F59A1816255}"/>
                </a:ext>
              </a:extLst>
            </p:cNvPr>
            <p:cNvCxnSpPr>
              <a:cxnSpLocks/>
            </p:cNvCxnSpPr>
            <p:nvPr/>
          </p:nvCxnSpPr>
          <p:spPr>
            <a:xfrm>
              <a:off x="4876800" y="1200150"/>
              <a:ext cx="0" cy="2971800"/>
            </a:xfrm>
            <a:prstGeom prst="line">
              <a:avLst/>
            </a:prstGeom>
            <a:ln w="28575"/>
          </p:spPr>
          <p:style>
            <a:lnRef idx="1">
              <a:schemeClr val="dk1"/>
            </a:lnRef>
            <a:fillRef idx="0">
              <a:schemeClr val="dk1"/>
            </a:fillRef>
            <a:effectRef idx="0">
              <a:schemeClr val="dk1"/>
            </a:effectRef>
            <a:fontRef idx="minor">
              <a:schemeClr val="tx1"/>
            </a:fontRef>
          </p:style>
        </p:cxnSp>
      </p:grpSp>
      <p:sp>
        <p:nvSpPr>
          <p:cNvPr id="26" name="Frame 25">
            <a:extLst>
              <a:ext uri="{FF2B5EF4-FFF2-40B4-BE49-F238E27FC236}">
                <a16:creationId xmlns:a16="http://schemas.microsoft.com/office/drawing/2014/main" id="{EAFC8934-ACC1-4BA6-8C84-BD1C79423612}"/>
              </a:ext>
            </a:extLst>
          </p:cNvPr>
          <p:cNvSpPr/>
          <p:nvPr/>
        </p:nvSpPr>
        <p:spPr>
          <a:xfrm>
            <a:off x="0" y="0"/>
            <a:ext cx="9144000" cy="5143500"/>
          </a:xfrm>
          <a:prstGeom prst="frame">
            <a:avLst>
              <a:gd name="adj1" fmla="val 2085"/>
            </a:avLst>
          </a:prstGeom>
          <a:solidFill>
            <a:schemeClr val="bg2">
              <a:lumMod val="25000"/>
            </a:schemeClr>
          </a:solidFill>
          <a:ln w="38100" cmpd="tri">
            <a:solidFill>
              <a:schemeClr val="tx1"/>
            </a:solidFill>
          </a:ln>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7437508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rthday song">
            <a:hlinkClick r:id="" action="ppaction://media"/>
            <a:extLst>
              <a:ext uri="{FF2B5EF4-FFF2-40B4-BE49-F238E27FC236}">
                <a16:creationId xmlns:a16="http://schemas.microsoft.com/office/drawing/2014/main" id="{AD525A84-3D0D-4BF1-BCDF-2960AEC1F323}"/>
              </a:ext>
            </a:extLst>
          </p:cNvPr>
          <p:cNvPicPr>
            <a:picLocks noChangeAspect="1"/>
          </p:cNvPicPr>
          <p:nvPr>
            <a:videoFile r:link="rId3"/>
            <p:extLst>
              <p:ext uri="{DAA4B4D4-6D71-4841-9C94-3DE7FCFB9230}">
                <p14:media xmlns:p14="http://schemas.microsoft.com/office/powerpoint/2010/main" r:embed="rId2">
                  <p14:fade in="1000" out="750"/>
                </p14:media>
              </p:ext>
            </p:extLst>
          </p:nvPr>
        </p:nvPicPr>
        <p:blipFill>
          <a:blip r:embed="rId6"/>
          <a:stretch>
            <a:fillRect/>
          </a:stretch>
        </p:blipFill>
        <p:spPr>
          <a:xfrm>
            <a:off x="130750" y="73547"/>
            <a:ext cx="8882116" cy="4941365"/>
          </a:xfrm>
          <a:prstGeom prst="rect">
            <a:avLst/>
          </a:prstGeom>
        </p:spPr>
      </p:pic>
      <p:sp>
        <p:nvSpPr>
          <p:cNvPr id="14" name="TextBox 13">
            <a:extLst>
              <a:ext uri="{FF2B5EF4-FFF2-40B4-BE49-F238E27FC236}">
                <a16:creationId xmlns:a16="http://schemas.microsoft.com/office/drawing/2014/main" id="{9482255A-7268-49B4-8E3A-EC01A7860EEF}"/>
              </a:ext>
            </a:extLst>
          </p:cNvPr>
          <p:cNvSpPr txBox="1"/>
          <p:nvPr/>
        </p:nvSpPr>
        <p:spPr>
          <a:xfrm>
            <a:off x="1354174" y="1971586"/>
            <a:ext cx="6435653" cy="12003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b="1" spc="-150" dirty="0">
                <a:solidFill>
                  <a:srgbClr val="00B0F0"/>
                </a:solidFill>
                <a:latin typeface="Times New Roman" panose="02020603050405020304" pitchFamily="18" charset="0"/>
                <a:cs typeface="Times New Roman" panose="02020603050405020304" pitchFamily="18" charset="0"/>
              </a:rPr>
              <a:t>Let’s watch the video and think what our lesson might be today?</a:t>
            </a:r>
          </a:p>
        </p:txBody>
      </p:sp>
      <p:sp>
        <p:nvSpPr>
          <p:cNvPr id="17" name="Frame 16">
            <a:extLst>
              <a:ext uri="{FF2B5EF4-FFF2-40B4-BE49-F238E27FC236}">
                <a16:creationId xmlns:a16="http://schemas.microsoft.com/office/drawing/2014/main" id="{09563C33-1473-4CB7-A70E-39A3A3155F62}"/>
              </a:ext>
            </a:extLst>
          </p:cNvPr>
          <p:cNvSpPr/>
          <p:nvPr/>
        </p:nvSpPr>
        <p:spPr>
          <a:xfrm>
            <a:off x="0" y="0"/>
            <a:ext cx="9144000" cy="5143500"/>
          </a:xfrm>
          <a:prstGeom prst="frame">
            <a:avLst>
              <a:gd name="adj1" fmla="val 2085"/>
            </a:avLst>
          </a:prstGeom>
          <a:solidFill>
            <a:schemeClr val="bg2">
              <a:lumMod val="25000"/>
            </a:schemeClr>
          </a:solidFill>
          <a:ln w="38100" cmpd="tri">
            <a:solidFill>
              <a:schemeClr val="tx1"/>
            </a:solidFill>
          </a:ln>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8" name="Picture 17">
            <a:extLst>
              <a:ext uri="{FF2B5EF4-FFF2-40B4-BE49-F238E27FC236}">
                <a16:creationId xmlns:a16="http://schemas.microsoft.com/office/drawing/2014/main" id="{86B1F34E-77CC-4F2A-A41F-418503804A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750" y="133350"/>
            <a:ext cx="494383" cy="446567"/>
          </a:xfrm>
          <a:prstGeom prst="ellipse">
            <a:avLst/>
          </a:prstGeom>
          <a:ln w="63500" cap="rnd">
            <a:noFill/>
          </a:ln>
          <a:effectLst/>
        </p:spPr>
      </p:pic>
      <p:pic>
        <p:nvPicPr>
          <p:cNvPr id="19" name="Picture 18">
            <a:extLst>
              <a:ext uri="{FF2B5EF4-FFF2-40B4-BE49-F238E27FC236}">
                <a16:creationId xmlns:a16="http://schemas.microsoft.com/office/drawing/2014/main" id="{310E5FF7-F413-4C1E-890A-9DFCB2035A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02881" y="133352"/>
            <a:ext cx="509985" cy="413973"/>
          </a:xfrm>
          <a:prstGeom prst="ellipse">
            <a:avLst/>
          </a:prstGeom>
          <a:ln w="3175" cap="rnd">
            <a:noFill/>
          </a:ln>
          <a:effectLst/>
        </p:spPr>
      </p:pic>
    </p:spTree>
    <p:custDataLst>
      <p:tags r:id="rId1"/>
    </p:custDataLst>
    <p:extLst>
      <p:ext uri="{BB962C8B-B14F-4D97-AF65-F5344CB8AC3E}">
        <p14:creationId xmlns:p14="http://schemas.microsoft.com/office/powerpoint/2010/main" val="227916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6E25BB8-17CF-493D-8BF4-0F880103CE5B}"/>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rcRect/>
          <a:stretch/>
        </p:blipFill>
        <p:spPr>
          <a:xfrm>
            <a:off x="116429" y="133350"/>
            <a:ext cx="8911145" cy="4876798"/>
          </a:xfrm>
          <a:prstGeom prst="rect">
            <a:avLst/>
          </a:prstGeom>
          <a:ln>
            <a:noFill/>
          </a:ln>
          <a:effectLst>
            <a:softEdge rad="112500"/>
          </a:effectLst>
        </p:spPr>
      </p:pic>
      <p:sp>
        <p:nvSpPr>
          <p:cNvPr id="7" name="TextBox 6">
            <a:extLst>
              <a:ext uri="{FF2B5EF4-FFF2-40B4-BE49-F238E27FC236}">
                <a16:creationId xmlns:a16="http://schemas.microsoft.com/office/drawing/2014/main" id="{AE41D3FF-6C69-4A18-A4BF-CA5F3B09465B}"/>
              </a:ext>
            </a:extLst>
          </p:cNvPr>
          <p:cNvSpPr txBox="1"/>
          <p:nvPr/>
        </p:nvSpPr>
        <p:spPr>
          <a:xfrm>
            <a:off x="762000" y="361950"/>
            <a:ext cx="4495799" cy="822305"/>
          </a:xfrm>
          <a:prstGeom prst="wedgeEllipseCallout">
            <a:avLst>
              <a:gd name="adj1" fmla="val 33324"/>
              <a:gd name="adj2" fmla="val 124774"/>
            </a:avLst>
          </a:prstGeom>
          <a:noFill/>
          <a:ln w="19050">
            <a:solidFill>
              <a:schemeClr val="bg2">
                <a:lumMod val="2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spc="-150" dirty="0">
                <a:solidFill>
                  <a:schemeClr val="tx1"/>
                </a:solidFill>
                <a:latin typeface="Times New Roman" panose="02020603050405020304" pitchFamily="18" charset="0"/>
                <a:cs typeface="Times New Roman" panose="02020603050405020304" pitchFamily="18" charset="0"/>
              </a:rPr>
              <a:t>Today we will read</a:t>
            </a:r>
            <a:endParaRPr lang="en-US" sz="1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8A905588-87B6-4D38-87F0-BAF946248B9A}"/>
              </a:ext>
            </a:extLst>
          </p:cNvPr>
          <p:cNvSpPr txBox="1"/>
          <p:nvPr/>
        </p:nvSpPr>
        <p:spPr>
          <a:xfrm>
            <a:off x="2622208" y="1779226"/>
            <a:ext cx="3899584" cy="158504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threePt" dir="t"/>
            </a:scene3d>
            <a:sp3d extrusionH="57150">
              <a:bevelT w="38100" h="38100" prst="angle"/>
            </a:sp3d>
          </a:bodyPr>
          <a:lstStyle/>
          <a:p>
            <a:pPr algn="ctr"/>
            <a:r>
              <a:rPr lang="en-US" sz="4800" b="1" cap="small" spc="600" dirty="0">
                <a:solidFill>
                  <a:srgbClr val="FF0066"/>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Happy Birthday</a:t>
            </a:r>
            <a:r>
              <a:rPr lang="en-US" sz="4800" b="1" cap="small" spc="600" dirty="0">
                <a:solidFill>
                  <a:srgbClr val="FF0066"/>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
            </a:r>
          </a:p>
          <a:p>
            <a:pPr algn="ctr"/>
            <a:endParaRPr lang="en-US" sz="100" dirty="0">
              <a:solidFill>
                <a:schemeClr val="tx1"/>
              </a:solidFill>
              <a:latin typeface="NikoshBAN" panose="02000000000000000000" pitchFamily="2" charset="0"/>
              <a:cs typeface="NikoshBAN" panose="02000000000000000000" pitchFamily="2" charset="0"/>
            </a:endParaRPr>
          </a:p>
        </p:txBody>
      </p:sp>
      <p:sp>
        <p:nvSpPr>
          <p:cNvPr id="15" name="Oval 14">
            <a:extLst>
              <a:ext uri="{FF2B5EF4-FFF2-40B4-BE49-F238E27FC236}">
                <a16:creationId xmlns:a16="http://schemas.microsoft.com/office/drawing/2014/main" id="{98C0A50C-2858-4E4C-909F-F4E3E3A1BF6A}"/>
              </a:ext>
            </a:extLst>
          </p:cNvPr>
          <p:cNvSpPr/>
          <p:nvPr/>
        </p:nvSpPr>
        <p:spPr>
          <a:xfrm>
            <a:off x="304800" y="285750"/>
            <a:ext cx="1600200" cy="1600200"/>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Frame 19">
            <a:extLst>
              <a:ext uri="{FF2B5EF4-FFF2-40B4-BE49-F238E27FC236}">
                <a16:creationId xmlns:a16="http://schemas.microsoft.com/office/drawing/2014/main" id="{63FF7A50-B0BE-4514-B041-B7876228F71E}"/>
              </a:ext>
            </a:extLst>
          </p:cNvPr>
          <p:cNvSpPr/>
          <p:nvPr/>
        </p:nvSpPr>
        <p:spPr>
          <a:xfrm>
            <a:off x="0" y="0"/>
            <a:ext cx="9144000" cy="5143500"/>
          </a:xfrm>
          <a:prstGeom prst="frame">
            <a:avLst>
              <a:gd name="adj1" fmla="val 2085"/>
            </a:avLst>
          </a:prstGeom>
          <a:solidFill>
            <a:schemeClr val="bg2">
              <a:lumMod val="25000"/>
            </a:schemeClr>
          </a:solidFill>
          <a:ln w="38100" cmpd="tri">
            <a:solidFill>
              <a:schemeClr val="tx1"/>
            </a:solidFill>
          </a:ln>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1" name="Picture 20">
            <a:extLst>
              <a:ext uri="{FF2B5EF4-FFF2-40B4-BE49-F238E27FC236}">
                <a16:creationId xmlns:a16="http://schemas.microsoft.com/office/drawing/2014/main" id="{6674DAF9-4909-4B74-B459-66D826DBCB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750" y="133350"/>
            <a:ext cx="494383" cy="446567"/>
          </a:xfrm>
          <a:prstGeom prst="ellipse">
            <a:avLst/>
          </a:prstGeom>
          <a:ln w="63500" cap="rnd">
            <a:noFill/>
          </a:ln>
          <a:effectLst/>
        </p:spPr>
      </p:pic>
      <p:pic>
        <p:nvPicPr>
          <p:cNvPr id="28" name="Picture 27">
            <a:extLst>
              <a:ext uri="{FF2B5EF4-FFF2-40B4-BE49-F238E27FC236}">
                <a16:creationId xmlns:a16="http://schemas.microsoft.com/office/drawing/2014/main" id="{4641A5E8-CB80-4BF2-A338-22ACEE5703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2881" y="133352"/>
            <a:ext cx="509985" cy="413973"/>
          </a:xfrm>
          <a:prstGeom prst="ellipse">
            <a:avLst/>
          </a:prstGeom>
          <a:ln w="3175" cap="rnd">
            <a:noFill/>
          </a:ln>
          <a:effectLst/>
        </p:spPr>
      </p:pic>
    </p:spTree>
    <p:custDataLst>
      <p:tags r:id="rId1"/>
    </p:custDataLst>
    <p:extLst>
      <p:ext uri="{BB962C8B-B14F-4D97-AF65-F5344CB8AC3E}">
        <p14:creationId xmlns:p14="http://schemas.microsoft.com/office/powerpoint/2010/main" val="40984411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1" nodeType="clickEffect">
                                  <p:stCondLst>
                                    <p:cond delay="0"/>
                                  </p:stCondLst>
                                  <p:childTnLst>
                                    <p:animEffect transition="out" filter="fade">
                                      <p:cBhvr>
                                        <p:cTn id="13" dur="500" tmFilter="0, 0; .2, .5; .8, .5; 1, 0"/>
                                        <p:tgtEl>
                                          <p:spTgt spid="8"/>
                                        </p:tgtEl>
                                      </p:cBhvr>
                                    </p:animEffect>
                                    <p:animScale>
                                      <p:cBhvr>
                                        <p:cTn id="14"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41D3FF-6C69-4A18-A4BF-CA5F3B09465B}"/>
              </a:ext>
            </a:extLst>
          </p:cNvPr>
          <p:cNvSpPr txBox="1"/>
          <p:nvPr/>
        </p:nvSpPr>
        <p:spPr>
          <a:xfrm>
            <a:off x="1184372" y="438150"/>
            <a:ext cx="6775257" cy="53860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b="1" spc="-150" dirty="0">
                <a:solidFill>
                  <a:srgbClr val="0070C0"/>
                </a:solidFill>
                <a:latin typeface="Times New Roman" panose="02020603050405020304" pitchFamily="18" charset="0"/>
                <a:cs typeface="Times New Roman" panose="02020603050405020304" pitchFamily="18" charset="0"/>
              </a:rPr>
              <a:t>By the end of the lesson students will be able to</a:t>
            </a:r>
            <a:r>
              <a:rPr lang="en-US" sz="2800" b="1" spc="-150" dirty="0">
                <a:solidFill>
                  <a:srgbClr val="0070C0"/>
                </a:solidFill>
                <a:latin typeface="NikoshBAN" panose="02000000000000000000" pitchFamily="2" charset="0"/>
                <a:cs typeface="NikoshBAN" panose="02000000000000000000" pitchFamily="2" charset="0"/>
              </a:rPr>
              <a:t>…</a:t>
            </a:r>
            <a:endParaRPr lang="en-US" sz="2400" b="1" spc="-150" dirty="0">
              <a:solidFill>
                <a:srgbClr val="0070C0"/>
              </a:solidFill>
              <a:latin typeface="NikoshBAN" panose="02000000000000000000" pitchFamily="2" charset="0"/>
              <a:cs typeface="NikoshBAN" panose="02000000000000000000" pitchFamily="2" charset="0"/>
            </a:endParaRPr>
          </a:p>
          <a:p>
            <a:pPr algn="just"/>
            <a:endParaRPr lang="en-US" sz="100" dirty="0">
              <a:latin typeface="NikoshBAN" panose="02000000000000000000" pitchFamily="2" charset="0"/>
              <a:cs typeface="NikoshBAN" panose="02000000000000000000" pitchFamily="2" charset="0"/>
            </a:endParaRPr>
          </a:p>
        </p:txBody>
      </p:sp>
      <p:sp>
        <p:nvSpPr>
          <p:cNvPr id="12" name="Frame 11">
            <a:extLst>
              <a:ext uri="{FF2B5EF4-FFF2-40B4-BE49-F238E27FC236}">
                <a16:creationId xmlns:a16="http://schemas.microsoft.com/office/drawing/2014/main" id="{757450DF-725F-4DEB-8CA6-D3B79B62FEA7}"/>
              </a:ext>
            </a:extLst>
          </p:cNvPr>
          <p:cNvSpPr/>
          <p:nvPr/>
        </p:nvSpPr>
        <p:spPr>
          <a:xfrm>
            <a:off x="0" y="0"/>
            <a:ext cx="9144000" cy="5143500"/>
          </a:xfrm>
          <a:prstGeom prst="frame">
            <a:avLst>
              <a:gd name="adj1" fmla="val 2085"/>
            </a:avLst>
          </a:prstGeom>
          <a:solidFill>
            <a:schemeClr val="bg2">
              <a:lumMod val="25000"/>
            </a:schemeClr>
          </a:solidFill>
          <a:ln w="38100" cmpd="tri">
            <a:solidFill>
              <a:schemeClr val="tx1"/>
            </a:solidFill>
          </a:ln>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FF6B3FCE-A37B-457D-80C0-E43C6C3E6D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767" y="133350"/>
            <a:ext cx="494383" cy="446567"/>
          </a:xfrm>
          <a:prstGeom prst="ellipse">
            <a:avLst/>
          </a:prstGeom>
          <a:ln w="63500" cap="rnd">
            <a:noFill/>
          </a:ln>
          <a:effectLst/>
        </p:spPr>
      </p:pic>
      <p:pic>
        <p:nvPicPr>
          <p:cNvPr id="17" name="Picture 16">
            <a:extLst>
              <a:ext uri="{FF2B5EF4-FFF2-40B4-BE49-F238E27FC236}">
                <a16:creationId xmlns:a16="http://schemas.microsoft.com/office/drawing/2014/main" id="{F51B0EC8-3324-493F-A7AD-896166AF73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2881" y="133352"/>
            <a:ext cx="509985" cy="413973"/>
          </a:xfrm>
          <a:prstGeom prst="ellipse">
            <a:avLst/>
          </a:prstGeom>
          <a:ln w="3175" cap="rnd">
            <a:noFill/>
          </a:ln>
          <a:effectLst/>
        </p:spPr>
      </p:pic>
      <p:sp>
        <p:nvSpPr>
          <p:cNvPr id="10" name="TextBox 9">
            <a:extLst>
              <a:ext uri="{FF2B5EF4-FFF2-40B4-BE49-F238E27FC236}">
                <a16:creationId xmlns:a16="http://schemas.microsoft.com/office/drawing/2014/main" id="{E754A6E5-D702-48FC-93E8-14307251B8A5}"/>
              </a:ext>
            </a:extLst>
          </p:cNvPr>
          <p:cNvSpPr txBox="1"/>
          <p:nvPr/>
        </p:nvSpPr>
        <p:spPr>
          <a:xfrm>
            <a:off x="228599" y="1299448"/>
            <a:ext cx="8692091" cy="3785652"/>
          </a:xfrm>
          <a:prstGeom prst="rect">
            <a:avLst/>
          </a:prstGeom>
          <a:noFill/>
        </p:spPr>
        <p:txBody>
          <a:bodyPr wrap="square">
            <a:spAutoFit/>
          </a:bodyPr>
          <a:lstStyle/>
          <a:p>
            <a:pPr algn="just"/>
            <a:r>
              <a:rPr lang="en-US" sz="3600" b="1" dirty="0">
                <a:latin typeface="NikoshBAN" panose="02000000000000000000" pitchFamily="2" charset="0"/>
                <a:cs typeface="NikoshBAN" panose="02000000000000000000" pitchFamily="2" charset="0"/>
              </a:rPr>
              <a:t>     </a:t>
            </a:r>
            <a:r>
              <a:rPr lang="en-US" sz="2800" b="1" dirty="0">
                <a:latin typeface="Times New Roman" panose="02020603050405020304" pitchFamily="18" charset="0"/>
                <a:cs typeface="Times New Roman" panose="02020603050405020304" pitchFamily="18" charset="0"/>
              </a:rPr>
              <a:t>3.4.1- understand statement made by the teacher </a:t>
            </a:r>
          </a:p>
          <a:p>
            <a:pPr algn="just"/>
            <a:r>
              <a:rPr lang="en-US" sz="2800" b="1" dirty="0">
                <a:latin typeface="Times New Roman" panose="02020603050405020304" pitchFamily="18" charset="0"/>
                <a:cs typeface="Times New Roman" panose="02020603050405020304" pitchFamily="18" charset="0"/>
              </a:rPr>
              <a:t>                 and students.</a:t>
            </a:r>
          </a:p>
          <a:p>
            <a:pPr algn="just"/>
            <a:r>
              <a:rPr lang="en-US" sz="2800" b="1" dirty="0">
                <a:latin typeface="Times New Roman" panose="02020603050405020304" pitchFamily="18" charset="0"/>
                <a:cs typeface="Times New Roman" panose="02020603050405020304" pitchFamily="18" charset="0"/>
              </a:rPr>
              <a:t>      1.1.1- say words, phrases and sentences with proper  </a:t>
            </a:r>
          </a:p>
          <a:p>
            <a:pPr algn="just"/>
            <a:r>
              <a:rPr lang="en-US" sz="2800" b="1" dirty="0">
                <a:latin typeface="Times New Roman" panose="02020603050405020304" pitchFamily="18" charset="0"/>
                <a:cs typeface="Times New Roman" panose="02020603050405020304" pitchFamily="18" charset="0"/>
              </a:rPr>
              <a:t>                sound and stress.</a:t>
            </a:r>
          </a:p>
          <a:p>
            <a:pPr algn="just"/>
            <a:r>
              <a:rPr lang="en-US" sz="2800" b="1" dirty="0">
                <a:latin typeface="Times New Roman" panose="02020603050405020304" pitchFamily="18" charset="0"/>
                <a:cs typeface="Times New Roman" panose="02020603050405020304" pitchFamily="18" charset="0"/>
              </a:rPr>
              <a:t>      1.5.1- read words, phrases and sentences in the text </a:t>
            </a:r>
          </a:p>
          <a:p>
            <a:pPr algn="just"/>
            <a:r>
              <a:rPr lang="en-US" sz="2800" b="1" dirty="0">
                <a:latin typeface="Times New Roman" panose="02020603050405020304" pitchFamily="18" charset="0"/>
                <a:cs typeface="Times New Roman" panose="02020603050405020304" pitchFamily="18" charset="0"/>
              </a:rPr>
              <a:t>                with proper pronunciation, stress and </a:t>
            </a:r>
          </a:p>
          <a:p>
            <a:pPr algn="just"/>
            <a:r>
              <a:rPr lang="en-US" sz="2800" b="1" dirty="0">
                <a:latin typeface="Times New Roman" panose="02020603050405020304" pitchFamily="18" charset="0"/>
                <a:cs typeface="Times New Roman" panose="02020603050405020304" pitchFamily="18" charset="0"/>
              </a:rPr>
              <a:t>                intonation.</a:t>
            </a:r>
            <a:endParaRPr lang="en-US" sz="2800" b="1" dirty="0">
              <a:latin typeface="NikoshBAN" panose="02000000000000000000" pitchFamily="2" charset="0"/>
              <a:cs typeface="NikoshBAN" panose="02000000000000000000" pitchFamily="2" charset="0"/>
            </a:endParaRPr>
          </a:p>
          <a:p>
            <a:endParaRPr lang="bn-IN" sz="3600" b="1" dirty="0">
              <a:latin typeface="Times New Roman" panose="02020603050405020304" pitchFamily="18" charset="0"/>
              <a:cs typeface="NikoshBAN" panose="02000000000000000000" pitchFamily="2" charset="0"/>
            </a:endParaRPr>
          </a:p>
        </p:txBody>
      </p:sp>
      <p:pic>
        <p:nvPicPr>
          <p:cNvPr id="11" name="Picture 8" descr="Speaking Logo Stock Illustrations – 2,661 Speaking Logo Stock  Illustrations, Vectors &amp;amp; Clipart - Dreamstime">
            <a:extLst>
              <a:ext uri="{FF2B5EF4-FFF2-40B4-BE49-F238E27FC236}">
                <a16:creationId xmlns:a16="http://schemas.microsoft.com/office/drawing/2014/main" id="{E3986150-5B18-4CD6-BE52-74E2F8E63B5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309" y="2277146"/>
            <a:ext cx="582012" cy="557069"/>
          </a:xfrm>
          <a:prstGeom prst="roundRect">
            <a:avLst>
              <a:gd name="adj" fmla="val 8594"/>
            </a:avLst>
          </a:prstGeom>
          <a:solidFill>
            <a:srgbClr val="FFFFFF">
              <a:shade val="85000"/>
            </a:srgbClr>
          </a:solidFill>
          <a:ln>
            <a:noFill/>
          </a:ln>
          <a:effectLst/>
        </p:spPr>
      </p:pic>
      <p:pic>
        <p:nvPicPr>
          <p:cNvPr id="14" name="Picture 10" descr="A Boy Reading A Novel | Boy cartoon drawing, Cartoon drawings, Reading  cartoon">
            <a:extLst>
              <a:ext uri="{FF2B5EF4-FFF2-40B4-BE49-F238E27FC236}">
                <a16:creationId xmlns:a16="http://schemas.microsoft.com/office/drawing/2014/main" id="{B326D1F6-676B-4467-89D4-2819323508F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3309" y="3205404"/>
            <a:ext cx="551776" cy="462774"/>
          </a:xfrm>
          <a:prstGeom prst="roundRect">
            <a:avLst>
              <a:gd name="adj" fmla="val 8594"/>
            </a:avLst>
          </a:prstGeom>
          <a:solidFill>
            <a:srgbClr val="FFFFFF">
              <a:shade val="85000"/>
            </a:srgbClr>
          </a:solidFill>
          <a:ln>
            <a:noFill/>
          </a:ln>
          <a:effectLst/>
        </p:spPr>
      </p:pic>
      <p:pic>
        <p:nvPicPr>
          <p:cNvPr id="9" name="Picture 12" descr="Headphones With Music Notes Clip Art, HD Png Download - kindpng">
            <a:extLst>
              <a:ext uri="{FF2B5EF4-FFF2-40B4-BE49-F238E27FC236}">
                <a16:creationId xmlns:a16="http://schemas.microsoft.com/office/drawing/2014/main" id="{64158583-FFDA-4E51-B094-D6CA06964D8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3309" y="1423176"/>
            <a:ext cx="551776" cy="462774"/>
          </a:xfrm>
          <a:prstGeom prst="rect">
            <a:avLst/>
          </a:prstGeom>
          <a:ln>
            <a:noFill/>
          </a:ln>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680433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609883A-A263-484C-8268-02FC54299FF7}"/>
              </a:ext>
            </a:extLst>
          </p:cNvPr>
          <p:cNvSpPr txBox="1"/>
          <p:nvPr/>
        </p:nvSpPr>
        <p:spPr>
          <a:xfrm>
            <a:off x="1620155" y="4349175"/>
            <a:ext cx="5903691"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spc="-150" dirty="0">
                <a:solidFill>
                  <a:schemeClr val="tx1"/>
                </a:solidFill>
                <a:latin typeface="Times New Roman" panose="02020603050405020304" pitchFamily="18" charset="0"/>
                <a:cs typeface="Times New Roman" panose="02020603050405020304" pitchFamily="18" charset="0"/>
              </a:rPr>
              <a:t>What can you see in the picture?</a:t>
            </a:r>
          </a:p>
        </p:txBody>
      </p:sp>
      <p:sp>
        <p:nvSpPr>
          <p:cNvPr id="14" name="TextBox 13">
            <a:extLst>
              <a:ext uri="{FF2B5EF4-FFF2-40B4-BE49-F238E27FC236}">
                <a16:creationId xmlns:a16="http://schemas.microsoft.com/office/drawing/2014/main" id="{9482255A-7268-49B4-8E3A-EC01A7860EEF}"/>
              </a:ext>
            </a:extLst>
          </p:cNvPr>
          <p:cNvSpPr txBox="1"/>
          <p:nvPr/>
        </p:nvSpPr>
        <p:spPr>
          <a:xfrm>
            <a:off x="1454151" y="133350"/>
            <a:ext cx="6235699"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u="sng" spc="-150" dirty="0">
                <a:solidFill>
                  <a:srgbClr val="0070C0"/>
                </a:solidFill>
                <a:latin typeface="Times New Roman" panose="02020603050405020304" pitchFamily="18" charset="0"/>
                <a:cs typeface="Times New Roman" panose="02020603050405020304" pitchFamily="18" charset="0"/>
              </a:rPr>
              <a:t>Let’s see the picture and think about it.</a:t>
            </a:r>
          </a:p>
        </p:txBody>
      </p:sp>
      <p:sp>
        <p:nvSpPr>
          <p:cNvPr id="17" name="Frame 16">
            <a:extLst>
              <a:ext uri="{FF2B5EF4-FFF2-40B4-BE49-F238E27FC236}">
                <a16:creationId xmlns:a16="http://schemas.microsoft.com/office/drawing/2014/main" id="{09563C33-1473-4CB7-A70E-39A3A3155F62}"/>
              </a:ext>
            </a:extLst>
          </p:cNvPr>
          <p:cNvSpPr/>
          <p:nvPr/>
        </p:nvSpPr>
        <p:spPr>
          <a:xfrm>
            <a:off x="0" y="0"/>
            <a:ext cx="9144000" cy="5143500"/>
          </a:xfrm>
          <a:prstGeom prst="frame">
            <a:avLst>
              <a:gd name="adj1" fmla="val 2085"/>
            </a:avLst>
          </a:prstGeom>
          <a:solidFill>
            <a:schemeClr val="bg2">
              <a:lumMod val="25000"/>
            </a:schemeClr>
          </a:solidFill>
          <a:ln w="38100" cmpd="tri">
            <a:solidFill>
              <a:schemeClr val="tx1"/>
            </a:solidFill>
          </a:ln>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8" name="Picture 17">
            <a:extLst>
              <a:ext uri="{FF2B5EF4-FFF2-40B4-BE49-F238E27FC236}">
                <a16:creationId xmlns:a16="http://schemas.microsoft.com/office/drawing/2014/main" id="{86B1F34E-77CC-4F2A-A41F-418503804A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750" y="133350"/>
            <a:ext cx="494383" cy="446567"/>
          </a:xfrm>
          <a:prstGeom prst="ellipse">
            <a:avLst/>
          </a:prstGeom>
          <a:ln w="63500" cap="rnd">
            <a:noFill/>
          </a:ln>
          <a:effectLst/>
        </p:spPr>
      </p:pic>
      <p:pic>
        <p:nvPicPr>
          <p:cNvPr id="19" name="Picture 18">
            <a:extLst>
              <a:ext uri="{FF2B5EF4-FFF2-40B4-BE49-F238E27FC236}">
                <a16:creationId xmlns:a16="http://schemas.microsoft.com/office/drawing/2014/main" id="{310E5FF7-F413-4C1E-890A-9DFCB2035A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2881" y="133352"/>
            <a:ext cx="509985" cy="413973"/>
          </a:xfrm>
          <a:prstGeom prst="ellipse">
            <a:avLst/>
          </a:prstGeom>
          <a:ln w="3175" cap="rnd">
            <a:noFill/>
          </a:ln>
          <a:effectLst/>
        </p:spPr>
      </p:pic>
      <p:pic>
        <p:nvPicPr>
          <p:cNvPr id="22" name="Picture 21">
            <a:extLst>
              <a:ext uri="{FF2B5EF4-FFF2-40B4-BE49-F238E27FC236}">
                <a16:creationId xmlns:a16="http://schemas.microsoft.com/office/drawing/2014/main" id="{01A8220F-D10B-460E-BF1D-5BCE7DE5068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30509" y="875867"/>
            <a:ext cx="7082982" cy="3391766"/>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E3C5A62C-F35A-4D63-BC2D-C68E089DDB5B}"/>
              </a:ext>
            </a:extLst>
          </p:cNvPr>
          <p:cNvSpPr txBox="1"/>
          <p:nvPr/>
        </p:nvSpPr>
        <p:spPr>
          <a:xfrm>
            <a:off x="1792509" y="4349175"/>
            <a:ext cx="5903691"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spc="-150" dirty="0">
                <a:solidFill>
                  <a:schemeClr val="tx1"/>
                </a:solidFill>
                <a:latin typeface="Times New Roman" panose="02020603050405020304" pitchFamily="18" charset="0"/>
                <a:cs typeface="Times New Roman" panose="02020603050405020304" pitchFamily="18" charset="0"/>
              </a:rPr>
              <a:t>What is happening in the picture?</a:t>
            </a:r>
          </a:p>
        </p:txBody>
      </p:sp>
    </p:spTree>
    <p:custDataLst>
      <p:tags r:id="rId1"/>
    </p:custDataLst>
    <p:extLst>
      <p:ext uri="{BB962C8B-B14F-4D97-AF65-F5344CB8AC3E}">
        <p14:creationId xmlns:p14="http://schemas.microsoft.com/office/powerpoint/2010/main" val="2670475978"/>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11"/>
                                        </p:tgtEl>
                                        <p:attrNameLst>
                                          <p:attrName>ppt_w</p:attrName>
                                        </p:attrNameLst>
                                      </p:cBhvr>
                                      <p:tavLst>
                                        <p:tav tm="0">
                                          <p:val>
                                            <p:strVal val="ppt_w"/>
                                          </p:val>
                                        </p:tav>
                                        <p:tav tm="100000">
                                          <p:val>
                                            <p:fltVal val="0"/>
                                          </p:val>
                                        </p:tav>
                                      </p:tavLst>
                                    </p:anim>
                                    <p:anim calcmode="lin" valueType="num">
                                      <p:cBhvr>
                                        <p:cTn id="14" dur="500"/>
                                        <p:tgtEl>
                                          <p:spTgt spid="11"/>
                                        </p:tgtEl>
                                        <p:attrNameLst>
                                          <p:attrName>ppt_h</p:attrName>
                                        </p:attrNameLst>
                                      </p:cBhvr>
                                      <p:tavLst>
                                        <p:tav tm="0">
                                          <p:val>
                                            <p:strVal val="ppt_h"/>
                                          </p:val>
                                        </p:tav>
                                        <p:tav tm="100000">
                                          <p:val>
                                            <p:fltVal val="0"/>
                                          </p:val>
                                        </p:tav>
                                      </p:tavLst>
                                    </p:anim>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609883A-A263-484C-8268-02FC54299FF7}"/>
              </a:ext>
            </a:extLst>
          </p:cNvPr>
          <p:cNvSpPr txBox="1"/>
          <p:nvPr/>
        </p:nvSpPr>
        <p:spPr>
          <a:xfrm>
            <a:off x="1620155" y="4349175"/>
            <a:ext cx="5903691"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spc="-150" dirty="0">
                <a:solidFill>
                  <a:schemeClr val="tx1"/>
                </a:solidFill>
                <a:latin typeface="Times New Roman" panose="02020603050405020304" pitchFamily="18" charset="0"/>
                <a:cs typeface="Times New Roman" panose="02020603050405020304" pitchFamily="18" charset="0"/>
              </a:rPr>
              <a:t>Who are there in the picture?</a:t>
            </a:r>
          </a:p>
        </p:txBody>
      </p:sp>
      <p:sp>
        <p:nvSpPr>
          <p:cNvPr id="14" name="TextBox 13">
            <a:extLst>
              <a:ext uri="{FF2B5EF4-FFF2-40B4-BE49-F238E27FC236}">
                <a16:creationId xmlns:a16="http://schemas.microsoft.com/office/drawing/2014/main" id="{9482255A-7268-49B4-8E3A-EC01A7860EEF}"/>
              </a:ext>
            </a:extLst>
          </p:cNvPr>
          <p:cNvSpPr txBox="1"/>
          <p:nvPr/>
        </p:nvSpPr>
        <p:spPr>
          <a:xfrm>
            <a:off x="1454151" y="133350"/>
            <a:ext cx="6235699"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u="sng" spc="-150" dirty="0">
                <a:solidFill>
                  <a:srgbClr val="0070C0"/>
                </a:solidFill>
                <a:latin typeface="Times New Roman" panose="02020603050405020304" pitchFamily="18" charset="0"/>
                <a:cs typeface="Times New Roman" panose="02020603050405020304" pitchFamily="18" charset="0"/>
              </a:rPr>
              <a:t>Let’s see the picture and think about it.</a:t>
            </a:r>
          </a:p>
        </p:txBody>
      </p:sp>
      <p:sp>
        <p:nvSpPr>
          <p:cNvPr id="17" name="Frame 16">
            <a:extLst>
              <a:ext uri="{FF2B5EF4-FFF2-40B4-BE49-F238E27FC236}">
                <a16:creationId xmlns:a16="http://schemas.microsoft.com/office/drawing/2014/main" id="{09563C33-1473-4CB7-A70E-39A3A3155F62}"/>
              </a:ext>
            </a:extLst>
          </p:cNvPr>
          <p:cNvSpPr/>
          <p:nvPr/>
        </p:nvSpPr>
        <p:spPr>
          <a:xfrm>
            <a:off x="0" y="0"/>
            <a:ext cx="9144000" cy="5143500"/>
          </a:xfrm>
          <a:prstGeom prst="frame">
            <a:avLst>
              <a:gd name="adj1" fmla="val 2085"/>
            </a:avLst>
          </a:prstGeom>
          <a:solidFill>
            <a:schemeClr val="bg2">
              <a:lumMod val="25000"/>
            </a:schemeClr>
          </a:solidFill>
          <a:ln w="38100" cmpd="tri">
            <a:solidFill>
              <a:schemeClr val="tx1"/>
            </a:solidFill>
          </a:ln>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8" name="Picture 17">
            <a:extLst>
              <a:ext uri="{FF2B5EF4-FFF2-40B4-BE49-F238E27FC236}">
                <a16:creationId xmlns:a16="http://schemas.microsoft.com/office/drawing/2014/main" id="{86B1F34E-77CC-4F2A-A41F-418503804A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750" y="133350"/>
            <a:ext cx="494383" cy="446567"/>
          </a:xfrm>
          <a:prstGeom prst="ellipse">
            <a:avLst/>
          </a:prstGeom>
          <a:ln w="63500" cap="rnd">
            <a:noFill/>
          </a:ln>
          <a:effectLst/>
        </p:spPr>
      </p:pic>
      <p:pic>
        <p:nvPicPr>
          <p:cNvPr id="19" name="Picture 18">
            <a:extLst>
              <a:ext uri="{FF2B5EF4-FFF2-40B4-BE49-F238E27FC236}">
                <a16:creationId xmlns:a16="http://schemas.microsoft.com/office/drawing/2014/main" id="{310E5FF7-F413-4C1E-890A-9DFCB2035A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2881" y="133352"/>
            <a:ext cx="509985" cy="413973"/>
          </a:xfrm>
          <a:prstGeom prst="ellipse">
            <a:avLst/>
          </a:prstGeom>
          <a:ln w="3175" cap="rnd">
            <a:noFill/>
          </a:ln>
          <a:effectLst/>
        </p:spPr>
      </p:pic>
      <p:pic>
        <p:nvPicPr>
          <p:cNvPr id="22" name="Picture 21">
            <a:extLst>
              <a:ext uri="{FF2B5EF4-FFF2-40B4-BE49-F238E27FC236}">
                <a16:creationId xmlns:a16="http://schemas.microsoft.com/office/drawing/2014/main" id="{01A8220F-D10B-460E-BF1D-5BCE7DE5068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30509" y="875867"/>
            <a:ext cx="7082982" cy="3391766"/>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E3C5A62C-F35A-4D63-BC2D-C68E089DDB5B}"/>
              </a:ext>
            </a:extLst>
          </p:cNvPr>
          <p:cNvSpPr txBox="1"/>
          <p:nvPr/>
        </p:nvSpPr>
        <p:spPr>
          <a:xfrm>
            <a:off x="1792509" y="4349175"/>
            <a:ext cx="5903691"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spc="-150" dirty="0">
                <a:solidFill>
                  <a:schemeClr val="tx1"/>
                </a:solidFill>
                <a:latin typeface="Times New Roman" panose="02020603050405020304" pitchFamily="18" charset="0"/>
                <a:cs typeface="Times New Roman" panose="02020603050405020304" pitchFamily="18" charset="0"/>
              </a:rPr>
              <a:t>What is written top of the picture?</a:t>
            </a:r>
          </a:p>
        </p:txBody>
      </p:sp>
    </p:spTree>
    <p:custDataLst>
      <p:tags r:id="rId1"/>
    </p:custDataLst>
    <p:extLst>
      <p:ext uri="{BB962C8B-B14F-4D97-AF65-F5344CB8AC3E}">
        <p14:creationId xmlns:p14="http://schemas.microsoft.com/office/powerpoint/2010/main" val="20002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11"/>
                                        </p:tgtEl>
                                        <p:attrNameLst>
                                          <p:attrName>ppt_w</p:attrName>
                                        </p:attrNameLst>
                                      </p:cBhvr>
                                      <p:tavLst>
                                        <p:tav tm="0">
                                          <p:val>
                                            <p:strVal val="ppt_w"/>
                                          </p:val>
                                        </p:tav>
                                        <p:tav tm="100000">
                                          <p:val>
                                            <p:fltVal val="0"/>
                                          </p:val>
                                        </p:tav>
                                      </p:tavLst>
                                    </p:anim>
                                    <p:anim calcmode="lin" valueType="num">
                                      <p:cBhvr>
                                        <p:cTn id="14" dur="500"/>
                                        <p:tgtEl>
                                          <p:spTgt spid="11"/>
                                        </p:tgtEl>
                                        <p:attrNameLst>
                                          <p:attrName>ppt_h</p:attrName>
                                        </p:attrNameLst>
                                      </p:cBhvr>
                                      <p:tavLst>
                                        <p:tav tm="0">
                                          <p:val>
                                            <p:strVal val="ppt_h"/>
                                          </p:val>
                                        </p:tav>
                                        <p:tav tm="100000">
                                          <p:val>
                                            <p:fltVal val="0"/>
                                          </p:val>
                                        </p:tav>
                                      </p:tavLst>
                                    </p:anim>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Clipping">
            <a:extLst>
              <a:ext uri="{FF2B5EF4-FFF2-40B4-BE49-F238E27FC236}">
                <a16:creationId xmlns:a16="http://schemas.microsoft.com/office/drawing/2014/main" id="{4F94A834-6CFA-4B85-95B8-3618806D4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6119" y="840077"/>
            <a:ext cx="4131763" cy="3408073"/>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4609883A-A263-484C-8268-02FC54299FF7}"/>
              </a:ext>
            </a:extLst>
          </p:cNvPr>
          <p:cNvSpPr txBox="1"/>
          <p:nvPr/>
        </p:nvSpPr>
        <p:spPr>
          <a:xfrm>
            <a:off x="1620155" y="4349175"/>
            <a:ext cx="5903691"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spc="-150" dirty="0">
                <a:solidFill>
                  <a:schemeClr val="tx1"/>
                </a:solidFill>
                <a:latin typeface="Times New Roman" panose="02020603050405020304" pitchFamily="18" charset="0"/>
                <a:cs typeface="Times New Roman" panose="02020603050405020304" pitchFamily="18" charset="0"/>
              </a:rPr>
              <a:t>What do these packets look like?</a:t>
            </a:r>
          </a:p>
        </p:txBody>
      </p:sp>
      <p:sp>
        <p:nvSpPr>
          <p:cNvPr id="14" name="TextBox 13">
            <a:extLst>
              <a:ext uri="{FF2B5EF4-FFF2-40B4-BE49-F238E27FC236}">
                <a16:creationId xmlns:a16="http://schemas.microsoft.com/office/drawing/2014/main" id="{9482255A-7268-49B4-8E3A-EC01A7860EEF}"/>
              </a:ext>
            </a:extLst>
          </p:cNvPr>
          <p:cNvSpPr txBox="1"/>
          <p:nvPr/>
        </p:nvSpPr>
        <p:spPr>
          <a:xfrm>
            <a:off x="1105017" y="133350"/>
            <a:ext cx="6933967"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u="sng" spc="-150" dirty="0">
                <a:solidFill>
                  <a:srgbClr val="0070C0"/>
                </a:solidFill>
                <a:latin typeface="Times New Roman" panose="02020603050405020304" pitchFamily="18" charset="0"/>
                <a:cs typeface="Times New Roman" panose="02020603050405020304" pitchFamily="18" charset="0"/>
              </a:rPr>
              <a:t>Now let’s see the picture and think about it.</a:t>
            </a:r>
          </a:p>
        </p:txBody>
      </p:sp>
      <p:sp>
        <p:nvSpPr>
          <p:cNvPr id="17" name="Frame 16">
            <a:extLst>
              <a:ext uri="{FF2B5EF4-FFF2-40B4-BE49-F238E27FC236}">
                <a16:creationId xmlns:a16="http://schemas.microsoft.com/office/drawing/2014/main" id="{09563C33-1473-4CB7-A70E-39A3A3155F62}"/>
              </a:ext>
            </a:extLst>
          </p:cNvPr>
          <p:cNvSpPr/>
          <p:nvPr/>
        </p:nvSpPr>
        <p:spPr>
          <a:xfrm>
            <a:off x="0" y="0"/>
            <a:ext cx="9144000" cy="5143500"/>
          </a:xfrm>
          <a:prstGeom prst="frame">
            <a:avLst>
              <a:gd name="adj1" fmla="val 2085"/>
            </a:avLst>
          </a:prstGeom>
          <a:solidFill>
            <a:schemeClr val="bg2">
              <a:lumMod val="25000"/>
            </a:schemeClr>
          </a:solidFill>
          <a:ln w="38100" cmpd="tri">
            <a:solidFill>
              <a:schemeClr val="tx1"/>
            </a:solidFill>
          </a:ln>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8" name="Picture 17">
            <a:extLst>
              <a:ext uri="{FF2B5EF4-FFF2-40B4-BE49-F238E27FC236}">
                <a16:creationId xmlns:a16="http://schemas.microsoft.com/office/drawing/2014/main" id="{86B1F34E-77CC-4F2A-A41F-418503804A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750" y="133350"/>
            <a:ext cx="494383" cy="446567"/>
          </a:xfrm>
          <a:prstGeom prst="ellipse">
            <a:avLst/>
          </a:prstGeom>
          <a:ln w="63500" cap="rnd">
            <a:noFill/>
          </a:ln>
          <a:effectLst/>
        </p:spPr>
      </p:pic>
      <p:pic>
        <p:nvPicPr>
          <p:cNvPr id="19" name="Picture 18">
            <a:extLst>
              <a:ext uri="{FF2B5EF4-FFF2-40B4-BE49-F238E27FC236}">
                <a16:creationId xmlns:a16="http://schemas.microsoft.com/office/drawing/2014/main" id="{310E5FF7-F413-4C1E-890A-9DFCB2035A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2881" y="133352"/>
            <a:ext cx="509985" cy="413973"/>
          </a:xfrm>
          <a:prstGeom prst="ellipse">
            <a:avLst/>
          </a:prstGeom>
          <a:ln w="3175" cap="rnd">
            <a:noFill/>
          </a:ln>
          <a:effectLst/>
        </p:spPr>
      </p:pic>
      <p:sp>
        <p:nvSpPr>
          <p:cNvPr id="8" name="TextBox 7">
            <a:extLst>
              <a:ext uri="{FF2B5EF4-FFF2-40B4-BE49-F238E27FC236}">
                <a16:creationId xmlns:a16="http://schemas.microsoft.com/office/drawing/2014/main" id="{E3C5A62C-F35A-4D63-BC2D-C68E089DDB5B}"/>
              </a:ext>
            </a:extLst>
          </p:cNvPr>
          <p:cNvSpPr txBox="1"/>
          <p:nvPr/>
        </p:nvSpPr>
        <p:spPr>
          <a:xfrm>
            <a:off x="1620155" y="4349175"/>
            <a:ext cx="5903691"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spc="-150" dirty="0">
                <a:solidFill>
                  <a:schemeClr val="tx1"/>
                </a:solidFill>
                <a:latin typeface="Times New Roman" panose="02020603050405020304" pitchFamily="18" charset="0"/>
                <a:cs typeface="Times New Roman" panose="02020603050405020304" pitchFamily="18" charset="0"/>
              </a:rPr>
              <a:t>What do we with these packets?</a:t>
            </a:r>
          </a:p>
        </p:txBody>
      </p:sp>
      <p:sp>
        <p:nvSpPr>
          <p:cNvPr id="9" name="TextBox 8">
            <a:extLst>
              <a:ext uri="{FF2B5EF4-FFF2-40B4-BE49-F238E27FC236}">
                <a16:creationId xmlns:a16="http://schemas.microsoft.com/office/drawing/2014/main" id="{4A9E84C6-635F-47A1-8492-425B6A3E6F7E}"/>
              </a:ext>
            </a:extLst>
          </p:cNvPr>
          <p:cNvSpPr txBox="1"/>
          <p:nvPr/>
        </p:nvSpPr>
        <p:spPr>
          <a:xfrm>
            <a:off x="1620155" y="4349175"/>
            <a:ext cx="5903691"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spc="-150" dirty="0">
                <a:solidFill>
                  <a:schemeClr val="tx1"/>
                </a:solidFill>
                <a:latin typeface="Times New Roman" panose="02020603050405020304" pitchFamily="18" charset="0"/>
                <a:cs typeface="Times New Roman" panose="02020603050405020304" pitchFamily="18" charset="0"/>
              </a:rPr>
              <a:t>When do we present these to others?</a:t>
            </a:r>
          </a:p>
        </p:txBody>
      </p:sp>
    </p:spTree>
    <p:custDataLst>
      <p:tags r:id="rId1"/>
    </p:custDataLst>
    <p:extLst>
      <p:ext uri="{BB962C8B-B14F-4D97-AF65-F5344CB8AC3E}">
        <p14:creationId xmlns:p14="http://schemas.microsoft.com/office/powerpoint/2010/main" val="21704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11"/>
                                        </p:tgtEl>
                                        <p:attrNameLst>
                                          <p:attrName>ppt_w</p:attrName>
                                        </p:attrNameLst>
                                      </p:cBhvr>
                                      <p:tavLst>
                                        <p:tav tm="0">
                                          <p:val>
                                            <p:strVal val="ppt_w"/>
                                          </p:val>
                                        </p:tav>
                                        <p:tav tm="100000">
                                          <p:val>
                                            <p:fltVal val="0"/>
                                          </p:val>
                                        </p:tav>
                                      </p:tavLst>
                                    </p:anim>
                                    <p:anim calcmode="lin" valueType="num">
                                      <p:cBhvr>
                                        <p:cTn id="14" dur="500"/>
                                        <p:tgtEl>
                                          <p:spTgt spid="11"/>
                                        </p:tgtEl>
                                        <p:attrNameLst>
                                          <p:attrName>ppt_h</p:attrName>
                                        </p:attrNameLst>
                                      </p:cBhvr>
                                      <p:tavLst>
                                        <p:tav tm="0">
                                          <p:val>
                                            <p:strVal val="ppt_h"/>
                                          </p:val>
                                        </p:tav>
                                        <p:tav tm="100000">
                                          <p:val>
                                            <p:fltVal val="0"/>
                                          </p:val>
                                        </p:tav>
                                      </p:tavLst>
                                    </p:anim>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grpId="1" nodeType="clickEffect">
                                  <p:stCondLst>
                                    <p:cond delay="0"/>
                                  </p:stCondLst>
                                  <p:childTnLst>
                                    <p:anim calcmode="lin" valueType="num">
                                      <p:cBhvr>
                                        <p:cTn id="26" dur="500"/>
                                        <p:tgtEl>
                                          <p:spTgt spid="8"/>
                                        </p:tgtEl>
                                        <p:attrNameLst>
                                          <p:attrName>ppt_w</p:attrName>
                                        </p:attrNameLst>
                                      </p:cBhvr>
                                      <p:tavLst>
                                        <p:tav tm="0">
                                          <p:val>
                                            <p:strVal val="ppt_w"/>
                                          </p:val>
                                        </p:tav>
                                        <p:tav tm="100000">
                                          <p:val>
                                            <p:fltVal val="0"/>
                                          </p:val>
                                        </p:tav>
                                      </p:tavLst>
                                    </p:anim>
                                    <p:anim calcmode="lin" valueType="num">
                                      <p:cBhvr>
                                        <p:cTn id="27" dur="500"/>
                                        <p:tgtEl>
                                          <p:spTgt spid="8"/>
                                        </p:tgtEl>
                                        <p:attrNameLst>
                                          <p:attrName>ppt_h</p:attrName>
                                        </p:attrNameLst>
                                      </p:cBhvr>
                                      <p:tavLst>
                                        <p:tav tm="0">
                                          <p:val>
                                            <p:strVal val="ppt_h"/>
                                          </p:val>
                                        </p:tav>
                                        <p:tav tm="100000">
                                          <p:val>
                                            <p:fltVal val="0"/>
                                          </p:val>
                                        </p:tav>
                                      </p:tavLst>
                                    </p:anim>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8" grpId="0"/>
      <p:bldP spid="8" grpId="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6|3.7|3.3|2.6"/>
</p:tagLst>
</file>

<file path=ppt/tags/tag2.xml><?xml version="1.0" encoding="utf-8"?>
<p:tagLst xmlns:a="http://schemas.openxmlformats.org/drawingml/2006/main" xmlns:r="http://schemas.openxmlformats.org/officeDocument/2006/relationships" xmlns:p="http://schemas.openxmlformats.org/presentationml/2006/main">
  <p:tag name="TIMING" val="|0.5|1.4"/>
</p:tagLst>
</file>

<file path=ppt/tags/tag3.xml><?xml version="1.0" encoding="utf-8"?>
<p:tagLst xmlns:a="http://schemas.openxmlformats.org/drawingml/2006/main" xmlns:r="http://schemas.openxmlformats.org/officeDocument/2006/relationships" xmlns:p="http://schemas.openxmlformats.org/presentationml/2006/main">
  <p:tag name="TIMING" val="|1.1"/>
</p:tagLst>
</file>

<file path=ppt/tags/tag4.xml><?xml version="1.0" encoding="utf-8"?>
<p:tagLst xmlns:a="http://schemas.openxmlformats.org/drawingml/2006/main" xmlns:r="http://schemas.openxmlformats.org/officeDocument/2006/relationships" xmlns:p="http://schemas.openxmlformats.org/presentationml/2006/main">
  <p:tag name="TIMING" val="|7.6|3.7|3.3|2.6"/>
</p:tagLst>
</file>

<file path=ppt/tags/tag5.xml><?xml version="1.0" encoding="utf-8"?>
<p:tagLst xmlns:a="http://schemas.openxmlformats.org/drawingml/2006/main" xmlns:r="http://schemas.openxmlformats.org/officeDocument/2006/relationships" xmlns:p="http://schemas.openxmlformats.org/presentationml/2006/main">
  <p:tag name="TIMING" val="|7.6|3.7|3.3|2.6"/>
</p:tagLst>
</file>

<file path=ppt/tags/tag6.xml><?xml version="1.0" encoding="utf-8"?>
<p:tagLst xmlns:a="http://schemas.openxmlformats.org/drawingml/2006/main" xmlns:r="http://schemas.openxmlformats.org/officeDocument/2006/relationships" xmlns:p="http://schemas.openxmlformats.org/presentationml/2006/main">
  <p:tag name="TIMING" val="|7.6|3.7|3.3|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943</Words>
  <Application>Microsoft Office PowerPoint</Application>
  <PresentationFormat>On-screen Show (16:9)</PresentationFormat>
  <Paragraphs>117</Paragraphs>
  <Slides>25</Slides>
  <Notes>25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BrahmaputraMJ</vt:lpstr>
      <vt:lpstr>Calibri</vt:lpstr>
      <vt:lpstr>Calibri Light</vt:lpstr>
      <vt:lpstr>NikoshBAN</vt:lpstr>
      <vt:lpstr>SutonnyMJ</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5569</cp:revision>
  <dcterms:created xsi:type="dcterms:W3CDTF">2006-08-16T00:00:00Z</dcterms:created>
  <dcterms:modified xsi:type="dcterms:W3CDTF">2021-10-03T13:24:22Z</dcterms:modified>
</cp:coreProperties>
</file>