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7C5"/>
    <a:srgbClr val="EBFA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>
        <p:guide orient="horz" pos="211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8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8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7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4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4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3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4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0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7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7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F8DF61-DF05-4E58-8FD2-B5D1559773D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E0100-8A83-4E87-B040-7F28D946E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5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FAFF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418"/>
            </a:avLst>
          </a:prstGeom>
          <a:blipFill dpi="0" rotWithShape="1">
            <a:blip r:embed="rId13">
              <a:alphaModFix amt="85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5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ulips Garden Flowers - Free photo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00025"/>
            <a:ext cx="11730037" cy="646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586163" y="242887"/>
            <a:ext cx="6467475" cy="5043488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/>
          <p:nvPr/>
        </p:nvSpPr>
        <p:spPr>
          <a:xfrm>
            <a:off x="271463" y="160338"/>
            <a:ext cx="4486275" cy="6503858"/>
          </a:xfrm>
          <a:custGeom>
            <a:avLst/>
            <a:gdLst>
              <a:gd name="connsiteX0" fmla="*/ 0 w 3414713"/>
              <a:gd name="connsiteY0" fmla="*/ 0 h 6300787"/>
              <a:gd name="connsiteX1" fmla="*/ 3414713 w 3414713"/>
              <a:gd name="connsiteY1" fmla="*/ 0 h 6300787"/>
              <a:gd name="connsiteX2" fmla="*/ 3414713 w 3414713"/>
              <a:gd name="connsiteY2" fmla="*/ 6300787 h 6300787"/>
              <a:gd name="connsiteX3" fmla="*/ 0 w 3414713"/>
              <a:gd name="connsiteY3" fmla="*/ 6300787 h 6300787"/>
              <a:gd name="connsiteX4" fmla="*/ 0 w 3414713"/>
              <a:gd name="connsiteY4" fmla="*/ 0 h 6300787"/>
              <a:gd name="connsiteX0" fmla="*/ 0 w 3414713"/>
              <a:gd name="connsiteY0" fmla="*/ 0 h 6300787"/>
              <a:gd name="connsiteX1" fmla="*/ 3386138 w 3414713"/>
              <a:gd name="connsiteY1" fmla="*/ 28575 h 6300787"/>
              <a:gd name="connsiteX2" fmla="*/ 3414713 w 3414713"/>
              <a:gd name="connsiteY2" fmla="*/ 6300787 h 6300787"/>
              <a:gd name="connsiteX3" fmla="*/ 0 w 3414713"/>
              <a:gd name="connsiteY3" fmla="*/ 6300787 h 6300787"/>
              <a:gd name="connsiteX4" fmla="*/ 0 w 3414713"/>
              <a:gd name="connsiteY4" fmla="*/ 0 h 6300787"/>
              <a:gd name="connsiteX0" fmla="*/ 0 w 3414713"/>
              <a:gd name="connsiteY0" fmla="*/ 0 h 6300787"/>
              <a:gd name="connsiteX1" fmla="*/ 3386138 w 3414713"/>
              <a:gd name="connsiteY1" fmla="*/ 28575 h 6300787"/>
              <a:gd name="connsiteX2" fmla="*/ 3414713 w 3414713"/>
              <a:gd name="connsiteY2" fmla="*/ 6300787 h 6300787"/>
              <a:gd name="connsiteX3" fmla="*/ 0 w 3414713"/>
              <a:gd name="connsiteY3" fmla="*/ 6300787 h 6300787"/>
              <a:gd name="connsiteX4" fmla="*/ 0 w 3414713"/>
              <a:gd name="connsiteY4" fmla="*/ 0 h 6300787"/>
              <a:gd name="connsiteX0" fmla="*/ 0 w 3414713"/>
              <a:gd name="connsiteY0" fmla="*/ 0 h 6300787"/>
              <a:gd name="connsiteX1" fmla="*/ 3386138 w 3414713"/>
              <a:gd name="connsiteY1" fmla="*/ 28575 h 6300787"/>
              <a:gd name="connsiteX2" fmla="*/ 3414713 w 3414713"/>
              <a:gd name="connsiteY2" fmla="*/ 6300787 h 6300787"/>
              <a:gd name="connsiteX3" fmla="*/ 0 w 3414713"/>
              <a:gd name="connsiteY3" fmla="*/ 6300787 h 6300787"/>
              <a:gd name="connsiteX4" fmla="*/ 0 w 3414713"/>
              <a:gd name="connsiteY4" fmla="*/ 0 h 630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713" h="6300787">
                <a:moveTo>
                  <a:pt x="0" y="0"/>
                </a:moveTo>
                <a:lnTo>
                  <a:pt x="3386138" y="28575"/>
                </a:lnTo>
                <a:cubicBezTo>
                  <a:pt x="595313" y="3219450"/>
                  <a:pt x="3405188" y="4210050"/>
                  <a:pt x="3414713" y="6300787"/>
                </a:cubicBezTo>
                <a:lnTo>
                  <a:pt x="0" y="63007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1463" y="160338"/>
            <a:ext cx="3314700" cy="6503858"/>
          </a:xfrm>
          <a:custGeom>
            <a:avLst/>
            <a:gdLst>
              <a:gd name="connsiteX0" fmla="*/ 0 w 3414713"/>
              <a:gd name="connsiteY0" fmla="*/ 0 h 6300787"/>
              <a:gd name="connsiteX1" fmla="*/ 3414713 w 3414713"/>
              <a:gd name="connsiteY1" fmla="*/ 0 h 6300787"/>
              <a:gd name="connsiteX2" fmla="*/ 3414713 w 3414713"/>
              <a:gd name="connsiteY2" fmla="*/ 6300787 h 6300787"/>
              <a:gd name="connsiteX3" fmla="*/ 0 w 3414713"/>
              <a:gd name="connsiteY3" fmla="*/ 6300787 h 6300787"/>
              <a:gd name="connsiteX4" fmla="*/ 0 w 3414713"/>
              <a:gd name="connsiteY4" fmla="*/ 0 h 6300787"/>
              <a:gd name="connsiteX0" fmla="*/ 0 w 3414713"/>
              <a:gd name="connsiteY0" fmla="*/ 0 h 6300787"/>
              <a:gd name="connsiteX1" fmla="*/ 3386138 w 3414713"/>
              <a:gd name="connsiteY1" fmla="*/ 28575 h 6300787"/>
              <a:gd name="connsiteX2" fmla="*/ 3414713 w 3414713"/>
              <a:gd name="connsiteY2" fmla="*/ 6300787 h 6300787"/>
              <a:gd name="connsiteX3" fmla="*/ 0 w 3414713"/>
              <a:gd name="connsiteY3" fmla="*/ 6300787 h 6300787"/>
              <a:gd name="connsiteX4" fmla="*/ 0 w 3414713"/>
              <a:gd name="connsiteY4" fmla="*/ 0 h 6300787"/>
              <a:gd name="connsiteX0" fmla="*/ 0 w 3414713"/>
              <a:gd name="connsiteY0" fmla="*/ 0 h 6300787"/>
              <a:gd name="connsiteX1" fmla="*/ 3386138 w 3414713"/>
              <a:gd name="connsiteY1" fmla="*/ 28575 h 6300787"/>
              <a:gd name="connsiteX2" fmla="*/ 3414713 w 3414713"/>
              <a:gd name="connsiteY2" fmla="*/ 6300787 h 6300787"/>
              <a:gd name="connsiteX3" fmla="*/ 0 w 3414713"/>
              <a:gd name="connsiteY3" fmla="*/ 6300787 h 6300787"/>
              <a:gd name="connsiteX4" fmla="*/ 0 w 3414713"/>
              <a:gd name="connsiteY4" fmla="*/ 0 h 6300787"/>
              <a:gd name="connsiteX0" fmla="*/ 0 w 3414713"/>
              <a:gd name="connsiteY0" fmla="*/ 0 h 6300787"/>
              <a:gd name="connsiteX1" fmla="*/ 3386138 w 3414713"/>
              <a:gd name="connsiteY1" fmla="*/ 28575 h 6300787"/>
              <a:gd name="connsiteX2" fmla="*/ 3414713 w 3414713"/>
              <a:gd name="connsiteY2" fmla="*/ 6300787 h 6300787"/>
              <a:gd name="connsiteX3" fmla="*/ 0 w 3414713"/>
              <a:gd name="connsiteY3" fmla="*/ 6300787 h 6300787"/>
              <a:gd name="connsiteX4" fmla="*/ 0 w 3414713"/>
              <a:gd name="connsiteY4" fmla="*/ 0 h 630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713" h="6300787">
                <a:moveTo>
                  <a:pt x="0" y="0"/>
                </a:moveTo>
                <a:lnTo>
                  <a:pt x="3386138" y="28575"/>
                </a:lnTo>
                <a:cubicBezTo>
                  <a:pt x="595313" y="3219450"/>
                  <a:pt x="3405188" y="4210050"/>
                  <a:pt x="3414713" y="6300787"/>
                </a:cubicBezTo>
                <a:lnTo>
                  <a:pt x="0" y="63007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1463" y="2143125"/>
            <a:ext cx="11730037" cy="4521071"/>
          </a:xfrm>
          <a:custGeom>
            <a:avLst/>
            <a:gdLst>
              <a:gd name="connsiteX0" fmla="*/ 0 w 11730037"/>
              <a:gd name="connsiteY0" fmla="*/ 0 h 4357688"/>
              <a:gd name="connsiteX1" fmla="*/ 11730037 w 11730037"/>
              <a:gd name="connsiteY1" fmla="*/ 0 h 4357688"/>
              <a:gd name="connsiteX2" fmla="*/ 11730037 w 11730037"/>
              <a:gd name="connsiteY2" fmla="*/ 4357688 h 4357688"/>
              <a:gd name="connsiteX3" fmla="*/ 0 w 11730037"/>
              <a:gd name="connsiteY3" fmla="*/ 4357688 h 4357688"/>
              <a:gd name="connsiteX4" fmla="*/ 0 w 11730037"/>
              <a:gd name="connsiteY4" fmla="*/ 0 h 4357688"/>
              <a:gd name="connsiteX0" fmla="*/ 3314700 w 11730037"/>
              <a:gd name="connsiteY0" fmla="*/ 2000250 h 4357688"/>
              <a:gd name="connsiteX1" fmla="*/ 11730037 w 11730037"/>
              <a:gd name="connsiteY1" fmla="*/ 0 h 4357688"/>
              <a:gd name="connsiteX2" fmla="*/ 11730037 w 11730037"/>
              <a:gd name="connsiteY2" fmla="*/ 4357688 h 4357688"/>
              <a:gd name="connsiteX3" fmla="*/ 0 w 11730037"/>
              <a:gd name="connsiteY3" fmla="*/ 4357688 h 4357688"/>
              <a:gd name="connsiteX4" fmla="*/ 3314700 w 11730037"/>
              <a:gd name="connsiteY4" fmla="*/ 2000250 h 4357688"/>
              <a:gd name="connsiteX0" fmla="*/ 5529262 w 11730037"/>
              <a:gd name="connsiteY0" fmla="*/ 1285875 h 4357688"/>
              <a:gd name="connsiteX1" fmla="*/ 11730037 w 11730037"/>
              <a:gd name="connsiteY1" fmla="*/ 0 h 4357688"/>
              <a:gd name="connsiteX2" fmla="*/ 11730037 w 11730037"/>
              <a:gd name="connsiteY2" fmla="*/ 4357688 h 4357688"/>
              <a:gd name="connsiteX3" fmla="*/ 0 w 11730037"/>
              <a:gd name="connsiteY3" fmla="*/ 4357688 h 4357688"/>
              <a:gd name="connsiteX4" fmla="*/ 5529262 w 11730037"/>
              <a:gd name="connsiteY4" fmla="*/ 1285875 h 4357688"/>
              <a:gd name="connsiteX0" fmla="*/ 5529262 w 11730037"/>
              <a:gd name="connsiteY0" fmla="*/ 1285875 h 4357688"/>
              <a:gd name="connsiteX1" fmla="*/ 11730037 w 11730037"/>
              <a:gd name="connsiteY1" fmla="*/ 0 h 4357688"/>
              <a:gd name="connsiteX2" fmla="*/ 11730037 w 11730037"/>
              <a:gd name="connsiteY2" fmla="*/ 4357688 h 4357688"/>
              <a:gd name="connsiteX3" fmla="*/ 0 w 11730037"/>
              <a:gd name="connsiteY3" fmla="*/ 4357688 h 4357688"/>
              <a:gd name="connsiteX4" fmla="*/ 5529262 w 11730037"/>
              <a:gd name="connsiteY4" fmla="*/ 1285875 h 4357688"/>
              <a:gd name="connsiteX0" fmla="*/ 4600574 w 11730037"/>
              <a:gd name="connsiteY0" fmla="*/ 1371600 h 4357688"/>
              <a:gd name="connsiteX1" fmla="*/ 11730037 w 11730037"/>
              <a:gd name="connsiteY1" fmla="*/ 0 h 4357688"/>
              <a:gd name="connsiteX2" fmla="*/ 11730037 w 11730037"/>
              <a:gd name="connsiteY2" fmla="*/ 4357688 h 4357688"/>
              <a:gd name="connsiteX3" fmla="*/ 0 w 11730037"/>
              <a:gd name="connsiteY3" fmla="*/ 4357688 h 4357688"/>
              <a:gd name="connsiteX4" fmla="*/ 4600574 w 11730037"/>
              <a:gd name="connsiteY4" fmla="*/ 1371600 h 4357688"/>
              <a:gd name="connsiteX0" fmla="*/ 4600574 w 11730037"/>
              <a:gd name="connsiteY0" fmla="*/ 1414617 h 4400705"/>
              <a:gd name="connsiteX1" fmla="*/ 11730037 w 11730037"/>
              <a:gd name="connsiteY1" fmla="*/ 43017 h 4400705"/>
              <a:gd name="connsiteX2" fmla="*/ 11730037 w 11730037"/>
              <a:gd name="connsiteY2" fmla="*/ 4400705 h 4400705"/>
              <a:gd name="connsiteX3" fmla="*/ 0 w 11730037"/>
              <a:gd name="connsiteY3" fmla="*/ 4400705 h 4400705"/>
              <a:gd name="connsiteX4" fmla="*/ 4600574 w 11730037"/>
              <a:gd name="connsiteY4" fmla="*/ 1414617 h 4400705"/>
              <a:gd name="connsiteX0" fmla="*/ 3643312 w 11730037"/>
              <a:gd name="connsiteY0" fmla="*/ 2400300 h 4357688"/>
              <a:gd name="connsiteX1" fmla="*/ 11730037 w 11730037"/>
              <a:gd name="connsiteY1" fmla="*/ 0 h 4357688"/>
              <a:gd name="connsiteX2" fmla="*/ 11730037 w 11730037"/>
              <a:gd name="connsiteY2" fmla="*/ 4357688 h 4357688"/>
              <a:gd name="connsiteX3" fmla="*/ 0 w 11730037"/>
              <a:gd name="connsiteY3" fmla="*/ 4357688 h 4357688"/>
              <a:gd name="connsiteX4" fmla="*/ 3643312 w 11730037"/>
              <a:gd name="connsiteY4" fmla="*/ 2400300 h 4357688"/>
              <a:gd name="connsiteX0" fmla="*/ 3643312 w 11730037"/>
              <a:gd name="connsiteY0" fmla="*/ 2400300 h 4357688"/>
              <a:gd name="connsiteX1" fmla="*/ 11730037 w 11730037"/>
              <a:gd name="connsiteY1" fmla="*/ 0 h 4357688"/>
              <a:gd name="connsiteX2" fmla="*/ 11730037 w 11730037"/>
              <a:gd name="connsiteY2" fmla="*/ 4357688 h 4357688"/>
              <a:gd name="connsiteX3" fmla="*/ 0 w 11730037"/>
              <a:gd name="connsiteY3" fmla="*/ 4357688 h 4357688"/>
              <a:gd name="connsiteX4" fmla="*/ 3643312 w 11730037"/>
              <a:gd name="connsiteY4" fmla="*/ 2400300 h 4357688"/>
              <a:gd name="connsiteX0" fmla="*/ 4057650 w 11730037"/>
              <a:gd name="connsiteY0" fmla="*/ 2500312 h 4357688"/>
              <a:gd name="connsiteX1" fmla="*/ 11730037 w 11730037"/>
              <a:gd name="connsiteY1" fmla="*/ 0 h 4357688"/>
              <a:gd name="connsiteX2" fmla="*/ 11730037 w 11730037"/>
              <a:gd name="connsiteY2" fmla="*/ 4357688 h 4357688"/>
              <a:gd name="connsiteX3" fmla="*/ 0 w 11730037"/>
              <a:gd name="connsiteY3" fmla="*/ 4357688 h 4357688"/>
              <a:gd name="connsiteX4" fmla="*/ 4057650 w 11730037"/>
              <a:gd name="connsiteY4" fmla="*/ 2500312 h 4357688"/>
              <a:gd name="connsiteX0" fmla="*/ 4214812 w 11730037"/>
              <a:gd name="connsiteY0" fmla="*/ 2900362 h 4357688"/>
              <a:gd name="connsiteX1" fmla="*/ 11730037 w 11730037"/>
              <a:gd name="connsiteY1" fmla="*/ 0 h 4357688"/>
              <a:gd name="connsiteX2" fmla="*/ 11730037 w 11730037"/>
              <a:gd name="connsiteY2" fmla="*/ 4357688 h 4357688"/>
              <a:gd name="connsiteX3" fmla="*/ 0 w 11730037"/>
              <a:gd name="connsiteY3" fmla="*/ 4357688 h 4357688"/>
              <a:gd name="connsiteX4" fmla="*/ 4214812 w 11730037"/>
              <a:gd name="connsiteY4" fmla="*/ 2900362 h 4357688"/>
              <a:gd name="connsiteX0" fmla="*/ 6343650 w 11730037"/>
              <a:gd name="connsiteY0" fmla="*/ 2400299 h 4357688"/>
              <a:gd name="connsiteX1" fmla="*/ 11730037 w 11730037"/>
              <a:gd name="connsiteY1" fmla="*/ 0 h 4357688"/>
              <a:gd name="connsiteX2" fmla="*/ 11730037 w 11730037"/>
              <a:gd name="connsiteY2" fmla="*/ 4357688 h 4357688"/>
              <a:gd name="connsiteX3" fmla="*/ 0 w 11730037"/>
              <a:gd name="connsiteY3" fmla="*/ 4357688 h 4357688"/>
              <a:gd name="connsiteX4" fmla="*/ 6343650 w 11730037"/>
              <a:gd name="connsiteY4" fmla="*/ 2400299 h 435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0037" h="4357688">
                <a:moveTo>
                  <a:pt x="6343650" y="2400299"/>
                </a:moveTo>
                <a:cubicBezTo>
                  <a:pt x="11868150" y="1843088"/>
                  <a:pt x="9663112" y="428625"/>
                  <a:pt x="11730037" y="0"/>
                </a:cubicBezTo>
                <a:lnTo>
                  <a:pt x="11730037" y="4357688"/>
                </a:lnTo>
                <a:lnTo>
                  <a:pt x="0" y="4357688"/>
                </a:lnTo>
                <a:lnTo>
                  <a:pt x="6343650" y="24002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27" y="1203751"/>
            <a:ext cx="6359672" cy="2757367"/>
          </a:xfrm>
          <a:prstGeom prst="rect">
            <a:avLst/>
          </a:prstGeom>
        </p:spPr>
      </p:pic>
      <p:sp>
        <p:nvSpPr>
          <p:cNvPr id="7" name="AutoShape 2" descr="Tulips Garden Flowers - Free photo o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1385" y="388715"/>
            <a:ext cx="74472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ছবিদুটি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লক্ষ্য কর: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ADDC8E-FF42-4E27-9C42-57AB64E7BD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r="6128"/>
          <a:stretch/>
        </p:blipFill>
        <p:spPr>
          <a:xfrm>
            <a:off x="7818093" y="1678423"/>
            <a:ext cx="3944332" cy="2754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33908" y="4584440"/>
            <a:ext cx="329660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গুটি বসন্ত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02" y="4584439"/>
            <a:ext cx="329660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যক্ষ্মা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081" y="5424131"/>
            <a:ext cx="108483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38100" contourW="12700">
              <a:bevelT w="57150" h="101600"/>
            </a:sp3d>
          </a:bodyPr>
          <a:lstStyle/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হাঁচি-কাশির জীবাণু বা দূষিত বায়ুর জীবাণু</a:t>
            </a:r>
            <a:r>
              <a:rPr lang="bn-BD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মাধ্যমে ছড়ায়</a:t>
            </a:r>
            <a:r>
              <a:rPr lang="en-US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354" y="1479795"/>
            <a:ext cx="3414767" cy="3776056"/>
          </a:xfrm>
          <a:prstGeom prst="rect">
            <a:avLst/>
          </a:prstGeom>
        </p:spPr>
      </p:pic>
      <p:sp>
        <p:nvSpPr>
          <p:cNvPr id="14" name="Pentagon 13"/>
          <p:cNvSpPr/>
          <p:nvPr/>
        </p:nvSpPr>
        <p:spPr>
          <a:xfrm>
            <a:off x="672373" y="536280"/>
            <a:ext cx="8765309" cy="646331"/>
          </a:xfrm>
          <a:prstGeom prst="homePlate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  <a:scene3d>
              <a:camera prst="perspectiveFront"/>
              <a:lightRig rig="threePt" dir="t"/>
            </a:scene3d>
            <a:sp3d extrusionH="95250" contourW="12700">
              <a:bevelT w="127000"/>
              <a:bevelB w="25400"/>
            </a:sp3d>
          </a:bodyPr>
          <a:lstStyle/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যেসব রোগ বায়ুর মাধ্যমে ছড়ায় তাকে কী বলে?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DC6D739-B85C-4CE6-8570-3C9C4D5B1219}"/>
              </a:ext>
            </a:extLst>
          </p:cNvPr>
          <p:cNvSpPr/>
          <p:nvPr/>
        </p:nvSpPr>
        <p:spPr>
          <a:xfrm>
            <a:off x="9437682" y="326163"/>
            <a:ext cx="2324743" cy="1200329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38100">
              <a:bevelT w="6350" h="69850"/>
            </a:sp3d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বায়ুবাহিত রোগ বলে।</a:t>
            </a:r>
          </a:p>
        </p:txBody>
      </p:sp>
      <p:pic>
        <p:nvPicPr>
          <p:cNvPr id="17" name="Picture 16" descr="images(31).jpg">
            <a:extLst>
              <a:ext uri="{FF2B5EF4-FFF2-40B4-BE49-F238E27FC236}">
                <a16:creationId xmlns="" xmlns:a16="http://schemas.microsoft.com/office/drawing/2014/main" id="{A5AD6BB0-F897-4F9B-9B46-63D349AAFE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62" y="1651940"/>
            <a:ext cx="3720646" cy="2764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9B4E3D-881E-4116-9CFC-6FC017F4E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16146" r="21205"/>
          <a:stretch/>
        </p:blipFill>
        <p:spPr>
          <a:xfrm>
            <a:off x="689284" y="1643755"/>
            <a:ext cx="4655640" cy="3309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88" y="1643755"/>
            <a:ext cx="4685590" cy="33097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BD14D2-D068-44F0-918F-37A20ACF9113}"/>
              </a:ext>
            </a:extLst>
          </p:cNvPr>
          <p:cNvSpPr txBox="1"/>
          <p:nvPr/>
        </p:nvSpPr>
        <p:spPr>
          <a:xfrm>
            <a:off x="2267963" y="4967641"/>
            <a:ext cx="182435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  <a:scene3d>
              <a:camera prst="orthographicFront"/>
              <a:lightRig rig="threePt" dir="t"/>
            </a:scene3d>
            <a:sp3d extrusionH="57150" contourW="19050">
              <a:bevelT w="31750"/>
            </a:sp3d>
          </a:bodyPr>
          <a:lstStyle/>
          <a:p>
            <a:pPr algn="ctr"/>
            <a:r>
              <a:rPr lang="bn-IN" sz="3200" b="1" dirty="0">
                <a:ln w="0">
                  <a:solidFill>
                    <a:schemeClr val="tx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ডাইরিয়া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A92104-59AC-44B1-90E9-96FC98F569E9}"/>
              </a:ext>
            </a:extLst>
          </p:cNvPr>
          <p:cNvSpPr txBox="1"/>
          <p:nvPr/>
        </p:nvSpPr>
        <p:spPr>
          <a:xfrm>
            <a:off x="8037021" y="4953467"/>
            <a:ext cx="2171279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  <a:scene3d>
              <a:camera prst="orthographicFront"/>
              <a:lightRig rig="threePt" dir="t"/>
            </a:scene3d>
            <a:sp3d contourW="12700">
              <a:bevelT w="44450"/>
            </a:sp3d>
          </a:bodyPr>
          <a:lstStyle/>
          <a:p>
            <a:pPr algn="ctr"/>
            <a:r>
              <a:rPr lang="bn-IN" sz="3200" b="1" dirty="0">
                <a:ln w="0">
                  <a:solidFill>
                    <a:schemeClr val="tx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টাইফয়েড</a:t>
            </a:r>
            <a:r>
              <a:rPr lang="bn-IN" sz="3600" dirty="0">
                <a:ln w="0"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6608D1-6216-4CDD-AEB6-5F8D22898387}"/>
              </a:ext>
            </a:extLst>
          </p:cNvPr>
          <p:cNvSpPr txBox="1"/>
          <p:nvPr/>
        </p:nvSpPr>
        <p:spPr>
          <a:xfrm>
            <a:off x="271307" y="5775682"/>
            <a:ext cx="9623685" cy="584775"/>
          </a:xfrm>
          <a:prstGeom prst="homePlate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 সব রোগ দূষিত পানির মাধ্যমে ছড়ায় সেসব রোগকে কী বলে?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2809" y="712880"/>
            <a:ext cx="74472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ছবিদুটি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লক্ষ্য কর: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95B1368-3989-4AF3-BC47-378C1D322544}"/>
              </a:ext>
            </a:extLst>
          </p:cNvPr>
          <p:cNvSpPr/>
          <p:nvPr/>
        </p:nvSpPr>
        <p:spPr>
          <a:xfrm>
            <a:off x="9934559" y="5498682"/>
            <a:ext cx="1934498" cy="11387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পানি বাহিত রোগ বলে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Pentagon 12">
            <a:extLst>
              <a:ext uri="{FF2B5EF4-FFF2-40B4-BE49-F238E27FC236}">
                <a16:creationId xmlns="" xmlns:a16="http://schemas.microsoft.com/office/drawing/2014/main" id="{7FAF5073-2E6F-44E0-A65A-4226F5C8A947}"/>
              </a:ext>
            </a:extLst>
          </p:cNvPr>
          <p:cNvSpPr/>
          <p:nvPr/>
        </p:nvSpPr>
        <p:spPr>
          <a:xfrm>
            <a:off x="475343" y="575311"/>
            <a:ext cx="9129887" cy="584775"/>
          </a:xfrm>
          <a:prstGeom prst="homePlate">
            <a:avLst/>
          </a:prstGeom>
          <a:noFill/>
          <a:ln w="190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ডাইরিয়া ,কলেরা,আমাশয়,টাইফয়েড কীসের মাধ্যমে ছড়ায়?</a:t>
            </a:r>
            <a:endParaRPr lang="en-US" sz="32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05230" y="296281"/>
            <a:ext cx="2263827" cy="107721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দূষিত পানির মাধ্যমে ছড়ায়। </a:t>
            </a:r>
          </a:p>
        </p:txBody>
      </p:sp>
    </p:spTree>
    <p:extLst>
      <p:ext uri="{BB962C8B-B14F-4D97-AF65-F5344CB8AC3E}">
        <p14:creationId xmlns:p14="http://schemas.microsoft.com/office/powerpoint/2010/main" val="11150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/>
          <p:nvPr/>
        </p:nvSpPr>
        <p:spPr>
          <a:xfrm>
            <a:off x="1060351" y="825879"/>
            <a:ext cx="9640988" cy="1175515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সংক্রামক রোগ কত ধরনের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bn-BD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জোড়াই আলোচনা করে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ছকের সাহায্যে লিখ</a:t>
            </a:r>
            <a:r>
              <a:rPr lang="bn-BD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AU" sz="3600" b="1" dirty="0">
              <a:ln w="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5181217B-3584-46C8-BACC-1C6503AB3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06387"/>
              </p:ext>
            </p:extLst>
          </p:nvPr>
        </p:nvGraphicFramePr>
        <p:xfrm>
          <a:off x="542925" y="1968629"/>
          <a:ext cx="11172826" cy="45756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46081">
                  <a:extLst>
                    <a:ext uri="{9D8B030D-6E8A-4147-A177-3AD203B41FA5}">
                      <a16:colId xmlns="" xmlns:a16="http://schemas.microsoft.com/office/drawing/2014/main" val="330716967"/>
                    </a:ext>
                  </a:extLst>
                </a:gridCol>
                <a:gridCol w="7226745">
                  <a:extLst>
                    <a:ext uri="{9D8B030D-6E8A-4147-A177-3AD203B41FA5}">
                      <a16:colId xmlns="" xmlns:a16="http://schemas.microsoft.com/office/drawing/2014/main" val="3906751259"/>
                    </a:ext>
                  </a:extLst>
                </a:gridCol>
              </a:tblGrid>
              <a:tr h="1095537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সংক্রামক  রোগের  প্রকারভেদ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 টি রোগের  নাম 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2348756"/>
                  </a:ext>
                </a:extLst>
              </a:tr>
              <a:tr h="732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বায়ু বাহিত 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0120836"/>
                  </a:ext>
                </a:extLst>
              </a:tr>
              <a:tr h="732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পানি বাহিত 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269502"/>
                  </a:ext>
                </a:extLst>
              </a:tr>
              <a:tr h="732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ছোঁয়াচে 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9394990"/>
                  </a:ext>
                </a:extLst>
              </a:tr>
              <a:tr h="10955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প্রাণী ও পোকামাকড় বাহিত 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721581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00" y="129989"/>
            <a:ext cx="352989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30).jpg">
            <a:extLst>
              <a:ext uri="{FF2B5EF4-FFF2-40B4-BE49-F238E27FC236}">
                <a16:creationId xmlns="" xmlns:a16="http://schemas.microsoft.com/office/drawing/2014/main" id="{BF19BC18-A30A-4E0E-A55D-2A4BAE3C3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1908664"/>
            <a:ext cx="3904390" cy="34035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7B37BB5-C092-4459-8C98-21CFBC20B263}"/>
              </a:ext>
            </a:extLst>
          </p:cNvPr>
          <p:cNvSpPr txBox="1"/>
          <p:nvPr/>
        </p:nvSpPr>
        <p:spPr>
          <a:xfrm>
            <a:off x="1515434" y="5427408"/>
            <a:ext cx="1033385" cy="64633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হাম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19B4E3D-881E-4116-9CFC-6FC017F4E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6346" y="1908663"/>
            <a:ext cx="3642279" cy="3403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BD14D2-D068-44F0-918F-37A20ACF9113}"/>
              </a:ext>
            </a:extLst>
          </p:cNvPr>
          <p:cNvSpPr txBox="1"/>
          <p:nvPr/>
        </p:nvSpPr>
        <p:spPr>
          <a:xfrm>
            <a:off x="9728135" y="5591932"/>
            <a:ext cx="1296273" cy="621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6865" tIns="33433" rIns="66865" bIns="33433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ইবোলা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="" xmlns:a16="http://schemas.microsoft.com/office/drawing/2014/main" id="{7FAF5073-2E6F-44E0-A65A-4226F5C8A947}"/>
              </a:ext>
            </a:extLst>
          </p:cNvPr>
          <p:cNvSpPr/>
          <p:nvPr/>
        </p:nvSpPr>
        <p:spPr>
          <a:xfrm>
            <a:off x="4386567" y="2630595"/>
            <a:ext cx="3747652" cy="1687890"/>
          </a:xfrm>
          <a:prstGeom prst="wedgeEllipseCallout">
            <a:avLst>
              <a:gd name="adj1" fmla="val -40170"/>
              <a:gd name="adj2" fmla="val 132757"/>
            </a:avLst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ইবোলা,ফ্লু,হাম কীভাবে ছড়ায়?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823" y="5759113"/>
            <a:ext cx="51725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/>
          </a:bodyPr>
          <a:lstStyle/>
          <a:p>
            <a:pPr algn="ctr"/>
            <a:r>
              <a:rPr lang="bn-IN" sz="3600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রোগীর সংস্পর্শে </a:t>
            </a:r>
            <a:r>
              <a:rPr lang="bn-IN" sz="3600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r="14220000" sx="191000" sy="191000" algn="tl" rotWithShape="0">
                    <a:prstClr val="black">
                      <a:alpha val="1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ছড়ায়</a:t>
            </a:r>
            <a:r>
              <a:rPr lang="bn-IN" sz="3600" b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6777" y="542018"/>
            <a:ext cx="74472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ছবিদুটি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লক্ষ্য কর: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6608D1-6216-4CDD-AEB6-5F8D22898387}"/>
              </a:ext>
            </a:extLst>
          </p:cNvPr>
          <p:cNvSpPr txBox="1"/>
          <p:nvPr/>
        </p:nvSpPr>
        <p:spPr>
          <a:xfrm>
            <a:off x="2240214" y="349231"/>
            <a:ext cx="5377465" cy="1283910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harsh" dir="t"/>
            </a:scene3d>
            <a:sp3d extrusionH="57150" prstMaterial="matte">
              <a:bevelT w="63500" h="12700" prst="slop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এসব রোগকে কী বলে?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95B1368-3989-4AF3-BC47-378C1D322544}"/>
              </a:ext>
            </a:extLst>
          </p:cNvPr>
          <p:cNvSpPr/>
          <p:nvPr/>
        </p:nvSpPr>
        <p:spPr>
          <a:xfrm>
            <a:off x="7636598" y="715725"/>
            <a:ext cx="346765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ছোঁয়াচে রোগ বলে।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3D0F808-0BCA-42ED-A32D-E5BF1B4FF62C}"/>
              </a:ext>
            </a:extLst>
          </p:cNvPr>
          <p:cNvGrpSpPr/>
          <p:nvPr/>
        </p:nvGrpSpPr>
        <p:grpSpPr>
          <a:xfrm>
            <a:off x="450105" y="1320799"/>
            <a:ext cx="6955954" cy="4852142"/>
            <a:chOff x="2019605" y="1647867"/>
            <a:chExt cx="7895088" cy="4902902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E88E264-8324-4419-9C23-12EE380B8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605" y="1647867"/>
              <a:ext cx="4114495" cy="490290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65E63BC6-8464-43C9-851F-C494DE4EA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100" y="1647867"/>
              <a:ext cx="3780593" cy="490290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39" y="323159"/>
            <a:ext cx="6196424" cy="826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0297" y="2296632"/>
            <a:ext cx="466724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lvl="1" algn="ctr">
              <a:defRPr/>
            </a:pPr>
            <a:r>
              <a:rPr lang="en-US" sz="3600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এখন </a:t>
            </a:r>
            <a:r>
              <a:rPr lang="bn-BD" sz="3600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পাঠ্য বইয়ের</a:t>
            </a:r>
            <a:r>
              <a:rPr lang="en-US" sz="3600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৪৭ ও ৪৮</a:t>
            </a:r>
            <a:r>
              <a:rPr lang="en-US" sz="3600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kern="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পৃষ্ঠায় কি আছে আমরা </a:t>
            </a:r>
            <a:r>
              <a:rPr lang="bn-BD" sz="3600" kern="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নিরবে পড়ি</a:t>
            </a:r>
            <a:endParaRPr lang="en-US" sz="3600" kern="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79" y="258847"/>
            <a:ext cx="3755461" cy="10181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50DEC72-F30C-440A-AF61-23A347862CC2}"/>
              </a:ext>
            </a:extLst>
          </p:cNvPr>
          <p:cNvSpPr/>
          <p:nvPr/>
        </p:nvSpPr>
        <p:spPr>
          <a:xfrm>
            <a:off x="1865348" y="1131401"/>
            <a:ext cx="8861349" cy="1200329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IN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সংক্রামক রোগ কীভাবে ছড়ায় তা </a:t>
            </a:r>
            <a:r>
              <a:rPr lang="bn-IN" sz="3600" b="1" kern="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আলোচনা করে পোষ্টার পেপারে লিখ।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দেশে ডেঙ্গু পরিস্থিতি আরও অবনতি হওয়ার আশঙ্কা | সময়ের দেশ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5"/>
          <a:stretch/>
        </p:blipFill>
        <p:spPr bwMode="auto">
          <a:xfrm>
            <a:off x="2606401" y="2317442"/>
            <a:ext cx="6826798" cy="40547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9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1" y="203584"/>
            <a:ext cx="3353091" cy="1322947"/>
          </a:xfrm>
          <a:prstGeom prst="rect">
            <a:avLst/>
          </a:prstGeom>
        </p:spPr>
      </p:pic>
      <p:pic>
        <p:nvPicPr>
          <p:cNvPr id="5" name="Picture 2" descr="NEW! Cherry Blossom Magnet | Clay Critter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3" y="1526532"/>
            <a:ext cx="3900488" cy="538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8B30F38-1A13-437F-ADFE-2B0B2E84A345}"/>
              </a:ext>
            </a:extLst>
          </p:cNvPr>
          <p:cNvSpPr txBox="1"/>
          <p:nvPr/>
        </p:nvSpPr>
        <p:spPr>
          <a:xfrm>
            <a:off x="779245" y="1569395"/>
            <a:ext cx="628441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40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প্রশ্নগুলোর উত্তর দাও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BCFBCA-D149-414F-99ED-5FB8F980E90B}"/>
              </a:ext>
            </a:extLst>
          </p:cNvPr>
          <p:cNvSpPr txBox="1"/>
          <p:nvPr/>
        </p:nvSpPr>
        <p:spPr>
          <a:xfrm>
            <a:off x="779245" y="2589077"/>
            <a:ext cx="8660031" cy="2668569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প্রশ্ন-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কুকুরের কামড়ের মাধ্যমে কোন রোগ ছড়ায়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IN" sz="3600" b="1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প্রশ্ন-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সংক্রামক রোগের প্রকারগুলো কী কী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IN" sz="3600" b="1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প্রশ্ন-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ছোঁয়াচে রোগ </a:t>
            </a:r>
            <a:r>
              <a:rPr lang="bn-BD" sz="3600" b="1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 কী বুঝ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bn-IN" sz="3600" b="1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157" y="1847287"/>
            <a:ext cx="4232176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কোনটি</a:t>
            </a:r>
            <a:r>
              <a:rPr 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ম্যালেরিয়া বা ডেঙ্গু রোগের বাহক </a:t>
            </a:r>
            <a:r>
              <a:rPr lang="bn-BD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157" y="3220565"/>
            <a:ext cx="2957411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762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3600" b="1" dirty="0" smtClean="0">
                <a:ln w="762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b="1" dirty="0" smtClean="0">
                <a:ln w="762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3600" b="1" dirty="0">
                <a:ln w="762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ln w="76200"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কুকুর </a:t>
            </a:r>
            <a:endParaRPr lang="en-US" sz="3600" b="1" dirty="0">
              <a:ln w="76200"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157" y="4263108"/>
            <a:ext cx="2959786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 মশা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393" y="4308182"/>
            <a:ext cx="2957411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C000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ঘ.মাছি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5393" y="3220565"/>
            <a:ext cx="2957411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খ.প্রজাপতি 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3925" y="1442969"/>
            <a:ext cx="3703820" cy="76944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>
                  <a:solidFill>
                    <a:srgbClr val="CC0066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2801" y="1363936"/>
            <a:ext cx="4446067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উত্তর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600" b="1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মশা</a:t>
            </a:r>
            <a:endParaRPr lang="en-US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3333" y="5627949"/>
            <a:ext cx="9788263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উত্তরের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 উপরের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অপশনগুলোতে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333" y="4047663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2945" y="462557"/>
            <a:ext cx="5045780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উত্তরটি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মুখে বল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1" y="344665"/>
            <a:ext cx="335309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7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157" y="1847287"/>
            <a:ext cx="4232176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কোনটি</a:t>
            </a:r>
            <a:r>
              <a:rPr lang="en-US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পানিবাহিত রোগ?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157" y="3220565"/>
            <a:ext cx="2957411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3600" b="1" dirty="0" smtClean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b="1" dirty="0" smtClean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3600" b="1" dirty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ln w="7620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গুটিবসন্ত </a:t>
            </a:r>
            <a:endParaRPr lang="en-US" sz="3600" b="1" dirty="0">
              <a:ln w="7620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7571" y="3129752"/>
            <a:ext cx="2959786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 ডায়রিয়া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3568" y="4302157"/>
            <a:ext cx="2943790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C000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Fron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ঘ.হাম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156" y="4253151"/>
            <a:ext cx="2957411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গ. ম্যালেরিয়া 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3925" y="1442969"/>
            <a:ext cx="3703820" cy="70788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rgbClr val="CC0066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2801" y="1417636"/>
            <a:ext cx="4446067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  <a:prstDash val="sys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উত্তর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3600" b="1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ডায়রিয়া</a:t>
            </a:r>
            <a:endParaRPr lang="en-US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3333" y="5627949"/>
            <a:ext cx="9788263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উত্তরের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 উপরের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অপশনগুলোতে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ক্লিক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882355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2945" y="462557"/>
            <a:ext cx="5045780" cy="64633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 উত্তরটি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মুখে বল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1" y="344665"/>
            <a:ext cx="335309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02" y="604976"/>
            <a:ext cx="3566469" cy="1152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9" y="0"/>
            <a:ext cx="4126394" cy="4115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789" y="2742000"/>
            <a:ext cx="7607765" cy="326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46" y="253384"/>
            <a:ext cx="3757630" cy="1230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39" y="926507"/>
            <a:ext cx="1715632" cy="5714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77" t="19533" r="33206" b="51201"/>
          <a:stretch/>
        </p:blipFill>
        <p:spPr>
          <a:xfrm flipH="1">
            <a:off x="539232" y="528637"/>
            <a:ext cx="3145261" cy="348615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2D7966-7D74-4963-83CC-7B6814A2169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575" y="783997"/>
            <a:ext cx="4011314" cy="513678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0" y="4197072"/>
            <a:ext cx="6161095" cy="250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00B0F0"/>
            </a:gs>
            <a:gs pos="54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ower banner Images - Search Images on Every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3" y="255586"/>
            <a:ext cx="11699874" cy="642302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34" y="1946379"/>
            <a:ext cx="5368415" cy="2442235"/>
          </a:xfrm>
          <a:prstGeom prst="rect">
            <a:avLst/>
          </a:prstGeom>
        </p:spPr>
      </p:pic>
      <p:sp>
        <p:nvSpPr>
          <p:cNvPr id="30" name="AutoShape 2" descr="Virus - Animation Practice by Sathish Rajan on Dribbb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4" descr="Virus - Animation Practice by Sathish Rajan on Dribbb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2" y="465138"/>
            <a:ext cx="5878513" cy="58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"/>
          <a:stretch/>
        </p:blipFill>
        <p:spPr>
          <a:xfrm>
            <a:off x="264400" y="271464"/>
            <a:ext cx="5722060" cy="5523707"/>
          </a:xfrm>
          <a:prstGeom prst="rect">
            <a:avLst/>
          </a:prstGeom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9BE2E53-1333-443F-872B-5D47569DCD87}"/>
              </a:ext>
            </a:extLst>
          </p:cNvPr>
          <p:cNvSpPr/>
          <p:nvPr/>
        </p:nvSpPr>
        <p:spPr>
          <a:xfrm>
            <a:off x="6370798" y="1614970"/>
            <a:ext cx="5356718" cy="286232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  <a:scene3d>
              <a:camera prst="perspectiveFront"/>
              <a:lightRig rig="threePt" dir="t"/>
            </a:scene3d>
            <a:sp3d/>
          </a:bodyPr>
          <a:lstStyle/>
          <a:p>
            <a:pPr algn="ctr"/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ব্যাকটেরিয়া,ভাইরাস,ছত্রাক ইত্যাদি শরীরে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প্রবেশের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সাথে সাথে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রোগ-জীবাণু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শরীরে প্রবেশ করেছে তাই সবাই অসুস্থ হয়ে পড়েছে।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5918" y="2660130"/>
            <a:ext cx="428625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 দেখে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তোমরা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কী বু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ঝ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তে পার</a:t>
            </a:r>
            <a:r>
              <a:rPr lang="en-US" sz="3600" dirty="0" err="1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0B17BC-DA5C-42AC-BB15-5F3A675A3CFC}"/>
              </a:ext>
            </a:extLst>
          </p:cNvPr>
          <p:cNvSpPr txBox="1"/>
          <p:nvPr/>
        </p:nvSpPr>
        <p:spPr>
          <a:xfrm>
            <a:off x="6317863" y="2021512"/>
            <a:ext cx="5462587" cy="1803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তোমরা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অনুমান ক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রে বলতে পারবে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 আজকের পাঠের বিষয়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হতে পারে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5" y="5714532"/>
            <a:ext cx="9358171" cy="627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5924" y="5344753"/>
            <a:ext cx="2121592" cy="1115665"/>
          </a:xfrm>
          <a:prstGeom prst="rect">
            <a:avLst/>
          </a:prstGeom>
        </p:spPr>
      </p:pic>
      <p:pic>
        <p:nvPicPr>
          <p:cNvPr id="2" name="FormatFactoryVideo~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8624" y="396219"/>
            <a:ext cx="5308817" cy="39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8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FC3119-81D3-473B-BAFD-CFE6E8435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31" y="269823"/>
            <a:ext cx="8469443" cy="655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E56822-DE24-4974-8BCD-153341D3407A}"/>
              </a:ext>
            </a:extLst>
          </p:cNvPr>
          <p:cNvSpPr txBox="1"/>
          <p:nvPr/>
        </p:nvSpPr>
        <p:spPr>
          <a:xfrm>
            <a:off x="2537647" y="1200150"/>
            <a:ext cx="6697138" cy="18169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76200" contourW="12700">
              <a:bevelT w="355600" h="209550" prst="softRound"/>
              <a:bevelB w="12700" h="88900"/>
            </a:sp3d>
          </a:bodyPr>
          <a:lstStyle/>
          <a:p>
            <a:pPr algn="ctr"/>
            <a:r>
              <a:rPr lang="en-US" sz="4800" b="1" dirty="0">
                <a:ln w="5715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 আজকের পাঠ</a:t>
            </a:r>
          </a:p>
          <a:p>
            <a:pPr algn="ctr"/>
            <a:r>
              <a:rPr lang="bn-BD" sz="6000" b="1" dirty="0" smtClean="0">
                <a:ln w="5715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সংক্রামক রোগ</a:t>
            </a:r>
            <a:endParaRPr lang="en-GB" sz="6000" b="1" dirty="0">
              <a:ln w="5715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3A4C44F-22B4-4709-8820-110F9CB0B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0615" y="1002094"/>
            <a:ext cx="1753667" cy="1792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A4C44F-22B4-4709-8820-110F9CB0B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82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496" y="2536758"/>
            <a:ext cx="1753667" cy="17920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5046" y="3432792"/>
            <a:ext cx="4746812" cy="707886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 extrusionH="69850">
            <a:bevelT w="368300" h="260350"/>
            <a:bevelB w="37465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শ্রেণী </a:t>
            </a:r>
            <a:r>
              <a:rPr lang="bn-BD" sz="40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পঞ্চম</a:t>
            </a:r>
            <a:r>
              <a:rPr lang="en-US" sz="40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অধ্যায় </a:t>
            </a:r>
            <a:r>
              <a:rPr lang="bn-BD" sz="40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1 0.06319 L 0.3931 0.06343 C 0.39389 0.05903 0.39323 0.05301 0.39545 0.04954 C 0.39792 0.04676 0.40326 0.05139 0.40586 0.0537 C 0.40626 0.0544 0.40691 0.05556 0.40769 0.05671 C 0.40782 0.05764 0.40795 0.05926 0.40821 0.06088 C 0.40899 0.06227 0.41016 0.06435 0.41016 0.06574 C 0.41029 0.06713 0.41029 0.08241 0.40769 0.08611 C 0.40652 0.08773 0.40495 0.0875 0.40365 0.08773 C 0.40092 0.0875 0.39818 0.08681 0.39545 0.08611 C 0.39441 0.08611 0.39362 0.08588 0.3931 0.08495 C 0.3918 0.08403 0.39128 0.08218 0.39011 0.08079 C 0.38894 0.07963 0.38751 0.07847 0.38633 0.07685 C 0.38503 0.07569 0.3836 0.07222 0.38295 0.06991 C 0.38269 0.06875 0.3823 0.06713 0.38204 0.06574 C 0.37995 0.05903 0.38047 0.06296 0.3793 0.05671 C 0.37904 0.0544 0.37761 0.04931 0.37852 0.05139 C 0.37982 0.05532 0.38008 0.05995 0.38112 0.06458 C 0.38126 0.06597 0.38152 0.06713 0.38204 0.06852 C 0.38269 0.06968 0.38321 0.07014 0.3836 0.07199 C 0.38412 0.07269 0.38412 0.07384 0.38451 0.07593 C 0.38607 0.07778 0.38724 0.08079 0.38946 0.08241 C 0.39389 0.08588 0.3918 0.0838 0.39545 0.08773 C 0.3961 0.08773 0.40105 0.08588 0.40196 0.08495 C 0.40313 0.08403 0.40365 0.08241 0.40482 0.08079 C 0.40691 0.08148 0.40899 0.08241 0.41081 0.0838 C 0.41224 0.08426 0.41563 0.09144 0.41563 0.09167 C 0.41511 0.08982 0.41498 0.08773 0.41446 0.08611 C 0.41394 0.08426 0.4129 0.08403 0.4129 0.08241 C 0.41251 0.07384 0.41316 0.06574 0.41368 0.05764 C 0.41381 0.05579 0.41446 0.0544 0.41446 0.05255 C 0.41498 0.05 0.41511 0.04792 0.41563 0.0456 C 0.41251 0.04514 0.40951 0.04398 0.40652 0.04398 C 0.4043 0.04398 0.4017 0.04514 0.39909 0.0456 C 0.39349 0.04676 0.38751 0.04676 0.38204 0.04699 C 0.38724 0.04769 0.3931 0.04769 0.39818 0.04792 C 0.41303 0.05 0.39857 0.04884 0.40821 0.05139 C 0.41303 0.05185 0.41797 0.05301 0.42305 0.0537 C 0.42474 0.0544 0.42657 0.0544 0.428 0.05509 C 0.42813 0.05694 0.42852 0.05903 0.42904 0.06088 C 0.43047 0.06806 0.42943 0.06157 0.43086 0.06991 C 0.43165 0.075 0.4323 0.0787 0.43282 0.0838 C 0.43282 0.08611 0.43295 0.0919 0.43191 0.09005 C 0.43139 0.08982 0.4293 0.07593 0.42904 0.07269 C 0.42865 0.0706 0.42813 0.06875 0.428 0.06713 C 0.42787 0.06088 0.42722 0.0537 0.42722 0.04699 C 0.42722 0.04375 0.42644 0.0375 0.428 0.03727 C 0.43073 0.03657 0.43139 0.04491 0.4336 0.0456 C 0.43946 0.04769 0.43659 0.04676 0.44167 0.04792 C 0.44597 0.05764 0.44063 0.04676 0.44714 0.05764 C 0.45482 0.0706 0.44232 0.05162 0.45196 0.06574 C 0.45209 0.06806 0.45222 0.06968 0.453 0.07199 C 0.45365 0.07593 0.45482 0.07732 0.453 0.08241 C 0.45196 0.08403 0.4504 0.08495 0.44909 0.08611 C 0.44662 0.08588 0.44349 0.08611 0.44167 0.0838 C 0.44063 0.08148 0.44089 0.07616 0.44258 0.07593 C 0.44688 0.07361 0.45196 0.07732 0.45652 0.07778 C 0.45756 0.0787 0.45834 0.07986 0.45912 0.08079 C 0.4599 0.08218 0.46029 0.0838 0.46081 0.08495 C 0.46172 0.0875 0.46237 0.08982 0.46368 0.09167 C 0.46394 0.09421 0.46446 0.09745 0.46459 0.09954 C 0.46472 0.10139 0.46511 0.10532 0.46537 0.10417 C 0.46654 0.09954 0.46589 0.09468 0.46654 0.09005 C 0.46667 0.08634 0.46693 0.08264 0.46732 0.07963 C 0.46693 0.06667 0.47045 0.05301 0.46654 0.04144 C 0.46459 0.03588 0.44987 0.03657 0.45365 0.04028 C 0.45808 0.04375 0.46342 0.04213 0.4681 0.04306 C 0.46876 0.04398 0.46928 0.04491 0.47006 0.0456 C 0.47188 0.04769 0.47553 0.05139 0.47553 0.05162 C 0.47631 0.05324 0.47787 0.05532 0.47813 0.05764 C 0.47865 0.06157 0.47852 0.06597 0.47891 0.06991 C 0.47943 0.07639 0.48021 0.08241 0.4806 0.08889 C 0.48099 0.0919 0.48021 0.08241 0.47969 0.07963 C 0.47852 0.05764 0.47969 0.06806 0.47709 0.04792 C 0.47787 0.04491 0.4767 0.03935 0.47891 0.03727 C 0.48191 0.03542 0.48581 0.03889 0.4892 0.03912 C 0.49011 0.03912 0.49128 0.04005 0.49245 0.04028 C 0.49753 0.04144 0.50534 0.04213 0.50977 0.04306 C 0.5043 0.04815 0.51068 0.04352 0.50261 0.04699 C 0.49961 0.04815 0.49258 0.05556 0.49167 0.05764 L 0.4892 0.06319 C 0.48868 0.06458 0.48855 0.06597 0.48803 0.06713 C 0.48542 0.07732 0.48256 0.07685 0.48803 0.09306 C 0.4892 0.09514 0.49623 0.09769 0.49831 0.09838 C 0.49831 0.09884 0.50495 0.09676 0.50443 0.09421 C 0.50391 0.08982 0.4961 0.08982 0.49428 0.08889 C 0.49402 0.0875 0.49245 0.07847 0.49245 0.07685 C 0.49271 0.06806 0.49297 0.05903 0.49428 0.04954 C 0.49441 0.04815 0.49571 0.04769 0.49636 0.04699 C 0.50404 0.04028 0.50274 0.04213 0.51198 0.04028 C 0.51277 0.04028 0.51485 0.04005 0.51537 0.04144 C 0.51706 0.04676 0.51576 0.05301 0.51732 0.05764 C 0.51889 0.06435 0.52162 0.06968 0.52344 0.07593 L 0.52995 0.06574 L 0.53152 0.06319 C 0.5323 0.06667 0.53256 0.07755 0.53321 0.07384 C 0.53451 0.06921 0.53412 0.06343 0.53243 0.05926 C 0.5323 0.05764 0.53073 0.06088 0.52995 0.06204 C 0.5254 0.06713 0.53152 0.06204 0.52435 0.06713 C 0.52383 0.06829 0.52019 0.07384 0.51915 0.07384 C 0.51667 0.07384 0.51459 0.07222 0.51251 0.07199 C 0.51146 0.0662 0.50443 0.04398 0.51446 0.04144 C 0.53399 0.03657 0.57331 0.04398 0.57331 0.04421 C 0.57318 0.04607 0.57318 0.04792 0.57227 0.04954 C 0.57175 0.05093 0.57097 0.05046 0.57006 0.05139 C 0.56823 0.05301 0.56693 0.05509 0.5655 0.05671 C 0.5642 0.05764 0.5629 0.0581 0.56185 0.05926 C 0.55678 0.06319 0.56081 0.06111 0.55521 0.06458 C 0.54584 0.07014 0.56107 0.05949 0.54896 0.06852 C 0.55118 0.07778 0.5487 0.07014 0.55795 0.08079 C 0.56224 0.08588 0.5642 0.08843 0.56706 0.09306 C 0.57032 0.10787 0.56902 0.10185 0.56706 0.06458 C 0.56706 0.06227 0.56654 0.05995 0.56628 0.05764 C 0.56563 0.05301 0.5655 0.05301 0.56446 0.04792 C 0.5642 0.05 0.56381 0.05162 0.56368 0.0537 C 0.5629 0.05833 0.56224 0.06435 0.56185 0.06852 C 0.56107 0.07616 0.56159 0.07755 0.55873 0.0838 C 0.55834 0.08426 0.55756 0.08588 0.55704 0.08611 C 0.55508 0.08935 0.55313 0.09074 0.55105 0.09306 C 0.55027 0.09514 0.54831 0.09769 0.54896 0.09954 C 0.5517 0.10532 0.55573 0.09329 0.55599 0.09306 C 0.55665 0.09005 0.55639 0.08634 0.55795 0.08495 C 0.5599 0.08241 0.5629 0.08357 0.5655 0.08241 C 0.56654 0.08148 0.56719 0.08079 0.56823 0.07963 C 0.5698 0.07732 0.5711 0.07569 0.57227 0.07269 C 0.57474 0.06921 0.57657 0.06667 0.578 0.06204 C 0.57917 0.05671 0.57917 0.05509 0.58152 0.05139 C 0.58204 0.04954 0.58256 0.04884 0.58334 0.04792 C 0.58451 0.04745 0.58672 0.04676 0.58816 0.0456 C 0.59961 0.04676 0.61107 0.04676 0.62227 0.04792 C 0.62331 0.04815 0.6254 0.04931 0.6254 0.05139 C 0.62474 0.05556 0.62305 0.05949 0.62136 0.06319 C 0.62071 0.06458 0.61967 0.06435 0.61889 0.06458 C 0.61758 0.06528 0.61641 0.06574 0.6155 0.06574 C 0.61303 0.06528 0.60964 0.0662 0.60769 0.06319 C 0.60639 0.05995 0.60639 0.0537 0.60873 0.05255 C 0.61368 0.05046 0.61849 0.05509 0.62318 0.05671 C 0.62435 0.05764 0.62566 0.05903 0.62605 0.06088 C 0.62657 0.06204 0.62657 0.06435 0.62696 0.06574 C 0.62735 0.06806 0.62826 0.06968 0.62878 0.07199 C 0.62904 0.07338 0.62982 0.075 0.62982 0.07685 C 0.62969 0.07963 0.62891 0.08148 0.62774 0.0838 C 0.62657 0.08611 0.62214 0.08681 0.62058 0.08773 C 0.60339 0.07639 0.60808 0.08588 0.60417 0.07199 C 0.60326 0.06713 0.60222 0.06319 0.60066 0.05926 C 0.60014 0.05764 0.59974 0.05556 0.59896 0.0537 C 0.59844 0.05301 0.59688 0.04954 0.59688 0.05139 C 0.59688 0.05301 0.59844 0.0537 0.59896 0.05509 C 0.60014 0.05926 0.60105 0.06319 0.60274 0.06713 C 0.60339 0.06991 0.60495 0.07222 0.60612 0.07384 C 0.61029 0.08241 0.60495 0.07361 0.61159 0.0838 C 0.61407 0.08241 0.61615 0.08148 0.61797 0.08079 C 0.61967 0.08009 0.62136 0.07778 0.62318 0.07778 C 0.62826 0.07778 0.63308 0.08009 0.6379 0.08079 C 0.63842 0.0838 0.6392 0.08611 0.63985 0.08889 C 0.64011 0.09144 0.64063 0.09792 0.64063 0.0956 C 0.64063 0.08009 0.64636 0.06088 0.63985 0.04792 C 0.63464 0.03912 0.62318 0.04769 0.6155 0.04699 C 0.61303 0.04676 0.6056 0.0456 0.60769 0.0456 C 0.65105 0.0456 0.64284 0.0294 0.65235 0.05139 C 0.65196 0.0662 0.65144 0.1125 0.65144 0.09745 C 0.65144 0.07778 0.64467 0.05509 0.65235 0.04028 C 0.65821 0.0294 0.67084 0.04097 0.6806 0.04144 C 0.67969 0.04282 0.678 0.04352 0.67722 0.04398 C 0.67474 0.04607 0.67331 0.04954 0.67214 0.05255 C 0.67162 0.0544 0.67084 0.05579 0.67045 0.05764 C 0.67357 0.07778 0.66967 0.07963 0.68334 0.07199 C 0.68412 0.0706 0.68438 0.06968 0.6849 0.06852 C 0.68503 0.06991 0.68581 0.07199 0.68581 0.07269 C 0.68477 0.10139 0.68698 0.09398 0.66862 0.08773 C 0.66381 0.07616 0.67162 0.09514 0.66446 0.06713 L 0.66224 0.06088 C 0.66198 0.0581 0.66029 0.05509 0.66172 0.0537 C 0.66342 0.05162 0.66589 0.05556 0.66797 0.05509 C 0.67071 0.0544 0.67357 0.05139 0.67722 0.04954 L 0.67982 0.04792 C 0.6806 0.04931 0.68152 0.04954 0.68217 0.05139 C 0.68347 0.05255 0.68412 0.0544 0.6849 0.05509 C 0.68816 0.0581 0.69037 0.05903 0.69336 0.06088 C 0.69493 0.05949 0.6974 0.05671 0.6987 0.05764 C 0.70014 0.05949 0.69818 0.06319 0.69792 0.06574 C 0.69779 0.06713 0.69727 0.06852 0.69675 0.06991 C 0.69649 0.07222 0.69623 0.075 0.69584 0.07685 C 0.69532 0.07963 0.69454 0.08218 0.69415 0.08495 C 0.6931 0.09329 0.69362 0.08982 0.69232 0.09745 C 0.69167 0.08241 0.69219 0.06829 0.69063 0.0537 C 0.6905 0.05162 0.68803 0.05301 0.68698 0.05255 C 0.68529 0.05162 0.68412 0.05093 0.68334 0.04954 C 0.68204 0.04815 0.678 0.0456 0.67982 0.0456 C 0.68659 0.04421 0.69362 0.04676 0.7004 0.04699 C 0.70495 0.04792 0.70977 0.0456 0.71329 0.04954 C 0.71485 0.05162 0.71081 0.05509 0.70964 0.05764 C 0.70756 0.06296 0.70782 0.06319 0.70691 0.06852 C 0.7073 0.07384 0.70612 0.08009 0.70782 0.08495 C 0.70873 0.0875 0.71094 0.08681 0.71237 0.08773 C 0.71941 0.09144 0.71211 0.08611 0.71941 0.09167 C 0.72071 0.09144 0.72214 0.09167 0.72292 0.09005 C 0.7237 0.08982 0.72292 0.08611 0.72188 0.08611 C 0.7198 0.08634 0.71797 0.08982 0.71615 0.09167 C 0.71381 0.10069 0.71537 0.09745 0.71055 0.10232 L 0.71849 0.04306 L 0.71849 0.04699 C 0.71902 0.04676 0.7306 0.04306 0.73217 0.04306 C 0.73672 0.04306 0.74206 0.04398 0.74675 0.04398 C 0.74766 0.05694 0.74688 0.05764 0.74844 0.06713 C 0.74909 0.0706 0.7504 0.07778 0.7504 0.07847 C 0.74987 0.08264 0.7504 0.08796 0.74948 0.09306 C 0.74909 0.09421 0.74818 0.09144 0.74766 0.09005 C 0.73907 0.08009 0.74792 0.0919 0.74232 0.08241 C 0.74154 0.08079 0.74076 0.07963 0.73959 0.07778 C 0.73633 0.075 0.73321 0.075 0.72956 0.07269 C 0.72839 0.07222 0.72722 0.0706 0.72566 0.06991 C 0.73568 0.06343 0.72839 0.06806 0.73855 0.06319 C 0.7405 0.06227 0.74232 0.06157 0.74389 0.06088 L 0.74675 0.05926 C 0.75261 0.06088 0.75847 0.06065 0.76407 0.06319 C 0.76576 0.06458 0.76446 0.07569 0.76407 0.07593 C 0.76303 0.07685 0.76146 0.07685 0.76016 0.07778 C 0.75977 0.07963 0.76303 0.07685 0.76303 0.07732 C 0.76745 0.07222 0.76615 0.07593 0.76485 0.06458 C 0.76459 0.06319 0.76459 0.06157 0.76407 0.06088 C 0.76303 0.05949 0.75274 0.05532 0.75248 0.05509 C 0.75092 0.05301 0.74805 0.04954 0.74948 0.0456 C 0.7504 0.04375 0.75248 0.04352 0.75417 0.04306 C 0.76407 0.04213 0.7737 0.04213 0.78386 0.04144 C 0.78607 0.04213 0.78842 0.04097 0.79011 0.04306 C 0.79102 0.04398 0.78607 0.0456 0.78672 0.04398 C 0.78711 0.04375 0.79284 0.04097 0.79389 0.04028 C 0.79532 0.04028 0.79675 0.04028 0.79675 0.04144 C 0.79714 0.04676 0.79349 0.05046 0.79102 0.05255 C 0.78894 0.0544 0.78607 0.05532 0.78386 0.05764 C 0.78256 0.05949 0.78099 0.06157 0.77943 0.06319 C 0.778 0.06458 0.77631 0.06482 0.77501 0.06574 C 0.7737 0.06667 0.77305 0.06806 0.77227 0.06852 C 0.77266 0.07014 0.77305 0.07245 0.7737 0.07384 C 0.77514 0.07593 0.77631 0.07616 0.77774 0.07685 C 0.77982 0.07847 0.78165 0.07963 0.78386 0.08079 C 0.78646 0.08241 0.78724 0.08426 0.78946 0.08773 C 0.79089 0.09514 0.78946 0.08935 0.79389 0.09838 C 0.79545 0.10139 0.79662 0.10417 0.79753 0.10787 C 0.79779 0.09838 0.79831 0.09005 0.79831 0.08241 C 0.7987 0.07732 0.79922 0.07222 0.79935 0.06713 C 0.79974 0.05926 0.79753 0.04954 0.80027 0.04306 C 0.80092 0.04144 0.81654 0.03912 0.81849 0.03912 C 0.81954 0.04213 0.82097 0.04491 0.82097 0.04792 C 0.82123 0.05324 0.82084 0.05903 0.81954 0.06319 C 0.81784 0.06713 0.81563 0.07014 0.8129 0.07269 C 0.80886 0.07732 0.80769 0.07847 0.80287 0.08079 C 0.80144 0.08148 0.79974 0.08148 0.79831 0.08241 C 0.79714 0.08241 0.79649 0.08264 0.79532 0.0838 C 0.79323 0.08403 0.79089 0.08426 0.78946 0.08495 C 0.78711 0.08588 0.7849 0.08634 0.78308 0.08773 C 0.78112 0.08843 0.77774 0.09005 0.77774 0.09028 C 0.77839 0.09306 0.778 0.09583 0.77943 0.09745 C 0.78112 0.09838 0.78633 0.0956 0.78842 0.09421 C 0.79089 0.09005 0.79558 0.08611 0.79011 0.07778 C 0.78894 0.07616 0.78711 0.08079 0.78594 0.08241 C 0.78542 0.0838 0.7849 0.08426 0.7849 0.08611 C 0.7849 0.08889 0.78685 0.09306 0.78594 0.09421 C 0.78464 0.0956 0.78321 0.09144 0.7823 0.09005 C 0.78099 0.08982 0.77982 0.08982 0.77852 0.08889 C 0.78803 0.08009 0.77683 0.08982 0.79102 0.0838 C 0.79441 0.08241 0.79714 0.08009 0.80027 0.07778 C 0.80118 0.07755 0.80222 0.07732 0.80287 0.07685 C 0.80756 0.07014 0.80847 0.06829 0.81329 0.06319 C 0.81524 0.06204 0.81667 0.06157 0.81849 0.06088 C 0.82019 0.05926 0.8224 0.05764 0.82396 0.05671 C 0.82618 0.05509 0.828 0.0544 0.83008 0.05255 C 0.83152 0.05139 0.83256 0.04954 0.83373 0.04792 C 0.83594 0.04676 0.83907 0.04306 0.83907 0.04352 C 0.83542 0.05162 0.83998 0.04213 0.83464 0.05139 C 0.83308 0.05394 0.83152 0.05764 0.83008 0.06088 C 0.83412 0.06088 0.83816 0.06088 0.84232 0.06204 C 0.84623 0.06319 0.84506 0.07222 0.84402 0.07593 C 0.84336 0.07685 0.84232 0.07755 0.84128 0.07778 C 0.83842 0.07963 0.83594 0.0787 0.83269 0.07963 C 0.83464 0.07755 0.83868 0.07361 0.84128 0.07269 C 0.84245 0.07222 0.84336 0.07222 0.84493 0.07199 C 0.84675 0.06875 0.84883 0.06713 0.85027 0.06458 C 0.85092 0.06319 0.85144 0.06088 0.85196 0.05926 C 0.85443 0.05324 0.85417 0.0544 0.8573 0.05139 C 0.85925 0.0581 0.85808 0.05185 0.85938 0.06204 C 0.8599 0.06343 0.86003 0.06528 0.86029 0.06713 C 0.86159 0.08079 0.86029 0.07222 0.86172 0.08079 C 0.86407 0.10069 0.86251 0.08773 0.86355 0.05764 C 0.86394 0.05255 0.86563 0.04375 0.86628 0.03912 C 0.86902 0.04097 0.87162 0.04306 0.87396 0.0456 C 0.87722 0.04954 0.87644 0.06088 0.87657 0.06458 C 0.87696 0.06806 0.87722 0.0706 0.87722 0.07384 C 0.87722 0.08241 0.87722 0.09028 0.87657 0.09838 C 0.87644 0.10069 0.87605 0.09398 0.87553 0.09167 C 0.87501 0.08843 0.87448 0.08588 0.87396 0.08241 C 0.87435 0.07199 0.86967 0.05764 0.87474 0.04954 C 0.88034 0.04097 0.89128 0.04676 0.89935 0.04398 C 0.90092 0.04398 0.90222 0.04375 0.90391 0.04306 C 0.90469 0.04282 0.90743 0.04144 0.90652 0.04144 C 0.90508 0.04144 0.90417 0.04282 0.90287 0.04306 C 0.90196 0.04398 0.90092 0.04398 0.90027 0.0456 C 0.89961 0.04769 0.89987 0.04931 0.89935 0.05139 C 0.89831 0.05671 0.89727 0.06227 0.89558 0.06713 C 0.8948 0.06991 0.89271 0.07616 0.89037 0.07778 C 0.88868 0.07963 0.88659 0.08009 0.88464 0.08079 C 0.87357 0.08773 0.88724 0.08079 0.87839 0.08495 C 0.87891 0.08634 0.8793 0.08889 0.88008 0.09005 C 0.88503 0.10185 0.88464 0.0956 0.89831 0.09421 C 0.89987 0.09306 0.90079 0.09144 0.90196 0.09005 C 0.90287 0.08982 0.90417 0.08982 0.90469 0.08889 C 0.90534 0.08773 0.90599 0.08611 0.90652 0.08495 C 0.90743 0.08241 0.90847 0.08032 0.9099 0.07778 C 0.90847 0.07222 0.90795 0.06597 0.90652 0.06088 C 0.90599 0.0581 0.90417 0.05671 0.90287 0.05509 C 0.90105 0.05301 0.89857 0.05139 0.89649 0.04954 C 0.89558 0.04792 0.89454 0.04745 0.89376 0.0456 C 0.89193 0.04213 0.88868 0.03519 0.88868 0.03542 C 0.88711 0.02477 0.8862 0.02454 0.89115 0.01157 C 0.89193 0.01042 0.89349 0.01042 0.8948 0.0088 C 0.89558 0.00833 0.89675 0.00741 0.8974 0.00671 L 0.8974 0.00625 L 0.8974 0.0064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7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1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401"/>
                            </p:stCondLst>
                            <p:childTnLst>
                              <p:par>
                                <p:cTn id="1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41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8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24 -0.05046 L 0.40924 -0.05023 C 0.41771 -0.03981 0.41523 -0.04537 0.41862 -0.03657 C 0.41953 -0.0294 0.41992 -0.02916 0.41862 -0.0199 C 0.41836 -0.01828 0.41784 -0.01666 0.41706 -0.01574 C 0.41562 -0.01435 0.41393 -0.01389 0.41237 -0.01296 C 0.41159 -0.0125 0.4138 -0.01412 0.41471 -0.01435 L 0.4194 -0.01574 C 0.42018 -0.01666 0.42083 -0.01782 0.42174 -0.01852 C 0.42239 -0.01921 0.42317 -0.01967 0.42409 -0.0199 C 0.42786 -0.02106 0.4319 -0.02176 0.43581 -0.02268 C 0.43828 -0.02129 0.43854 -0.02176 0.44049 -0.01713 C 0.44114 -0.01551 0.44153 -0.01342 0.44206 -0.01157 C 0.44232 -0.01018 0.44206 -0.00833 0.44284 -0.0074 C 0.44388 -0.00625 0.44544 -0.00648 0.44674 -0.00602 C 0.45143 -0.00902 0.45221 -0.01088 0.44987 0.01065 C 0.44935 0.01435 0.45026 0.0007 0.44831 -0.00046 L 0.44596 -0.00185 C 0.44336 -0.01088 0.44362 -0.00856 0.44362 -0.02268 C 0.44362 -0.02777 0.44349 -0.0331 0.4444 -0.03796 C 0.44466 -0.03958 0.4457 -0.04074 0.44674 -0.04074 C 0.45495 -0.04213 0.46341 -0.04166 0.47174 -0.04213 C 0.47252 -0.04166 0.47396 -0.04213 0.47409 -0.04074 C 0.47461 -0.03194 0.47278 -0.03009 0.47018 -0.02546 C 0.4681 -0.02592 0.46575 -0.02546 0.46393 -0.02685 C 0.46237 -0.02801 0.46328 -0.03588 0.46393 -0.03657 C 0.46692 -0.04051 0.4707 -0.04213 0.47409 -0.0449 C 0.47721 -0.05139 0.48385 -0.07291 0.48346 -0.06435 C 0.48294 -0.0537 0.48307 -0.04282 0.4819 -0.0324 C 0.48164 -0.03078 0.48034 -0.03032 0.47956 -0.02963 C 0.47799 -0.02847 0.47487 -0.02685 0.47487 -0.02662 C 0.47409 -0.02546 0.47331 -0.02384 0.47252 -0.02268 C 0.47096 -0.0206 0.46914 -0.01944 0.46784 -0.01713 C 0.46588 -0.01365 0.46432 -0.0118 0.46315 -0.0074 C 0.46276 -0.00625 0.46263 -0.00463 0.46237 -0.00324 C 0.46263 -0.00092 0.46263 0.00139 0.46315 0.00371 C 0.46341 0.0051 0.46393 0.00672 0.46471 0.00787 C 0.46797 0.01297 0.46849 0.01273 0.47174 0.01482 C 0.47278 0.01621 0.47383 0.01736 0.47487 0.01898 C 0.47552 0.02014 0.47578 0.02176 0.47643 0.02315 C 0.47825 0.02709 0.47877 0.02732 0.48112 0.0301 C 0.48151 0.03125 0.48398 0.03843 0.48502 0.03843 C 0.48594 0.03843 0.48607 0.03565 0.48659 0.03426 C 0.48737 0.02824 0.48763 0.02176 0.48893 0.01621 C 0.48945 0.01343 0.49088 0.01135 0.49206 0.00926 C 0.49375 0.00556 0.49726 -0.00046 0.49987 -0.00185 C 0.50065 -0.00231 0.5013 -0.00301 0.50221 -0.00324 C 0.50416 -0.0044 0.50638 -0.00463 0.50846 -0.00602 L 0.51237 -0.00879 C 0.51341 -0.00833 0.51484 -0.00902 0.51549 -0.0074 C 0.51601 -0.00578 0.51575 -0.00231 0.51471 -0.00185 C 0.51107 -0.00069 0.50742 -0.00277 0.50377 -0.00324 C 0.50273 -0.00833 0.50182 -0.01111 0.50377 -0.01713 C 0.50469 -0.02037 0.51054 -0.02083 0.51159 -0.02129 C 0.51315 -0.02199 0.51627 -0.02407 0.51627 -0.02384 C 0.5181 -0.02361 0.52031 -0.02477 0.52174 -0.02268 C 0.52422 -0.01898 0.52474 -0.01157 0.52565 -0.00602 C 0.52578 -0.00463 0.52617 -0.00324 0.52643 -0.00185 C 0.52526 0.02778 0.52956 0.01528 0.52018 0.02037 C 0.51927 0.02084 0.51862 0.02223 0.51784 0.02315 C 0.51758 0.02176 0.51732 0.02014 0.51706 0.01898 C 0.51523 0.0125 0.51406 0.01343 0.51002 0.00926 C 0.50976 0.00787 0.50976 0.00602 0.50924 0.0051 C 0.50807 0.00301 0.50651 0.00232 0.50534 0.00093 C 0.50442 -2.96296E-6 0.50377 -0.00115 0.50299 -0.00185 C 0.49648 -0.00764 0.50495 0.00185 0.49831 -0.00602 C 0.49596 -0.01852 0.49961 0.00116 0.49596 -0.01713 C 0.49531 -0.0199 0.4944 -0.02546 0.4944 -0.02523 C 0.49466 -0.02685 0.49466 -0.02847 0.49518 -0.02963 C 0.49635 -0.03287 0.49987 -0.0368 0.49518 -0.03102 C 0.49596 -0.02731 0.49622 -0.02315 0.49752 -0.0199 C 0.49791 -0.01875 0.49922 -0.01944 0.49987 -0.01852 C 0.50156 -0.0162 0.50234 -0.01157 0.50456 -0.01018 C 0.50534 -0.00972 0.50599 -0.00926 0.5069 -0.00879 C 0.50885 -0.00787 0.51107 -0.00717 0.51315 -0.00602 L 0.51549 -0.00463 C 0.51732 -0.00509 0.51914 -0.00555 0.52096 -0.00602 C 0.52174 -0.00648 0.52239 -0.0074 0.52331 -0.0074 C 0.52643 -0.0074 0.52956 -0.00648 0.53268 -0.00602 C 0.53398 0.00093 0.53411 -2.96296E-6 0.53268 0.01065 C 0.53242 0.01227 0.53164 0.01343 0.53112 0.01482 C 0.52877 0.01389 0.52565 0.01505 0.52409 0.01204 C 0.52278 0.00949 0.52317 0.00371 0.52487 0.00232 C 0.52708 -2.96296E-6 0.53008 0.00324 0.53268 0.00371 C 0.5332 0.0051 0.53346 0.00672 0.53424 0.00787 C 0.53867 0.01574 0.54609 0.00903 0.55143 0.00787 C 0.5526 0.00764 0.55625 0.00625 0.55768 0.0051 C 0.55846 0.00417 0.55924 0.00324 0.56002 0.00232 C 0.56107 0.00093 0.56211 -0.00023 0.56315 -0.00185 C 0.56458 -0.00463 0.56484 -0.00694 0.56549 -0.01018 C 0.56523 -0.01157 0.56484 -0.01296 0.56471 -0.01435 C 0.56432 -0.01666 0.56419 -0.01898 0.56393 -0.02129 C 0.56341 -0.02384 0.56289 -0.02592 0.56237 -0.02824 C 0.56185 -0.0199 0.56146 -0.01157 0.56081 -0.00324 C 0.56054 -0.00139 0.55846 0.00648 0.55924 0.00787 C 0.56002 0.00926 0.56028 0.00417 0.56081 0.00232 C 0.56341 -0.02592 0.55937 0.01412 0.56315 -0.01435 C 0.56614 -0.03796 0.56081 -0.00902 0.56627 -0.03518 C 0.56653 -0.03657 0.56653 -0.03819 0.56706 -0.03935 C 0.56758 -0.04074 0.56862 -0.0412 0.5694 -0.04213 C 0.57096 -0.0412 0.57239 -0.04027 0.57409 -0.03935 C 0.575 -0.03889 0.57617 -0.03889 0.57721 -0.03796 C 0.57916 -0.03611 0.58099 -0.0324 0.58268 -0.02963 C 0.5832 -0.02685 0.5845 -0.0243 0.58424 -0.02129 C 0.58307 -0.0125 0.58372 -0.01041 0.58112 -0.00463 C 0.58034 -0.00324 0.57969 -0.00162 0.57877 -0.00046 C 0.57773 0.00047 0.57669 0.00047 0.57565 0.00093 C 0.57461 -2.96296E-6 0.57265 0.00023 0.57252 -0.00185 C 0.57226 -0.00509 0.57304 -0.00972 0.57487 -0.01018 C 0.58021 -0.01227 0.58581 -0.00926 0.59127 -0.00879 C 0.59557 -0.0037 0.59206 -0.00902 0.59518 0.00093 C 0.5957 0.00278 0.59674 0.0044 0.59752 0.00648 C 0.59804 0.0081 0.59844 0.01019 0.59909 0.01204 C 0.59948 0.01343 0.59961 0.01621 0.60065 0.01621 C 0.60143 0.01621 0.59987 0.01204 0.59987 0.01227 C 0.59961 0.00047 0.59987 -0.01134 0.59909 -0.02268 C 0.59883 -0.025 0.59713 -0.02615 0.59674 -0.02824 C 0.59583 -0.03171 0.59518 -0.03935 0.59518 -0.03912 C 0.5957 -0.0412 0.59557 -0.0456 0.59674 -0.0449 C 0.59791 -0.04421 0.59674 -0.04004 0.59752 -0.03796 C 0.59791 -0.0368 0.59896 -0.0368 0.59987 -0.03657 C 0.60156 -0.03588 0.60351 -0.03565 0.60534 -0.03518 C 0.60612 -0.03426 0.60664 -0.0324 0.60768 -0.0324 C 0.63281 -0.03333 0.63268 -0.03356 0.64752 -0.03796 C 0.64935 -0.03935 0.6513 -0.04027 0.65299 -0.04213 C 0.65416 -0.04352 0.65469 -0.04861 0.65612 -0.04768 C 0.65755 -0.04676 0.65429 -0.03727 0.65377 -0.03657 C 0.64909 -0.03102 0.64609 -0.02986 0.64127 -0.02685 C 0.63971 -0.02592 0.63541 -0.02315 0.63346 -0.02268 C 0.6306 -0.02199 0.62773 -0.02176 0.62487 -0.02129 C 0.62383 -0.02083 0.62213 -0.02176 0.62174 -0.0199 C 0.62135 -0.01875 0.62331 -0.01944 0.62409 -0.01852 C 0.625 -0.01759 0.62552 -0.01574 0.62643 -0.01435 C 0.62708 -0.01342 0.62799 -0.01273 0.62877 -0.01157 C 0.63424 -0.00324 0.62995 -0.00926 0.63346 -0.00185 C 0.63411 -0.00046 0.63502 0.00093 0.63581 0.00232 C 0.63633 0.0051 0.63685 0.00764 0.63737 0.01065 C 0.63763 0.0132 0.63789 0.02176 0.63815 0.01898 C 0.64153 -0.05254 0.63711 -0.00208 0.63971 -0.02963 C 0.64179 -0.02916 0.64388 -0.0294 0.64596 -0.02824 C 0.64713 -0.02754 0.64791 -0.02523 0.64909 -0.02407 C 0.64974 -0.02338 0.65065 -0.02315 0.65143 -0.02268 C 0.6526 -0.01921 0.65364 -0.01713 0.65456 -0.01296 C 0.65482 -0.01134 0.65508 -0.00926 0.65534 -0.0074 C 0.65508 -0.00416 0.65638 0.00185 0.65456 0.00232 C 0.65234 0.00278 0.65195 -0.00486 0.64987 -0.00602 L 0.64752 -0.0074 C 0.65039 -0.00787 0.65325 -0.00787 0.65612 -0.00879 C 0.65768 -0.00926 0.65924 -0.01041 0.66081 -0.01157 C 0.66732 -0.01736 0.6737 -0.02407 0.68034 -0.02963 C 0.68125 -0.03055 0.68229 -0.03102 0.68346 -0.03102 C 0.69609 -0.03194 0.70898 -0.03194 0.72174 -0.0324 C 0.72161 -0.03379 0.72252 -0.04768 0.71862 -0.04768 C 0.71758 -0.04768 0.71706 -0.04583 0.71627 -0.0449 C 0.71601 -0.04352 0.71575 -0.04213 0.71549 -0.04074 C 0.71497 -0.03842 0.71432 -0.03611 0.71393 -0.03379 C 0.71172 -0.02245 0.71471 -0.03402 0.71159 -0.02268 C 0.71133 -0.02037 0.71107 -0.01805 0.71081 -0.01574 C 0.71028 -0.01296 0.70924 -0.0074 0.70924 -0.00717 C 0.70924 -0.00509 0.70781 0.01204 0.71237 0.01482 L 0.71471 0.01343 C 0.71523 0.01111 0.71575 0.0088 0.71627 0.00648 C 0.71679 0.00371 0.71784 -0.00185 0.71784 -0.00162 C 0.71836 -0.00092 0.72122 0.00486 0.72252 0.0051 C 0.72461 0.00533 0.72669 0.00417 0.72877 0.00371 C 0.72929 -0.00463 0.72851 -0.01365 0.73034 -0.02129 C 0.73047 -0.02222 0.73698 -0.025 0.73815 -0.02546 C 0.73971 -0.02777 0.74114 -0.03032 0.74284 -0.0324 C 0.74531 -0.03565 0.74896 -0.03634 0.74206 -0.03379 C 0.74075 -0.0324 0.73945 -0.03078 0.73815 -0.02963 C 0.73737 -0.02893 0.73646 -0.02893 0.73581 -0.02824 C 0.7306 -0.02384 0.7362 -0.02754 0.73112 -0.02129 C 0.73034 -0.0206 0.72956 -0.02037 0.72877 -0.0199 C 0.72851 -0.01805 0.72799 -0.0162 0.72799 -0.01435 C 0.72799 -0.01065 0.73008 -0.0074 0.73112 -0.00463 C 0.73216 -0.00162 0.7332 0.00162 0.73424 0.0051 C 0.73528 0.00857 0.73607 0.0125 0.73737 0.01621 C 0.73802 0.01806 0.73893 0.01968 0.73971 0.02176 C 0.74023 0.02338 0.74219 0.03172 0.74362 0.03426 C 0.74466 0.03611 0.74778 0.03866 0.74909 0.03982 C 0.74961 0.03797 0.75026 0.03611 0.75065 0.03426 C 0.75104 0.03148 0.75104 0.02848 0.75143 0.02593 C 0.75182 0.02176 0.75247 0.0176 0.75299 0.01343 C 0.75273 0.00463 0.75247 -0.00416 0.75221 -0.01296 C 0.75195 -0.02083 0.75078 -0.0287 0.75143 -0.03657 C 0.75156 -0.03865 0.75299 -0.03379 0.75377 -0.0324 C 0.75156 -0.00949 0.75482 -0.04606 0.75221 -0.00463 C 0.75182 0.00093 0.75169 0.00672 0.75065 0.01204 C 0.74961 0.0169 0.74726 0.01898 0.74518 0.02176 C 0.74258 0.02084 0.73971 0.02084 0.73737 0.01898 C 0.73659 0.01829 0.73607 0.01598 0.73659 0.01482 C 0.73711 0.0132 0.73867 0.01389 0.73971 0.01343 C 0.74831 0.01551 0.74336 0.01412 0.75456 0.0176 C 0.75612 0.01806 0.75768 0.01806 0.75924 0.01898 C 0.76002 0.01945 0.76237 0.02037 0.76159 0.02037 C 0.76041 0.02037 0.7595 0.01945 0.75846 0.01898 C 0.75638 0.00834 0.75716 0.01343 0.75612 0.00371 C 0.75638 -0.00879 0.75612 -0.02129 0.7569 -0.03379 C 0.7569 -0.03541 0.75768 -0.03703 0.75846 -0.03796 C 0.75924 -0.03935 0.76054 -0.03981 0.76159 -0.04074 C 0.76289 -0.04027 0.76432 -0.04074 0.76549 -0.03935 C 0.76706 -0.03727 0.76706 -0.03102 0.76784 -0.02824 C 0.77083 -0.01551 0.76836 -0.03819 0.77252 -0.01296 C 0.77448 -0.00069 0.7737 -0.00671 0.77487 0.0051 C 0.77539 0.00278 0.77604 0.00047 0.77643 -0.00185 C 0.77669 -0.00486 0.77708 -0.01597 0.77799 -0.0199 C 0.77825 -0.02152 0.7789 -0.02268 0.77956 -0.02407 C 0.78021 -0.02592 0.78086 -0.02824 0.7819 -0.02963 C 0.78242 -0.03055 0.78346 -0.03055 0.78424 -0.03102 C 0.78502 -0.0324 0.78594 -0.03356 0.78659 -0.03518 C 0.78698 -0.03634 0.78646 -0.03912 0.78737 -0.03935 C 0.78906 -0.04027 0.79101 -0.03842 0.79284 -0.03796 C 0.79362 -0.03657 0.79453 -0.03565 0.79518 -0.03379 C 0.79596 -0.03125 0.79674 -0.02546 0.79674 -0.02523 C 0.79531 -0.01389 0.79674 -0.02315 0.7944 -0.01296 C 0.79401 -0.01157 0.79414 -0.00995 0.79362 -0.00879 C 0.79297 -0.00787 0.79206 -0.00787 0.79127 -0.0074 C 0.79049 -0.00787 0.78945 -0.00787 0.78893 -0.00879 C 0.78567 -0.01365 0.78567 -0.01828 0.78737 -0.02546 C 0.78763 -0.02708 0.7888 -0.02754 0.78971 -0.02824 C 0.79375 -0.03194 0.80456 -0.03102 0.80534 -0.03102 C 0.80716 -0.03055 0.80911 -0.03102 0.81081 -0.02963 C 0.81146 -0.02893 0.81133 -0.02685 0.81159 -0.02546 C 0.81185 -0.02361 0.81172 -0.02152 0.81237 -0.0199 C 0.81367 -0.01574 0.81471 -0.01574 0.81706 -0.01435 C 0.81875 -0.01203 0.82096 -0.01018 0.82174 -0.00602 C 0.82265 -0.00069 0.82409 0.01065 0.82409 0.01088 C 0.82383 -0.00555 0.82396 -0.02176 0.82331 -0.03796 C 0.82317 -0.03958 0.8207 -0.0419 0.82174 -0.04213 C 0.8263 -0.04328 0.83112 -0.0412 0.83581 -0.04074 C 0.83984 -0.03935 0.83828 -0.03935 0.84049 -0.0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412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422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813339" y="3486153"/>
            <a:ext cx="7689662" cy="1050278"/>
          </a:xfrm>
          <a:prstGeom prst="flowChartTerminator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32" y="194053"/>
            <a:ext cx="3785944" cy="1377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7443" y="1258836"/>
            <a:ext cx="628333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AutoShape 2" descr="Related image"/>
          <p:cNvSpPr>
            <a:spLocks noChangeAspect="1" noChangeArrowheads="1"/>
          </p:cNvSpPr>
          <p:nvPr/>
        </p:nvSpPr>
        <p:spPr bwMode="auto">
          <a:xfrm>
            <a:off x="6198430" y="34766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411866" y="4149636"/>
            <a:ext cx="9299638" cy="811143"/>
            <a:chOff x="2465817" y="4179072"/>
            <a:chExt cx="9367760" cy="860830"/>
          </a:xfrm>
          <a:effectLst>
            <a:outerShdw blurRad="50800" dist="50800" dir="5400000" algn="ctr" rotWithShape="0">
              <a:srgbClr val="000000"/>
            </a:outerShdw>
          </a:effectLst>
        </p:grpSpPr>
        <p:sp>
          <p:nvSpPr>
            <p:cNvPr id="11" name="Flowchart: Alternate Process 10"/>
            <p:cNvSpPr/>
            <p:nvPr/>
          </p:nvSpPr>
          <p:spPr>
            <a:xfrm>
              <a:off x="2465817" y="4179072"/>
              <a:ext cx="9263508" cy="860830"/>
            </a:xfrm>
            <a:prstGeom prst="flowChartAlternateProcess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Stored Data 11"/>
            <p:cNvSpPr/>
            <p:nvPr/>
          </p:nvSpPr>
          <p:spPr>
            <a:xfrm rot="10800000">
              <a:off x="3055704" y="4279309"/>
              <a:ext cx="7687194" cy="660353"/>
            </a:xfrm>
            <a:prstGeom prst="flowChartOnlineStorag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30169" y="4317098"/>
              <a:ext cx="9203408" cy="620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bn-BD" sz="3200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৯.২.৩ সংক্রামক রোগ কীভাবে ছড়ায় তা বর্ণনা করতে পারবে।</a:t>
              </a:r>
              <a:endParaRPr lang="en-US" sz="32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A3AB87E9-E9FF-4662-869D-057B8BE28294}"/>
              </a:ext>
            </a:extLst>
          </p:cNvPr>
          <p:cNvSpPr/>
          <p:nvPr/>
        </p:nvSpPr>
        <p:spPr>
          <a:xfrm>
            <a:off x="-1925718" y="1249735"/>
            <a:ext cx="4492821" cy="4539781"/>
          </a:xfrm>
          <a:prstGeom prst="arc">
            <a:avLst>
              <a:gd name="adj1" fmla="val 16071945"/>
              <a:gd name="adj2" fmla="val 5521995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F0093C7-1275-4E6D-9F6D-526296C0C349}"/>
              </a:ext>
            </a:extLst>
          </p:cNvPr>
          <p:cNvGrpSpPr/>
          <p:nvPr/>
        </p:nvGrpSpPr>
        <p:grpSpPr>
          <a:xfrm rot="3000000">
            <a:off x="-8541" y="2068830"/>
            <a:ext cx="1024136" cy="4052161"/>
            <a:chOff x="-176472" y="-405110"/>
            <a:chExt cx="454767" cy="6153240"/>
          </a:xfrm>
        </p:grpSpPr>
        <p:sp>
          <p:nvSpPr>
            <p:cNvPr id="16" name="Isosceles Triangle 15">
              <a:extLst>
                <a:ext uri="{FF2B5EF4-FFF2-40B4-BE49-F238E27FC236}">
                  <a16:creationId xmlns="" xmlns:a16="http://schemas.microsoft.com/office/drawing/2014/main" id="{D69EE11B-37FA-47EB-90EE-E073CDF2C1CA}"/>
                </a:ext>
              </a:extLst>
            </p:cNvPr>
            <p:cNvSpPr/>
            <p:nvPr/>
          </p:nvSpPr>
          <p:spPr>
            <a:xfrm>
              <a:off x="-176472" y="-405110"/>
              <a:ext cx="237923" cy="2876680"/>
            </a:xfrm>
            <a:prstGeom prst="triangl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1809022" y="4071949"/>
            <a:ext cx="968626" cy="94800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 sz="280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AC37CF4-81F8-41D2-9D96-A6FC812C2A90}"/>
              </a:ext>
            </a:extLst>
          </p:cNvPr>
          <p:cNvSpPr/>
          <p:nvPr/>
        </p:nvSpPr>
        <p:spPr>
          <a:xfrm rot="5889963">
            <a:off x="185277" y="3430940"/>
            <a:ext cx="809290" cy="758846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472574" y="1824749"/>
            <a:ext cx="9135436" cy="826672"/>
            <a:chOff x="2709057" y="1011154"/>
            <a:chExt cx="5991056" cy="618347"/>
          </a:xfrm>
          <a:gradFill flip="none" rotWithShape="1">
            <a:gsLst>
              <a:gs pos="45000">
                <a:srgbClr val="C00000">
                  <a:tint val="66000"/>
                  <a:satMod val="160000"/>
                </a:srgbClr>
              </a:gs>
              <a:gs pos="82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grpSpPr>
        <p:grpSp>
          <p:nvGrpSpPr>
            <p:cNvPr id="21" name="Group 20"/>
            <p:cNvGrpSpPr/>
            <p:nvPr/>
          </p:nvGrpSpPr>
          <p:grpSpPr>
            <a:xfrm>
              <a:off x="2709057" y="1011154"/>
              <a:ext cx="5991056" cy="618347"/>
              <a:chOff x="3474790" y="1790596"/>
              <a:chExt cx="8369130" cy="980092"/>
            </a:xfrm>
            <a:grpFill/>
          </p:grpSpPr>
          <p:sp>
            <p:nvSpPr>
              <p:cNvPr id="23" name="Flowchart: Alternate Process 22"/>
              <p:cNvSpPr/>
              <p:nvPr/>
            </p:nvSpPr>
            <p:spPr>
              <a:xfrm>
                <a:off x="3474790" y="1790596"/>
                <a:ext cx="8369130" cy="980092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Stored Data 23"/>
              <p:cNvSpPr/>
              <p:nvPr/>
            </p:nvSpPr>
            <p:spPr>
              <a:xfrm rot="10800000">
                <a:off x="3861958" y="1962872"/>
                <a:ext cx="7928410" cy="717438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DDC40BB7-6382-421B-9EB2-B63B2345DFBA}"/>
                </a:ext>
              </a:extLst>
            </p:cNvPr>
            <p:cNvSpPr/>
            <p:nvPr/>
          </p:nvSpPr>
          <p:spPr>
            <a:xfrm>
              <a:off x="3067258" y="1141445"/>
              <a:ext cx="4415457" cy="409436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bn-BD" sz="3200" dirty="0" smtClean="0">
                  <a:ln w="0"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৯.২.১  সংক্রামক রোগ কী তা বলতে পারবে</a:t>
              </a:r>
              <a:r>
                <a:rPr lang="en-US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;</a:t>
              </a:r>
              <a:endPara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37303" y="2980257"/>
            <a:ext cx="9070707" cy="851848"/>
            <a:chOff x="2401169" y="1987348"/>
            <a:chExt cx="7524229" cy="620106"/>
          </a:xfrm>
          <a:gradFill flip="none" rotWithShape="1">
            <a:gsLst>
              <a:gs pos="28000">
                <a:srgbClr val="00B0F0">
                  <a:tint val="66000"/>
                  <a:satMod val="160000"/>
                </a:srgbClr>
              </a:gs>
              <a:gs pos="61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grpSp>
          <p:nvGrpSpPr>
            <p:cNvPr id="26" name="Group 25"/>
            <p:cNvGrpSpPr/>
            <p:nvPr/>
          </p:nvGrpSpPr>
          <p:grpSpPr>
            <a:xfrm>
              <a:off x="2401169" y="1987348"/>
              <a:ext cx="7524229" cy="620106"/>
              <a:chOff x="2874775" y="1893696"/>
              <a:chExt cx="10340146" cy="1017996"/>
            </a:xfrm>
            <a:grpFill/>
          </p:grpSpPr>
          <p:sp>
            <p:nvSpPr>
              <p:cNvPr id="28" name="Flowchart: Alternate Process 27"/>
              <p:cNvSpPr/>
              <p:nvPr/>
            </p:nvSpPr>
            <p:spPr>
              <a:xfrm>
                <a:off x="2874775" y="1893696"/>
                <a:ext cx="10340146" cy="1017996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Stored Data 28"/>
              <p:cNvSpPr/>
              <p:nvPr/>
            </p:nvSpPr>
            <p:spPr>
              <a:xfrm rot="10800000">
                <a:off x="3242265" y="2047396"/>
                <a:ext cx="9816472" cy="736070"/>
              </a:xfrm>
              <a:prstGeom prst="flowChartOnlineStora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2848602" y="2104920"/>
              <a:ext cx="6963147" cy="4256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  <a:scene3d>
                <a:camera prst="perspectiveFront"/>
                <a:lightRig rig="threePt" dir="t"/>
              </a:scene3d>
            </a:bodyPr>
            <a:lstStyle/>
            <a:p>
              <a:r>
                <a:rPr lang="bn-BD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৯.২.২ সংক্রামক রোগের উদাহরণ উল্লেখ করতে পারবে;</a:t>
              </a:r>
              <a:endPara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 rot="21186804">
            <a:off x="1902251" y="1748108"/>
            <a:ext cx="956556" cy="94544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endParaRPr lang="en-US" sz="280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2014109" y="2910766"/>
            <a:ext cx="974083" cy="94747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 sz="280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565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ergy causes Sneezing across the sea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1" r="38777"/>
          <a:stretch/>
        </p:blipFill>
        <p:spPr bwMode="auto">
          <a:xfrm>
            <a:off x="8345107" y="1653718"/>
            <a:ext cx="3545759" cy="361457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অতিরিক্ত কাশি হলে যা করবেন আর যা করবেন না – সময়নিউজ২৪.ক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7" y="1653718"/>
            <a:ext cx="3545759" cy="36145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83416" y="1923302"/>
            <a:ext cx="4255657" cy="1940957"/>
          </a:xfrm>
          <a:prstGeom prst="wedgeRoundRectCallout">
            <a:avLst>
              <a:gd name="adj1" fmla="val -35377"/>
              <a:gd name="adj2" fmla="val 131684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b="1" dirty="0" smtClean="0">
                <a:ln w="6600">
                  <a:solidFill>
                    <a:srgbClr val="00206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রোগ-জীবাণু কীভাবে আমাদের দেহে ছড়াতে পারে?</a:t>
            </a:r>
            <a:endParaRPr lang="en-US" sz="3600" b="1" dirty="0">
              <a:ln w="6600">
                <a:solidFill>
                  <a:srgbClr val="00206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93133" y="1071395"/>
            <a:ext cx="14538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b="1" dirty="0" smtClean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হাঁচি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3313" y="1063290"/>
            <a:ext cx="16194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b="1" dirty="0" smtClean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কাশি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0046" y="5456071"/>
            <a:ext cx="945096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b="1" dirty="0" smtClean="0">
                <a:ln w="66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কিছু কিছু রোগ জীবাণু হাঁচি-কাশির মাধ্যমে ছড়ায়। যা একজন থেকে আরেক জনে সংক্রমিত হয়।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5901" y="389008"/>
            <a:ext cx="74472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ছবিদুটি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লক্ষ্য কর: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9" t="-1150" r="10238" b="850"/>
          <a:stretch/>
        </p:blipFill>
        <p:spPr bwMode="auto">
          <a:xfrm flipH="1">
            <a:off x="8815690" y="1588679"/>
            <a:ext cx="2998260" cy="329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0268" y="279430"/>
            <a:ext cx="74472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ছবিদুটি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লক্ষ্য কর: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333" y="1151077"/>
            <a:ext cx="3813895" cy="3245941"/>
          </a:xfrm>
          <a:prstGeom prst="wedgeEllipseCallout">
            <a:avLst>
              <a:gd name="adj1" fmla="val -51696"/>
              <a:gd name="adj2" fmla="val 78598"/>
            </a:avLst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মশা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পোকামাকড়ের কামড়ে কী হয়?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712" y="5323076"/>
            <a:ext cx="11016343" cy="1200329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 smtClean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মশার মত পোকামাকড় বা কুকুরের মতো প্রাণীর কামড়ের মাধ্যমে কিছু রোগ ছড়াতে পারে।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711" y="5333174"/>
            <a:ext cx="11016343" cy="1200329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যেমন-মশার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কামড়ে চিকুনগুনিয়া,ডেঙ্গু ও ম্যালেরিয়া ছড়ায় আর কুকুরের কামড়ের মাধ্যমে জলাতাঙ্ক রোগ ছড়ায়</a:t>
            </a:r>
            <a:r>
              <a:rPr lang="en-US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7" y="1588679"/>
            <a:ext cx="3912774" cy="30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4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minated water.jpg">
            <a:extLst>
              <a:ext uri="{FF2B5EF4-FFF2-40B4-BE49-F238E27FC236}">
                <a16:creationId xmlns="" xmlns:a16="http://schemas.microsoft.com/office/drawing/2014/main" id="{4EE20510-9F15-4C0E-8583-65FD03654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1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902" y="1164221"/>
            <a:ext cx="4430411" cy="32244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act-Check: Is the viral image of a &amp;#39;Shudra man&amp;#39; feeding off leftovers from  the street in Uttar Pradesh as it is claimed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89" b="10455"/>
          <a:stretch/>
        </p:blipFill>
        <p:spPr bwMode="auto">
          <a:xfrm>
            <a:off x="1168278" y="1164220"/>
            <a:ext cx="4430412" cy="32244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4284" y="284945"/>
            <a:ext cx="74472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>
                <a:rot lat="0" lon="0" rev="6000000"/>
              </a:lightRig>
            </a:scene3d>
            <a:sp3d z="-6350" extrusionH="95250" contourW="19050" prstMaterial="metal">
              <a:bevelT w="495300" h="234950"/>
              <a:bevelB w="355600" prst="angle"/>
            </a:sp3d>
          </a:bodyPr>
          <a:lstStyle/>
          <a:p>
            <a:pPr algn="ctr"/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ছবিদুটি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মনোযোগ সহকারে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লক্ষ্য কর: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61A84C-E5F5-4098-B411-033686776C39}"/>
              </a:ext>
            </a:extLst>
          </p:cNvPr>
          <p:cNvSpPr txBox="1"/>
          <p:nvPr/>
        </p:nvSpPr>
        <p:spPr>
          <a:xfrm>
            <a:off x="1649702" y="5475678"/>
            <a:ext cx="101183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01600" contourW="19050" prstMaterial="dkEdge">
              <a:bevelT w="234950" h="190500"/>
              <a:bevelB w="31750"/>
            </a:sp3d>
          </a:bodyPr>
          <a:lstStyle/>
          <a:p>
            <a:pPr algn="ctr"/>
            <a:r>
              <a:rPr lang="bn-IN" sz="3600" b="1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আবার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দূষিত খাদ্য গ্রহণ এবং দূষিত পানি পানের মাধ্যমেও সংক্রামক রোগ ছড়াতে পারে। </a:t>
            </a:r>
            <a:r>
              <a:rPr lang="bn-IN" sz="36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000" y="885371"/>
            <a:ext cx="11292114" cy="44704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02303" y="4549066"/>
            <a:ext cx="212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দূষিত পানি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80099" y="4549066"/>
            <a:ext cx="2097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দূষিত খাদ্য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99" y="249085"/>
            <a:ext cx="3773751" cy="810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820" y="1194254"/>
            <a:ext cx="8857094" cy="4949040"/>
          </a:xfrm>
          <a:prstGeom prst="rect">
            <a:avLst/>
          </a:prstGeom>
        </p:spPr>
      </p:pic>
      <p:pic>
        <p:nvPicPr>
          <p:cNvPr id="4" name="Picture 2" descr="Teacher PNG">
            <a:extLst>
              <a:ext uri="{FF2B5EF4-FFF2-40B4-BE49-F238E27FC236}">
                <a16:creationId xmlns="" xmlns:a16="http://schemas.microsoft.com/office/drawing/2014/main" id="{576849C2-0AB1-49F3-9B05-8CDE7890F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05044" y="2586038"/>
            <a:ext cx="2542780" cy="40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441</Words>
  <Application>Microsoft Office PowerPoint</Application>
  <PresentationFormat>Widescreen</PresentationFormat>
  <Paragraphs>78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133</cp:revision>
  <dcterms:created xsi:type="dcterms:W3CDTF">2021-09-24T15:40:38Z</dcterms:created>
  <dcterms:modified xsi:type="dcterms:W3CDTF">2021-10-03T16:18:36Z</dcterms:modified>
</cp:coreProperties>
</file>