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3" r:id="rId6"/>
    <p:sldId id="262" r:id="rId7"/>
    <p:sldId id="265" r:id="rId8"/>
    <p:sldId id="268" r:id="rId9"/>
    <p:sldId id="271" r:id="rId10"/>
    <p:sldId id="269" r:id="rId11"/>
    <p:sldId id="275" r:id="rId12"/>
    <p:sldId id="276" r:id="rId13"/>
    <p:sldId id="284" r:id="rId14"/>
    <p:sldId id="278" r:id="rId15"/>
    <p:sldId id="279" r:id="rId16"/>
    <p:sldId id="280" r:id="rId17"/>
    <p:sldId id="282" r:id="rId18"/>
    <p:sldId id="285" r:id="rId19"/>
    <p:sldId id="281" r:id="rId20"/>
    <p:sldId id="28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80808"/>
    <a:srgbClr val="FF3399"/>
    <a:srgbClr val="718B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B13372-E1C9-4C18-BD20-3B5556475340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750EA-25D0-4E91-97E0-E4C310D9EA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203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750EA-25D0-4E91-97E0-E4C310D9EAF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750EA-25D0-4E91-97E0-E4C310D9EAF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38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750EA-25D0-4E91-97E0-E4C310D9EAF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088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01BF-E2DC-4605-8DF5-ED87BFD9936E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C1DE0-CF4C-439C-B4CF-FEE589FCA92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01BF-E2DC-4605-8DF5-ED87BFD9936E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C1DE0-CF4C-439C-B4CF-FEE589FCA9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01BF-E2DC-4605-8DF5-ED87BFD9936E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C1DE0-CF4C-439C-B4CF-FEE589FCA9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01BF-E2DC-4605-8DF5-ED87BFD9936E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C1DE0-CF4C-439C-B4CF-FEE589FCA9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01BF-E2DC-4605-8DF5-ED87BFD9936E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C1DE0-CF4C-439C-B4CF-FEE589FCA92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01BF-E2DC-4605-8DF5-ED87BFD9936E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C1DE0-CF4C-439C-B4CF-FEE589FCA9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01BF-E2DC-4605-8DF5-ED87BFD9936E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C1DE0-CF4C-439C-B4CF-FEE589FCA92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01BF-E2DC-4605-8DF5-ED87BFD9936E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C1DE0-CF4C-439C-B4CF-FEE589FCA9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01BF-E2DC-4605-8DF5-ED87BFD9936E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C1DE0-CF4C-439C-B4CF-FEE589FCA9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01BF-E2DC-4605-8DF5-ED87BFD9936E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C1DE0-CF4C-439C-B4CF-FEE589FCA92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01BF-E2DC-4605-8DF5-ED87BFD9936E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C1DE0-CF4C-439C-B4CF-FEE589FCA9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74601BF-E2DC-4605-8DF5-ED87BFD9936E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50C1DE0-CF4C-439C-B4CF-FEE589FCA9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1.gstatic.com/images?q=tbn:ANd9GcQ1ZeDGwC9mgxxi8Uk5vhfiCsNUg9KIP7A_D5KBIeCEVvozOwtKZ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29"/>
            <a:ext cx="9144000" cy="7086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4031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DOEL\Desktop\TEACHER\wind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0"/>
            <a:ext cx="3200400" cy="44005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5029200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boy is looking </a:t>
            </a:r>
            <a:r>
              <a:rPr lang="en-US" sz="4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the window</a:t>
            </a:r>
            <a:endParaRPr lang="en-US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0" y="49530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through 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750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752600"/>
            <a:ext cx="8686800" cy="156966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3200" dirty="0">
                <a:latin typeface="NikoshBAN" pitchFamily="2" charset="0"/>
                <a:cs typeface="NikoshBAN" pitchFamily="2" charset="0"/>
              </a:rPr>
              <a:t>A preposition is a word which links nouns , pronouns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and phrases to other words in a sentence 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3581400"/>
            <a:ext cx="8610600" cy="15696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Preposition </a:t>
            </a:r>
            <a:r>
              <a:rPr lang="bn-BD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হল এমন একটি শব্দ যা একটি বাক্যের মধ্যের কোন 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noun, pronoun</a:t>
            </a:r>
            <a:r>
              <a:rPr lang="bn-BD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বা 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phrase</a:t>
            </a:r>
            <a:r>
              <a:rPr lang="bn-BD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এর সাথে বাক্যের অন্যান্য শব্দসমূহের সংযোগ </a:t>
            </a:r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সাধন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5334000"/>
            <a:ext cx="8610600" cy="107721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FFFF00"/>
                </a:solidFill>
              </a:rPr>
              <a:t>Example: on, in, to, into, of, off, above, over, with, within, without  </a:t>
            </a:r>
            <a:r>
              <a:rPr lang="bn-BD" sz="3200" dirty="0" smtClean="0">
                <a:solidFill>
                  <a:srgbClr val="FFFF00"/>
                </a:solidFill>
              </a:rPr>
              <a:t>ইত্যাদি।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533400"/>
            <a:ext cx="716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What is preposition?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039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25" y="0"/>
            <a:ext cx="9144000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Classification of Preposition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976373"/>
              </p:ext>
            </p:extLst>
          </p:nvPr>
        </p:nvGraphicFramePr>
        <p:xfrm>
          <a:off x="49282" y="685800"/>
          <a:ext cx="9094718" cy="6236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7318"/>
                <a:gridCol w="3352800"/>
                <a:gridCol w="2514600"/>
              </a:tblGrid>
              <a:tr h="33233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Names</a:t>
                      </a:r>
                      <a:endParaRPr lang="en-US" sz="1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Characteristics</a:t>
                      </a:r>
                      <a:endParaRPr lang="en-US" sz="1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Examples</a:t>
                      </a:r>
                      <a:endParaRPr lang="en-US" sz="1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96931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. Simple preposition</a:t>
                      </a:r>
                      <a:endParaRPr lang="en-US" sz="1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1800" dirty="0" smtClean="0">
                          <a:latin typeface="NikoshBAN" pitchFamily="2" charset="0"/>
                          <a:cs typeface="NikoshBAN" pitchFamily="2" charset="0"/>
                        </a:rPr>
                        <a:t>একটি</a:t>
                      </a:r>
                      <a:r>
                        <a:rPr lang="bn-BD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মাত্র </a:t>
                      </a:r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Word </a:t>
                      </a:r>
                      <a:r>
                        <a:rPr lang="bn-BD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যখন একটি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Preposition</a:t>
                      </a:r>
                      <a:r>
                        <a:rPr lang="bn-BD" sz="1800" dirty="0" smtClean="0">
                          <a:latin typeface="NikoshBAN" pitchFamily="2" charset="0"/>
                          <a:cs typeface="NikoshBAN" pitchFamily="2" charset="0"/>
                        </a:rPr>
                        <a:t> এর কাজ করে</a:t>
                      </a:r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At, in,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on,by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with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6992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. Double</a:t>
                      </a:r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preposition</a:t>
                      </a:r>
                      <a:endParaRPr lang="en-US" sz="1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1800" dirty="0" smtClean="0">
                          <a:latin typeface="NikoshBAN" pitchFamily="2" charset="0"/>
                          <a:cs typeface="NikoshBAN" pitchFamily="2" charset="0"/>
                        </a:rPr>
                        <a:t>দুটি</a:t>
                      </a:r>
                      <a:r>
                        <a:rPr lang="bn-BD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preposition</a:t>
                      </a:r>
                      <a:r>
                        <a:rPr lang="bn-BD" sz="1800" dirty="0" smtClean="0">
                          <a:latin typeface="NikoshBAN" pitchFamily="2" charset="0"/>
                          <a:cs typeface="NikoshBAN" pitchFamily="2" charset="0"/>
                        </a:rPr>
                        <a:t> যুক্ত হয়ে যখন একট</a:t>
                      </a:r>
                      <a:r>
                        <a:rPr lang="bn-BD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ি</a:t>
                      </a: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preposition</a:t>
                      </a:r>
                      <a:r>
                        <a:rPr lang="bn-BD" sz="1800" dirty="0" smtClean="0">
                          <a:latin typeface="NikoshBAN" pitchFamily="2" charset="0"/>
                          <a:cs typeface="NikoshBAN" pitchFamily="2" charset="0"/>
                        </a:rPr>
                        <a:t> গঠিত</a:t>
                      </a:r>
                      <a:r>
                        <a:rPr lang="bn-BD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হয়</a:t>
                      </a:r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1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Into, within,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upto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79852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. Compound</a:t>
                      </a:r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preposition</a:t>
                      </a:r>
                      <a:endParaRPr lang="en-US" sz="1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1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Noun, </a:t>
                      </a:r>
                      <a:r>
                        <a:rPr lang="en-US" sz="1800" dirty="0" err="1" smtClean="0">
                          <a:latin typeface="NikoshBAN" pitchFamily="2" charset="0"/>
                          <a:cs typeface="NikoshBAN" pitchFamily="2" charset="0"/>
                        </a:rPr>
                        <a:t>adj</a:t>
                      </a: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, </a:t>
                      </a:r>
                      <a:r>
                        <a:rPr lang="en-US" sz="1800" dirty="0" err="1" smtClean="0">
                          <a:latin typeface="NikoshBAN" pitchFamily="2" charset="0"/>
                          <a:cs typeface="NikoshBAN" pitchFamily="2" charset="0"/>
                        </a:rPr>
                        <a:t>adv</a:t>
                      </a:r>
                      <a:r>
                        <a:rPr lang="bn-BD" sz="1800" dirty="0" smtClean="0">
                          <a:latin typeface="NikoshBAN" pitchFamily="2" charset="0"/>
                          <a:cs typeface="NikoshBAN" pitchFamily="2" charset="0"/>
                        </a:rPr>
                        <a:t>এর</a:t>
                      </a:r>
                      <a:r>
                        <a:rPr lang="bn-BD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পূর্বে </a:t>
                      </a: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preposition</a:t>
                      </a:r>
                      <a:r>
                        <a:rPr lang="bn-BD" sz="1800" dirty="0" smtClean="0">
                          <a:latin typeface="NikoshBAN" pitchFamily="2" charset="0"/>
                          <a:cs typeface="NikoshBAN" pitchFamily="2" charset="0"/>
                        </a:rPr>
                        <a:t> যুক্ত হয়ে গঠিত</a:t>
                      </a:r>
                      <a:r>
                        <a:rPr lang="bn-BD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নতুন</a:t>
                      </a: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preposition</a:t>
                      </a:r>
                    </a:p>
                    <a:p>
                      <a:endParaRPr lang="en-US" sz="1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Across(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on+cross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), beside(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by+side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), along(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on+long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3399"/>
                    </a:solidFill>
                  </a:tcPr>
                </a:tc>
              </a:tr>
              <a:tr h="96931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. Phrase preposition</a:t>
                      </a:r>
                      <a:endParaRPr lang="en-US" sz="1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Phrase</a:t>
                      </a:r>
                      <a:r>
                        <a:rPr lang="bn-BD" sz="1800" dirty="0" smtClean="0">
                          <a:latin typeface="NikoshBAN" pitchFamily="2" charset="0"/>
                          <a:cs typeface="NikoshBAN" pitchFamily="2" charset="0"/>
                        </a:rPr>
                        <a:t>যখন</a:t>
                      </a: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preposition</a:t>
                      </a:r>
                    </a:p>
                    <a:p>
                      <a:r>
                        <a:rPr lang="bn-BD" sz="1800" dirty="0" smtClean="0">
                          <a:latin typeface="NikoshBAN" pitchFamily="2" charset="0"/>
                          <a:cs typeface="NikoshBAN" pitchFamily="2" charset="0"/>
                        </a:rPr>
                        <a:t> এর</a:t>
                      </a:r>
                      <a:r>
                        <a:rPr lang="bn-BD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কাজ করে</a:t>
                      </a:r>
                      <a:endParaRPr lang="en-US" sz="1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According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to, on account of, by dint of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621698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.Participle</a:t>
                      </a:r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preposition</a:t>
                      </a: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1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Participle</a:t>
                      </a:r>
                      <a:r>
                        <a:rPr lang="bn-BD" sz="1800" dirty="0" smtClean="0">
                          <a:latin typeface="NikoshBAN" pitchFamily="2" charset="0"/>
                          <a:cs typeface="NikoshBAN" pitchFamily="2" charset="0"/>
                        </a:rPr>
                        <a:t>যখন </a:t>
                      </a: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preposition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1800" dirty="0" smtClean="0">
                          <a:latin typeface="NikoshBAN" pitchFamily="2" charset="0"/>
                          <a:cs typeface="NikoshBAN" pitchFamily="2" charset="0"/>
                        </a:rPr>
                        <a:t>এর</a:t>
                      </a:r>
                      <a:r>
                        <a:rPr lang="bn-BD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কাজ করে</a:t>
                      </a:r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regarding, considering, past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32335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.Disguised preposition</a:t>
                      </a:r>
                      <a:endParaRPr lang="en-US" sz="1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 Preposition</a:t>
                      </a:r>
                      <a:r>
                        <a:rPr lang="bn-BD" sz="1800" dirty="0" smtClean="0">
                          <a:latin typeface="NikoshBAN" pitchFamily="2" charset="0"/>
                          <a:cs typeface="NikoshBAN" pitchFamily="2" charset="0"/>
                        </a:rPr>
                        <a:t>যখন নিজের রূপ গোপন রেখে</a:t>
                      </a:r>
                      <a:r>
                        <a:rPr lang="bn-BD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সংক্ষিপ্ত </a:t>
                      </a:r>
                      <a:r>
                        <a:rPr lang="bn-BD" sz="1800" dirty="0" smtClean="0">
                          <a:latin typeface="NikoshBAN" pitchFamily="2" charset="0"/>
                          <a:cs typeface="NikoshBAN" pitchFamily="2" charset="0"/>
                        </a:rPr>
                        <a:t>রূপ ধারণ করে </a:t>
                      </a:r>
                      <a:endParaRPr lang="en-US" sz="1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(i) She comes once a week.[a=one] (ii) It is four o’clock.[o=of]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29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1447800"/>
            <a:ext cx="4800600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Group Work</a:t>
            </a:r>
            <a:endParaRPr lang="en-US" sz="44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2004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ছবি দেখে </a:t>
            </a: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Appropriate Preposition </a:t>
            </a:r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ব্যবহার করে </a:t>
            </a: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Sentence </a:t>
            </a:r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বলতে হবে।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367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OEL\Desktop\TEACHER\aeropla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799" y="762000"/>
            <a:ext cx="4898571" cy="3429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1451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DOEL\Desktop\TEACHER\man on a stree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066800"/>
            <a:ext cx="4948474" cy="33099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3892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OEL\Desktop\TEACHER\umbr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447800"/>
            <a:ext cx="4881838" cy="3657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0123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DOEL\Desktop\TEACHER\acros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315700"/>
            <a:ext cx="5715000" cy="42807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8230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371600"/>
            <a:ext cx="53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lgerian" pitchFamily="82" charset="0"/>
              </a:rPr>
              <a:t>EVALUATION</a:t>
            </a:r>
            <a:endParaRPr lang="en-US" sz="5400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3352800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What is Preposition?</a:t>
            </a:r>
          </a:p>
          <a:p>
            <a:pPr marL="342900" indent="-342900">
              <a:buAutoNum type="arabicPeriod"/>
            </a:pP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Give five examples of preposition?</a:t>
            </a:r>
          </a:p>
          <a:p>
            <a:pPr marL="342900" indent="-342900">
              <a:buAutoNum type="arabicPeriod"/>
            </a:pP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Write three sentences with above, under, to, in.</a:t>
            </a:r>
            <a:endParaRPr lang="en-U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43200" y="402457"/>
            <a:ext cx="3352800" cy="92333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Homework</a:t>
            </a:r>
            <a:endParaRPr lang="en-US" sz="5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752600"/>
            <a:ext cx="77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পাঠ্য বই থেকে পঠিত 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Lesson</a:t>
            </a:r>
            <a:r>
              <a:rPr lang="bn-BD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এর মধ্য থেকে বিভিন্ন 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Preposition </a:t>
            </a:r>
            <a:r>
              <a:rPr lang="bn-BD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খুজে বের করবে এ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বং</a:t>
            </a:r>
            <a:r>
              <a:rPr lang="bn-BD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সেগুলো খাতায় লিখে শ্রেণিবিন্যাস করে আনবে।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121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2286000"/>
            <a:ext cx="838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Krishno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Chandra Barman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Assistant Teacher ( English )</a:t>
            </a:r>
          </a:p>
          <a:p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Kachari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Bazar High School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Borogram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Thakurgaon</a:t>
            </a: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krishnobarman3@gmail.com</a:t>
            </a:r>
          </a:p>
          <a:p>
            <a:endParaRPr lang="en-US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81200" y="1349829"/>
            <a:ext cx="472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Teacher’s Info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81600" y="4419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429190"/>
      </p:ext>
    </p:extLst>
  </p:cSld>
  <p:clrMapOvr>
    <a:masterClrMapping/>
  </p:clrMapOvr>
  <p:transition spd="med">
    <p:wipe/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066800"/>
            <a:ext cx="75438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13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242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590800"/>
            <a:ext cx="9144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SUBJECT: ENGLISH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CLASS: VI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TOPIC: </a:t>
            </a:r>
            <a:r>
              <a:rPr lang="en-US" sz="36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INTRODUCTION TO PREPOSITION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914400"/>
            <a:ext cx="510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Lesson Introducing </a:t>
            </a:r>
            <a:endParaRPr lang="en-US" sz="4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232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946101"/>
            <a:ext cx="9144000" cy="33547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4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Preposit</a:t>
            </a:r>
            <a:r>
              <a:rPr lang="bn-BD" sz="4400" dirty="0" smtClean="0">
                <a:solidFill>
                  <a:schemeClr val="bg1"/>
                </a:solidFill>
                <a:latin typeface="Times New Roman" pitchFamily="18" charset="0"/>
                <a:cs typeface="NikoshBAN" pitchFamily="2" charset="0"/>
              </a:rPr>
              <a:t>পারবে।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bn-BD" sz="4400" dirty="0" smtClean="0">
                <a:solidFill>
                  <a:schemeClr val="bg1"/>
                </a:solidFill>
                <a:latin typeface="Times New Roman" pitchFamily="18" charset="0"/>
                <a:cs typeface="NikoshBAN" pitchFamily="2" charset="0"/>
              </a:rPr>
              <a:t>সচরাচর ব্যবহৃত </a:t>
            </a: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Preposition</a:t>
            </a:r>
            <a:r>
              <a:rPr lang="bn-BD" sz="4400" dirty="0" smtClean="0">
                <a:solidFill>
                  <a:schemeClr val="bg1"/>
                </a:solidFill>
                <a:latin typeface="Times New Roman" pitchFamily="18" charset="0"/>
                <a:cs typeface="NikoshBAN" pitchFamily="2" charset="0"/>
              </a:rPr>
              <a:t>গুল</a:t>
            </a: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NikoshBAN" pitchFamily="2" charset="0"/>
              </a:rPr>
              <a:t>ো</a:t>
            </a:r>
            <a:r>
              <a:rPr lang="bn-BD" sz="4400" dirty="0" smtClean="0">
                <a:solidFill>
                  <a:schemeClr val="bg1"/>
                </a:solidFill>
                <a:latin typeface="Times New Roman" pitchFamily="18" charset="0"/>
                <a:cs typeface="NikoshBAN" pitchFamily="2" charset="0"/>
              </a:rPr>
              <a:t> চিহ্নিত করতে পারবে।</a:t>
            </a:r>
            <a:endParaRPr lang="en-US" sz="4400" dirty="0" smtClean="0">
              <a:solidFill>
                <a:schemeClr val="bg1"/>
              </a:solidFill>
              <a:latin typeface="Times New Roman" pitchFamily="18" charset="0"/>
              <a:cs typeface="NikoshBAN" pitchFamily="2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bn-BD" sz="4000" dirty="0" smtClean="0">
                <a:solidFill>
                  <a:schemeClr val="bg1"/>
                </a:solidFill>
                <a:latin typeface="Times New Roman" pitchFamily="18" charset="0"/>
                <a:cs typeface="NikoshBAN" pitchFamily="2" charset="0"/>
              </a:rPr>
              <a:t>বিভিন্ন 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Sentence</a:t>
            </a:r>
            <a:r>
              <a:rPr lang="bn-BD" sz="4000" dirty="0" smtClean="0">
                <a:solidFill>
                  <a:schemeClr val="bg1"/>
                </a:solidFill>
                <a:latin typeface="Times New Roman" pitchFamily="18" charset="0"/>
                <a:cs typeface="NikoshBAN" pitchFamily="2" charset="0"/>
              </a:rPr>
              <a:t> এ ব্যবহৃত 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Preposition </a:t>
            </a:r>
            <a:r>
              <a:rPr lang="bn-BD" sz="4000" dirty="0" smtClean="0">
                <a:solidFill>
                  <a:schemeClr val="bg1"/>
                </a:solidFill>
                <a:latin typeface="Times New Roman" pitchFamily="18" charset="0"/>
                <a:cs typeface="NikoshBAN" pitchFamily="2" charset="0"/>
              </a:rPr>
              <a:t>সমূহের শ্রেণিবিভাগ করতে  পারবে।</a:t>
            </a:r>
            <a:endParaRPr lang="bn-BD" sz="4400" dirty="0" smtClean="0">
              <a:solidFill>
                <a:schemeClr val="bg1"/>
              </a:solidFill>
              <a:latin typeface="Times New Roman" pitchFamily="18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533400"/>
            <a:ext cx="586740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Learning Outcomes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1982387"/>
            <a:ext cx="8305800" cy="266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smtClean="0">
                <a:solidFill>
                  <a:srgbClr val="002060"/>
                </a:solidFill>
              </a:rPr>
              <a:t>Students will be able how to use preposition with the help of diagram </a:t>
            </a:r>
            <a:r>
              <a:rPr lang="en-US" sz="3600" smtClean="0">
                <a:solidFill>
                  <a:srgbClr val="002060"/>
                </a:solidFill>
              </a:rPr>
              <a:t>and picture.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495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OEL\Desktop\TEACHER\boo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3800077" cy="281205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4495800"/>
            <a:ext cx="800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The book is </a:t>
            </a:r>
            <a:r>
              <a:rPr lang="en-US" sz="5400" u="sng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54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the table</a:t>
            </a:r>
            <a:endParaRPr lang="en-US" sz="5400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 rot="21324683">
            <a:off x="8104474" y="2897693"/>
            <a:ext cx="1107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n-US" sz="4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/>
          </a:p>
        </p:txBody>
      </p:sp>
      <p:pic>
        <p:nvPicPr>
          <p:cNvPr id="6" name="Picture 2" descr="C:\Users\DOEL\Desktop\TEACHER\ca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609600"/>
            <a:ext cx="4711909" cy="3124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04800" y="5638800"/>
            <a:ext cx="838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The cat </a:t>
            </a:r>
            <a:r>
              <a:rPr lang="en-US" sz="44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is   </a:t>
            </a:r>
            <a:r>
              <a:rPr lang="en-US" sz="4400" u="sng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44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 the </a:t>
            </a:r>
            <a:r>
              <a:rPr lang="en-US" sz="44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table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86200" y="5486400"/>
            <a:ext cx="1638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under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731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46821E-6 L -0.59167 0.35029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600" y="1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19200" y="2209800"/>
            <a:ext cx="5671744" cy="276998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rgbClr val="080808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Today's Lesson</a:t>
            </a:r>
          </a:p>
          <a:p>
            <a:pPr algn="ctr"/>
            <a:endParaRPr lang="en-US" sz="5400" b="1" cap="all" spc="0" dirty="0" smtClean="0">
              <a:ln/>
              <a:solidFill>
                <a:srgbClr val="080808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en-US" sz="6600" b="1" cap="all" spc="0" dirty="0" smtClean="0">
                <a:ln/>
                <a:solidFill>
                  <a:srgbClr val="080808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PREPOSITION</a:t>
            </a:r>
            <a:endParaRPr lang="en-US" sz="6600" b="1" cap="all" spc="0" dirty="0">
              <a:ln/>
              <a:solidFill>
                <a:srgbClr val="080808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127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OEL\Desktop\TEACHER\bir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752600"/>
            <a:ext cx="3429000" cy="273673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4724400"/>
            <a:ext cx="792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The bird is</a:t>
            </a:r>
            <a:r>
              <a:rPr lang="en-US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6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 cage</a:t>
            </a:r>
            <a:endParaRPr lang="en-US" sz="60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67200" y="4876800"/>
            <a:ext cx="950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77450"/>
            <a:ext cx="8077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Fill In the Blank with suitable Preposition (Individual work)</a:t>
            </a:r>
            <a:endParaRPr lang="en-US" sz="4400" dirty="0"/>
          </a:p>
        </p:txBody>
      </p:sp>
      <p:pic>
        <p:nvPicPr>
          <p:cNvPr id="7" name="Picture 2" descr="C:\Users\DOEL\Desktop\TEACHER\bir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05000"/>
            <a:ext cx="3429000" cy="273673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8691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DOEL\Desktop\TEACHER\boy going to schoo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609600"/>
            <a:ext cx="3810000" cy="331674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44196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boy is going              school</a:t>
            </a:r>
            <a:endParaRPr lang="en-US" sz="4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48200" y="43434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to </a:t>
            </a:r>
            <a:endParaRPr lang="en-US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694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DOEL\Desktop\TEACHER\roo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609600"/>
            <a:ext cx="4876800" cy="369454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5410200"/>
            <a:ext cx="899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The man is  entering                a room</a:t>
            </a:r>
            <a:endParaRPr lang="en-US" sz="4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05400" y="5410200"/>
            <a:ext cx="121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nto </a:t>
            </a:r>
            <a:endParaRPr lang="en-US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271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695</TotalTime>
  <Words>404</Words>
  <Application>Microsoft Office PowerPoint</Application>
  <PresentationFormat>On-screen Show (4:3)</PresentationFormat>
  <Paragraphs>75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Clarity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IT SPACE</cp:lastModifiedBy>
  <cp:revision>184</cp:revision>
  <dcterms:created xsi:type="dcterms:W3CDTF">2013-04-22T03:51:26Z</dcterms:created>
  <dcterms:modified xsi:type="dcterms:W3CDTF">2021-10-03T05:28:01Z</dcterms:modified>
</cp:coreProperties>
</file>