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CD8B-087F-48A0-9E89-B452090DAB17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9D41-2903-4084-9F3B-C0BEFB67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7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CD8B-087F-48A0-9E89-B452090DAB17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9D41-2903-4084-9F3B-C0BEFB67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8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CD8B-087F-48A0-9E89-B452090DAB17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9D41-2903-4084-9F3B-C0BEFB67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2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CD8B-087F-48A0-9E89-B452090DAB17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9D41-2903-4084-9F3B-C0BEFB67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8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CD8B-087F-48A0-9E89-B452090DAB17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9D41-2903-4084-9F3B-C0BEFB67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1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CD8B-087F-48A0-9E89-B452090DAB17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9D41-2903-4084-9F3B-C0BEFB67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4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CD8B-087F-48A0-9E89-B452090DAB17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9D41-2903-4084-9F3B-C0BEFB67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1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CD8B-087F-48A0-9E89-B452090DAB17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9D41-2903-4084-9F3B-C0BEFB67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2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CD8B-087F-48A0-9E89-B452090DAB17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9D41-2903-4084-9F3B-C0BEFB67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4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CD8B-087F-48A0-9E89-B452090DAB17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9D41-2903-4084-9F3B-C0BEFB67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5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CD8B-087F-48A0-9E89-B452090DAB17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9D41-2903-4084-9F3B-C0BEFB67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2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2CD8B-087F-48A0-9E89-B452090DAB17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D9D41-2903-4084-9F3B-C0BEFB67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39450" cy="6858000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4902926" y="74023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068388" y="5721531"/>
            <a:ext cx="914400" cy="9144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161314" y="74023"/>
            <a:ext cx="914400" cy="9144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444343" y="5734594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44240" y="2536371"/>
            <a:ext cx="5077096" cy="12257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66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3" y="2536371"/>
            <a:ext cx="2857500" cy="16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495" y="2536371"/>
            <a:ext cx="2857500" cy="1600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38" y="3891575"/>
            <a:ext cx="4000500" cy="17135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76" y="1183209"/>
            <a:ext cx="4000500" cy="1236753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2420983" y="1183209"/>
            <a:ext cx="2197757" cy="77622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>
            <a:off x="7196951" y="1183209"/>
            <a:ext cx="2526849" cy="836023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3206353" y="4443683"/>
            <a:ext cx="1060704" cy="91440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8021791" y="4443683"/>
            <a:ext cx="1060704" cy="91440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9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371" y="-645218"/>
            <a:ext cx="12644845" cy="81076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83726" y="574766"/>
            <a:ext cx="2830286" cy="6444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</a:rPr>
              <a:t>সরব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পাঠ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63" y="269967"/>
            <a:ext cx="3697713" cy="4175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0983" y="1793965"/>
            <a:ext cx="3389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এসো</a:t>
            </a:r>
            <a:r>
              <a:rPr lang="en-US" dirty="0" smtClean="0"/>
              <a:t> </a:t>
            </a:r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গল্পটি</a:t>
            </a:r>
            <a:r>
              <a:rPr lang="en-US" dirty="0" smtClean="0"/>
              <a:t> </a:t>
            </a:r>
            <a:r>
              <a:rPr lang="en-US" dirty="0" err="1" smtClean="0"/>
              <a:t>সরব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শুণি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64823" y="2917371"/>
            <a:ext cx="3151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সততার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পুরস্কার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8114" y="3831771"/>
            <a:ext cx="226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মুহাম্মদ</a:t>
            </a:r>
            <a:r>
              <a:rPr lang="en-US" b="1" dirty="0" smtClean="0"/>
              <a:t> </a:t>
            </a:r>
            <a:r>
              <a:rPr lang="en-US" b="1" dirty="0" err="1" smtClean="0"/>
              <a:t>শহীদ</a:t>
            </a:r>
            <a:r>
              <a:rPr lang="en-US" b="1" dirty="0" smtClean="0"/>
              <a:t> </a:t>
            </a:r>
            <a:r>
              <a:rPr lang="en-US" b="1" dirty="0" err="1" smtClean="0"/>
              <a:t>উল্লাহ</a:t>
            </a:r>
            <a:endParaRPr lang="en-US" b="1" dirty="0"/>
          </a:p>
        </p:txBody>
      </p:sp>
      <p:sp>
        <p:nvSpPr>
          <p:cNvPr id="15" name="5-Point Star 14"/>
          <p:cNvSpPr/>
          <p:nvPr/>
        </p:nvSpPr>
        <p:spPr>
          <a:xfrm>
            <a:off x="722811" y="762000"/>
            <a:ext cx="914400" cy="9144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675840" y="2582091"/>
            <a:ext cx="914400" cy="914400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552069" y="4531275"/>
            <a:ext cx="914400" cy="9144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2220686" y="4859382"/>
            <a:ext cx="7933509" cy="1172587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7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8" grpId="1"/>
      <p:bldP spid="12" grpId="0"/>
      <p:bldP spid="12" grpId="1"/>
      <p:bldP spid="14" grpId="0"/>
      <p:bldP spid="14" grpId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1578" y="226422"/>
            <a:ext cx="2734491" cy="7402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1028" y="2055223"/>
            <a:ext cx="5534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কবি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মুহাম্মদ</a:t>
            </a:r>
            <a:r>
              <a:rPr lang="en-US" sz="2400" dirty="0" smtClean="0"/>
              <a:t> </a:t>
            </a:r>
            <a:r>
              <a:rPr lang="en-US" sz="2400" dirty="0" err="1" smtClean="0"/>
              <a:t>শহীদ</a:t>
            </a:r>
            <a:r>
              <a:rPr lang="en-US" sz="2400" dirty="0" smtClean="0"/>
              <a:t> </a:t>
            </a:r>
            <a:r>
              <a:rPr lang="en-US" sz="2400" dirty="0" err="1" smtClean="0"/>
              <a:t>উল্লাহ</a:t>
            </a:r>
            <a:r>
              <a:rPr lang="en-US" sz="2400" dirty="0" smtClean="0"/>
              <a:t> </a:t>
            </a:r>
            <a:r>
              <a:rPr lang="en-US" sz="2400" dirty="0" err="1" smtClean="0"/>
              <a:t>কবে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কোথায়</a:t>
            </a:r>
            <a:endParaRPr lang="en-US" sz="2400" dirty="0" smtClean="0"/>
          </a:p>
          <a:p>
            <a:r>
              <a:rPr lang="en-US" sz="2400" dirty="0" err="1" smtClean="0"/>
              <a:t>জম্ম</a:t>
            </a:r>
            <a:r>
              <a:rPr lang="en-US" sz="2400" dirty="0" smtClean="0"/>
              <a:t> </a:t>
            </a:r>
            <a:r>
              <a:rPr lang="en-US" sz="2400" dirty="0" err="1" smtClean="0"/>
              <a:t>গ্রহণ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440"/>
            <a:ext cx="6992983" cy="57563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" y="1593668"/>
            <a:ext cx="5808617" cy="4136572"/>
          </a:xfrm>
          <a:prstGeom prst="rect">
            <a:avLst/>
          </a:prstGeom>
        </p:spPr>
      </p:pic>
      <p:sp>
        <p:nvSpPr>
          <p:cNvPr id="12" name="5-Point Star 11"/>
          <p:cNvSpPr/>
          <p:nvPr/>
        </p:nvSpPr>
        <p:spPr>
          <a:xfrm>
            <a:off x="200298" y="82731"/>
            <a:ext cx="914400" cy="914400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759133" y="82731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>
            <a:off x="7528122" y="781594"/>
            <a:ext cx="3396344" cy="727166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6-Point Star 14"/>
          <p:cNvSpPr/>
          <p:nvPr/>
        </p:nvSpPr>
        <p:spPr>
          <a:xfrm>
            <a:off x="7487302" y="3161212"/>
            <a:ext cx="914400" cy="914400"/>
          </a:xfrm>
          <a:prstGeom prst="star6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7306492" y="4985658"/>
            <a:ext cx="914400" cy="9144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0039022" y="4985658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6-Point Star 18"/>
          <p:cNvSpPr/>
          <p:nvPr/>
        </p:nvSpPr>
        <p:spPr>
          <a:xfrm>
            <a:off x="10126109" y="3274423"/>
            <a:ext cx="914400" cy="914400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8706612" y="4071258"/>
            <a:ext cx="1060704" cy="9144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9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718558" y="-200296"/>
            <a:ext cx="3187337" cy="128886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জোড়ায়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কাজ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9" y="1314994"/>
            <a:ext cx="8508275" cy="5216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802674"/>
            <a:ext cx="7254240" cy="39362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05896" y="390009"/>
            <a:ext cx="6139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স্বর্গীয়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দূত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মানুষের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ছদ্মবেশ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ধারণ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করছিলেন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কেন</a:t>
            </a:r>
            <a:r>
              <a:rPr lang="en-US" b="1" dirty="0" smtClean="0">
                <a:solidFill>
                  <a:srgbClr val="002060"/>
                </a:solidFill>
              </a:rPr>
              <a:t> 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348342" y="95793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708366" y="63572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033450" y="117475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864" y="1332319"/>
            <a:ext cx="3426823" cy="518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2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2795493" y="-50468"/>
            <a:ext cx="3350432" cy="981572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দলীয়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কাজ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61" y="882418"/>
            <a:ext cx="9326880" cy="5586549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408915" y="137835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839877" y="96134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85" y="1556883"/>
            <a:ext cx="7825468" cy="41467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36798" y="137835"/>
            <a:ext cx="5908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সততার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পুরস্কার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গল্পে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সততা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ওনৈতিক</a:t>
            </a:r>
            <a:r>
              <a:rPr lang="en-US" sz="2400" b="1" dirty="0" smtClean="0"/>
              <a:t> </a:t>
            </a:r>
          </a:p>
          <a:p>
            <a:r>
              <a:rPr lang="en-US" sz="2400" b="1" dirty="0" err="1" smtClean="0"/>
              <a:t>মূল্যবোধ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ফুটে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উঠেছে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উল্লেখ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</a:t>
            </a:r>
            <a:r>
              <a:rPr lang="en-US" sz="2400" b="1" dirty="0" smtClean="0"/>
              <a:t> 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649530" y="1924335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99788" y="3456361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45459" y="5905648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82943" y="5036967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10927977" y="1467135"/>
            <a:ext cx="1060704" cy="9144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10873385" y="3173073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10794803" y="4728754"/>
            <a:ext cx="1060704" cy="91440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4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" y="118292"/>
            <a:ext cx="12118108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8" name="Rounded Rectangle 7"/>
          <p:cNvSpPr/>
          <p:nvPr/>
        </p:nvSpPr>
        <p:spPr>
          <a:xfrm>
            <a:off x="4113347" y="1088322"/>
            <a:ext cx="330054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</a:rPr>
              <a:t>সারমর্ম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2067" y="2116183"/>
            <a:ext cx="3954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এসো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গল্পটির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সারমর্ম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শুণি</a:t>
            </a:r>
            <a:r>
              <a:rPr lang="en-US" sz="2400" b="1" dirty="0" smtClean="0"/>
              <a:t>।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46926" y="2972752"/>
            <a:ext cx="979947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সততার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পুরস্কার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গল্পে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মুহাম্মদ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শহীদ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উল্লাহ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</a:rPr>
              <a:t>হাদিসের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কাহিনী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লিপি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বদ্ব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করেছেন</a:t>
            </a:r>
            <a:r>
              <a:rPr lang="en-US" b="1" dirty="0" smtClean="0">
                <a:solidFill>
                  <a:srgbClr val="002060"/>
                </a:solidFill>
              </a:rPr>
              <a:t> । </a:t>
            </a:r>
            <a:r>
              <a:rPr lang="en-US" b="1" dirty="0" err="1" smtClean="0">
                <a:solidFill>
                  <a:srgbClr val="002060"/>
                </a:solidFill>
              </a:rPr>
              <a:t>এই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গল্পের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err="1" smtClean="0">
                <a:solidFill>
                  <a:srgbClr val="002060"/>
                </a:solidFill>
              </a:rPr>
              <a:t>সারমর্ম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হচ্ছে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</a:rPr>
              <a:t>আল্লাহ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মানুষকে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পরীক্ষা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করেন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</a:rPr>
              <a:t>এবং</a:t>
            </a:r>
            <a:r>
              <a:rPr lang="en-US" b="1" dirty="0" smtClean="0">
                <a:solidFill>
                  <a:srgbClr val="002060"/>
                </a:solidFill>
              </a:rPr>
              <a:t> সৎ </a:t>
            </a:r>
            <a:r>
              <a:rPr lang="en-US" b="1" dirty="0" err="1" smtClean="0">
                <a:solidFill>
                  <a:srgbClr val="002060"/>
                </a:solidFill>
              </a:rPr>
              <a:t>লোককে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যথাযথ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পুরস্কার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দান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করেন</a:t>
            </a:r>
            <a:r>
              <a:rPr lang="en-US" b="1" dirty="0" smtClean="0">
                <a:solidFill>
                  <a:srgbClr val="002060"/>
                </a:solidFill>
              </a:rPr>
              <a:t> ।</a:t>
            </a:r>
          </a:p>
          <a:p>
            <a:r>
              <a:rPr lang="en-US" b="1" dirty="0" err="1" smtClean="0">
                <a:solidFill>
                  <a:srgbClr val="002060"/>
                </a:solidFill>
              </a:rPr>
              <a:t>ইহুদী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বংশের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তিনজন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লোককে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</a:rPr>
              <a:t>পরীক্ষা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করার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জন্য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আল্লাহ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একজন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ফেরেস্থা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পাঠান</a:t>
            </a:r>
            <a:r>
              <a:rPr lang="en-US" b="1" dirty="0" smtClean="0">
                <a:solidFill>
                  <a:srgbClr val="002060"/>
                </a:solidFill>
              </a:rPr>
              <a:t> । </a:t>
            </a:r>
            <a:r>
              <a:rPr lang="en-US" b="1" dirty="0" err="1" smtClean="0">
                <a:solidFill>
                  <a:srgbClr val="002060"/>
                </a:solidFill>
              </a:rPr>
              <a:t>এদের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b="1" dirty="0" err="1" smtClean="0">
                <a:solidFill>
                  <a:srgbClr val="002060"/>
                </a:solidFill>
              </a:rPr>
              <a:t>একজন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</a:rPr>
              <a:t>কূষ্ঠ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রোগী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একজন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টাক্ওয়ালা</a:t>
            </a:r>
            <a:r>
              <a:rPr lang="en-US" b="1" dirty="0" smtClean="0">
                <a:solidFill>
                  <a:srgbClr val="002060"/>
                </a:solidFill>
              </a:rPr>
              <a:t>. </a:t>
            </a:r>
            <a:r>
              <a:rPr lang="en-US" b="1" dirty="0" err="1" smtClean="0">
                <a:solidFill>
                  <a:srgbClr val="002060"/>
                </a:solidFill>
              </a:rPr>
              <a:t>আর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একজন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অন্দ</a:t>
            </a:r>
            <a:r>
              <a:rPr lang="en-US" b="1" dirty="0" smtClean="0">
                <a:solidFill>
                  <a:srgbClr val="002060"/>
                </a:solidFill>
              </a:rPr>
              <a:t> । </a:t>
            </a:r>
            <a:r>
              <a:rPr lang="en-US" b="1" dirty="0" err="1" smtClean="0">
                <a:solidFill>
                  <a:srgbClr val="002060"/>
                </a:solidFill>
              </a:rPr>
              <a:t>আল্লাহর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আদেশে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ফেরেস্থার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err="1" smtClean="0">
                <a:solidFill>
                  <a:srgbClr val="002060"/>
                </a:solidFill>
              </a:rPr>
              <a:t>মাধ্যমে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</a:rPr>
              <a:t>পুরস্কার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সরুপ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তারা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একটি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উট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একটি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গরু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ওএকটি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ছাগল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প্রাপ্য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হয়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</a:rPr>
              <a:t>ছাগলের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মালিক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err="1" smtClean="0">
                <a:solidFill>
                  <a:srgbClr val="002060"/>
                </a:solidFill>
              </a:rPr>
              <a:t>ব্যতীত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</a:rPr>
              <a:t>বাকী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দুইজনে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বেঈমানী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করে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আগের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অবস্থান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ফিরে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পায়</a:t>
            </a:r>
            <a:r>
              <a:rPr lang="en-US" b="1" dirty="0" smtClean="0">
                <a:solidFill>
                  <a:srgbClr val="002060"/>
                </a:solidFill>
              </a:rPr>
              <a:t> । </a:t>
            </a:r>
            <a:r>
              <a:rPr lang="en-US" b="1" dirty="0" err="1" smtClean="0">
                <a:solidFill>
                  <a:srgbClr val="002060"/>
                </a:solidFill>
              </a:rPr>
              <a:t>আলোচ্য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গল্পে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বেঈমানরা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err="1" smtClean="0">
                <a:solidFill>
                  <a:srgbClr val="002060"/>
                </a:solidFill>
              </a:rPr>
              <a:t>তাদের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</a:rPr>
              <a:t>বেঈমানীর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ফল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ভোগ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করে</a:t>
            </a:r>
            <a:r>
              <a:rPr lang="en-US" b="1" smtClean="0">
                <a:solidFill>
                  <a:srgbClr val="002060"/>
                </a:solidFill>
              </a:rPr>
              <a:t> ।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12" name="32-Point Star 11"/>
          <p:cNvSpPr/>
          <p:nvPr/>
        </p:nvSpPr>
        <p:spPr>
          <a:xfrm>
            <a:off x="1912983" y="1192126"/>
            <a:ext cx="914400" cy="914400"/>
          </a:xfrm>
          <a:prstGeom prst="star32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32-Point Star 12"/>
          <p:cNvSpPr/>
          <p:nvPr/>
        </p:nvSpPr>
        <p:spPr>
          <a:xfrm>
            <a:off x="9394882" y="1273826"/>
            <a:ext cx="914400" cy="914400"/>
          </a:xfrm>
          <a:prstGeom prst="star3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1912983" y="5201529"/>
            <a:ext cx="914400" cy="914400"/>
          </a:xfrm>
          <a:prstGeom prst="star32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0-Point Star 14"/>
          <p:cNvSpPr/>
          <p:nvPr/>
        </p:nvSpPr>
        <p:spPr>
          <a:xfrm>
            <a:off x="5681552" y="5075784"/>
            <a:ext cx="914400" cy="91440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8-Point Star 15"/>
          <p:cNvSpPr/>
          <p:nvPr/>
        </p:nvSpPr>
        <p:spPr>
          <a:xfrm>
            <a:off x="9255545" y="5042686"/>
            <a:ext cx="914400" cy="914400"/>
          </a:xfrm>
          <a:prstGeom prst="star8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3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4267200" y="139338"/>
            <a:ext cx="2908662" cy="836022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631" y="1489166"/>
            <a:ext cx="5773786" cy="77288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সততার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পুরস্কার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গল্পের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কবির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নাম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কী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4069" y="238397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Round Single Corner Rectangle 8"/>
          <p:cNvSpPr/>
          <p:nvPr/>
        </p:nvSpPr>
        <p:spPr>
          <a:xfrm>
            <a:off x="300443" y="2640348"/>
            <a:ext cx="5785431" cy="771787"/>
          </a:xfrm>
          <a:prstGeom prst="round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ফেরেস্থা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কেন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</a:rPr>
              <a:t>ইহুদীদের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কাছে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এসেছিলেন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 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 Single Corner Rectangle 9"/>
          <p:cNvSpPr/>
          <p:nvPr/>
        </p:nvSpPr>
        <p:spPr>
          <a:xfrm>
            <a:off x="300442" y="3702796"/>
            <a:ext cx="5812975" cy="808813"/>
          </a:xfrm>
          <a:prstGeom prst="round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কবি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মুহম্মদ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শহীদ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উল্লাহর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জন্মস্থান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কোথায়</a:t>
            </a:r>
            <a:r>
              <a:rPr lang="en-US" sz="2400" b="1" dirty="0" smtClean="0">
                <a:solidFill>
                  <a:schemeClr val="tx1"/>
                </a:solidFill>
              </a:rPr>
              <a:t> 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261254" y="4802232"/>
            <a:ext cx="5862292" cy="994949"/>
          </a:xfrm>
          <a:prstGeom prst="round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তৃতীয়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ব্যাক্তি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ফেরেস্থাকে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সবকিছু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দিতে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রাজিহয়েছিল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কেন</a:t>
            </a:r>
            <a:r>
              <a:rPr lang="en-US" sz="2400" b="1" dirty="0" smtClean="0">
                <a:solidFill>
                  <a:schemeClr val="tx1"/>
                </a:solidFill>
              </a:rPr>
              <a:t>  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47164" y="1489166"/>
            <a:ext cx="3165567" cy="7444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মুহাম্মদ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</a:rPr>
              <a:t>শহীদ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উল্লাহ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47164" y="2513247"/>
            <a:ext cx="3230878" cy="8988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পরীক্ষা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করার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জন্য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47163" y="4828495"/>
            <a:ext cx="3230879" cy="8321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আল্লাহর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প্রতি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কৃতজ্ঞ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থাকায়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5" name="Snip Single Corner Rectangle 14"/>
          <p:cNvSpPr/>
          <p:nvPr/>
        </p:nvSpPr>
        <p:spPr>
          <a:xfrm>
            <a:off x="8347163" y="3649983"/>
            <a:ext cx="3165567" cy="914400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চব্বিশ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পরগণা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জেলার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পেয়ারা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b="1" dirty="0" err="1" smtClean="0"/>
              <a:t>গ্রামে</a:t>
            </a:r>
            <a:endParaRPr lang="en-US" sz="2000" b="1" dirty="0"/>
          </a:p>
        </p:txBody>
      </p:sp>
      <p:sp>
        <p:nvSpPr>
          <p:cNvPr id="18" name="Left-Right Arrow 17"/>
          <p:cNvSpPr/>
          <p:nvPr/>
        </p:nvSpPr>
        <p:spPr>
          <a:xfrm>
            <a:off x="6627223" y="1715589"/>
            <a:ext cx="45719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>
            <a:off x="6123547" y="1489166"/>
            <a:ext cx="2223618" cy="7862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>
            <a:off x="6085874" y="2626046"/>
            <a:ext cx="2286001" cy="7752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>
            <a:off x="6123546" y="3786472"/>
            <a:ext cx="2158307" cy="72049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>
            <a:off x="7281018" y="5660692"/>
            <a:ext cx="45719" cy="521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Right Arrow 22"/>
          <p:cNvSpPr/>
          <p:nvPr/>
        </p:nvSpPr>
        <p:spPr>
          <a:xfrm>
            <a:off x="6121470" y="4963886"/>
            <a:ext cx="2214807" cy="6820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 Arrow 23"/>
          <p:cNvSpPr/>
          <p:nvPr/>
        </p:nvSpPr>
        <p:spPr>
          <a:xfrm>
            <a:off x="627018" y="78320"/>
            <a:ext cx="3640182" cy="877143"/>
          </a:xfrm>
          <a:prstGeom prst="left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>
            <a:off x="7175862" y="128541"/>
            <a:ext cx="3483428" cy="826922"/>
          </a:xfrm>
          <a:prstGeom prst="left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16-Point Star 25"/>
          <p:cNvSpPr/>
          <p:nvPr/>
        </p:nvSpPr>
        <p:spPr>
          <a:xfrm>
            <a:off x="896983" y="5833729"/>
            <a:ext cx="914400" cy="914400"/>
          </a:xfrm>
          <a:prstGeom prst="star16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3946288" y="5832715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6869537" y="5833729"/>
            <a:ext cx="914400" cy="9144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6-Point Star 29"/>
          <p:cNvSpPr/>
          <p:nvPr/>
        </p:nvSpPr>
        <p:spPr>
          <a:xfrm>
            <a:off x="9744890" y="5924804"/>
            <a:ext cx="914400" cy="914400"/>
          </a:xfrm>
          <a:prstGeom prst="star6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9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" y="-322217"/>
            <a:ext cx="11782697" cy="704523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739726" y="2039982"/>
            <a:ext cx="3436816" cy="106244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বাড়ীর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কাজ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13" y="507134"/>
            <a:ext cx="5442857" cy="39928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41714" y="3370217"/>
            <a:ext cx="4241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সততার</a:t>
            </a:r>
            <a:r>
              <a:rPr lang="en-US" b="1" dirty="0" smtClean="0"/>
              <a:t> </a:t>
            </a:r>
            <a:r>
              <a:rPr lang="en-US" b="1" dirty="0" err="1" smtClean="0"/>
              <a:t>পুরস্কার</a:t>
            </a:r>
            <a:r>
              <a:rPr lang="en-US" b="1" dirty="0" smtClean="0"/>
              <a:t> </a:t>
            </a:r>
            <a:r>
              <a:rPr lang="en-US" b="1" dirty="0" err="1" smtClean="0"/>
              <a:t>গল্পের</a:t>
            </a:r>
            <a:r>
              <a:rPr lang="en-US" b="1" dirty="0" smtClean="0"/>
              <a:t> </a:t>
            </a:r>
            <a:r>
              <a:rPr lang="en-US" b="1" dirty="0" err="1" smtClean="0"/>
              <a:t>সারমর্ম</a:t>
            </a:r>
            <a:r>
              <a:rPr lang="en-US" b="1" dirty="0" smtClean="0"/>
              <a:t> </a:t>
            </a:r>
            <a:r>
              <a:rPr lang="en-US" b="1" dirty="0" err="1" smtClean="0"/>
              <a:t>নিজের</a:t>
            </a:r>
            <a:r>
              <a:rPr lang="en-US" b="1" dirty="0" smtClean="0"/>
              <a:t> </a:t>
            </a:r>
          </a:p>
          <a:p>
            <a:r>
              <a:rPr lang="en-US" b="1" dirty="0" err="1" smtClean="0"/>
              <a:t>ভাষায়</a:t>
            </a:r>
            <a:r>
              <a:rPr lang="en-US" b="1" dirty="0" smtClean="0"/>
              <a:t>  </a:t>
            </a:r>
            <a:r>
              <a:rPr lang="en-US" b="1" dirty="0" err="1" smtClean="0"/>
              <a:t>লিখ</a:t>
            </a:r>
            <a:r>
              <a:rPr lang="en-US" b="1" dirty="0" smtClean="0"/>
              <a:t> ।</a:t>
            </a:r>
            <a:endParaRPr lang="en-US" b="1" dirty="0"/>
          </a:p>
        </p:txBody>
      </p:sp>
      <p:sp>
        <p:nvSpPr>
          <p:cNvPr id="10" name="5-Point Star 9"/>
          <p:cNvSpPr/>
          <p:nvPr/>
        </p:nvSpPr>
        <p:spPr>
          <a:xfrm>
            <a:off x="1741714" y="842554"/>
            <a:ext cx="914400" cy="9144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933406" y="842554"/>
            <a:ext cx="914400" cy="914400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452948" y="857794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754777" y="2022565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605453" y="5016137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8429897" y="5473337"/>
            <a:ext cx="52252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8386355" y="5013959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0289177" y="5013959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53" y="4291956"/>
            <a:ext cx="2767568" cy="13411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7" y="4199831"/>
            <a:ext cx="2545475" cy="152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0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" y="-10888"/>
            <a:ext cx="12192000" cy="69581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42309" y="2512422"/>
            <a:ext cx="7463245" cy="1933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</a:rPr>
              <a:t>সবা</a:t>
            </a:r>
            <a:r>
              <a:rPr lang="en-US" sz="7200" b="1" dirty="0" err="1" smtClean="0">
                <a:solidFill>
                  <a:schemeClr val="tx1"/>
                </a:solidFill>
              </a:rPr>
              <a:t>ই</a:t>
            </a:r>
            <a:r>
              <a:rPr lang="en-US" sz="7200" b="1" dirty="0" err="1" smtClean="0">
                <a:solidFill>
                  <a:srgbClr val="FF0000"/>
                </a:solidFill>
              </a:rPr>
              <a:t>কে</a:t>
            </a:r>
            <a:r>
              <a:rPr lang="en-US" sz="7200" b="1" dirty="0" smtClean="0"/>
              <a:t> </a:t>
            </a:r>
            <a:r>
              <a:rPr lang="en-US" sz="7200" b="1" dirty="0" err="1" smtClean="0">
                <a:solidFill>
                  <a:srgbClr val="002060"/>
                </a:solidFill>
              </a:rPr>
              <a:t>ধন্য</a:t>
            </a:r>
            <a:r>
              <a:rPr lang="en-US" sz="7200" b="1" dirty="0" err="1" smtClean="0">
                <a:solidFill>
                  <a:srgbClr val="C00000"/>
                </a:solidFill>
              </a:rPr>
              <a:t>বাদ</a:t>
            </a:r>
            <a:endParaRPr lang="en-US" sz="7200" b="1" dirty="0">
              <a:solidFill>
                <a:srgbClr val="C00000"/>
              </a:solidFill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1314994" y="4724399"/>
            <a:ext cx="914400" cy="914400"/>
          </a:xfrm>
          <a:prstGeom prst="star1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32-Point Star 7"/>
          <p:cNvSpPr/>
          <p:nvPr/>
        </p:nvSpPr>
        <p:spPr>
          <a:xfrm>
            <a:off x="3087188" y="4724399"/>
            <a:ext cx="914400" cy="914400"/>
          </a:xfrm>
          <a:prstGeom prst="star32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2-Point Star 8"/>
          <p:cNvSpPr/>
          <p:nvPr/>
        </p:nvSpPr>
        <p:spPr>
          <a:xfrm>
            <a:off x="5111931" y="4724399"/>
            <a:ext cx="914400" cy="914400"/>
          </a:xfrm>
          <a:prstGeom prst="star3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32-Point Star 9"/>
          <p:cNvSpPr/>
          <p:nvPr/>
        </p:nvSpPr>
        <p:spPr>
          <a:xfrm>
            <a:off x="7271656" y="4724399"/>
            <a:ext cx="914400" cy="914400"/>
          </a:xfrm>
          <a:prstGeom prst="star3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2-Point Star 10"/>
          <p:cNvSpPr/>
          <p:nvPr/>
        </p:nvSpPr>
        <p:spPr>
          <a:xfrm>
            <a:off x="9431381" y="4724399"/>
            <a:ext cx="914400" cy="914400"/>
          </a:xfrm>
          <a:prstGeom prst="star12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>
            <a:off x="9933647" y="2368881"/>
            <a:ext cx="965129" cy="2216181"/>
          </a:xfrm>
          <a:prstGeom prst="up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2508"/>
            <a:ext cx="2653393" cy="15129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40" y="988273"/>
            <a:ext cx="2328182" cy="1245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172" y="912508"/>
            <a:ext cx="2522764" cy="1419649"/>
          </a:xfrm>
          <a:prstGeom prst="rect">
            <a:avLst/>
          </a:prstGeom>
        </p:spPr>
      </p:pic>
      <p:sp>
        <p:nvSpPr>
          <p:cNvPr id="17" name="Up-Down Arrow 16"/>
          <p:cNvSpPr/>
          <p:nvPr/>
        </p:nvSpPr>
        <p:spPr>
          <a:xfrm>
            <a:off x="1061032" y="2362199"/>
            <a:ext cx="943354" cy="2211977"/>
          </a:xfrm>
          <a:prstGeom prst="up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3872593" y="1050690"/>
            <a:ext cx="1060704" cy="9144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7056338" y="1050690"/>
            <a:ext cx="1060704" cy="9144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0457" y="152398"/>
            <a:ext cx="5468982" cy="1301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</a:rPr>
              <a:t>শিক্ষক</a:t>
            </a:r>
            <a:r>
              <a:rPr lang="en-US" sz="6000" dirty="0" smtClean="0">
                <a:solidFill>
                  <a:srgbClr val="C00000"/>
                </a:solidFill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</a:rPr>
              <a:t>পরিচিতি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858" y="0"/>
            <a:ext cx="4294142" cy="263869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3730315" y="1454331"/>
            <a:ext cx="1137775" cy="1045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197" y="2586445"/>
            <a:ext cx="3309258" cy="37882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289" y="2980508"/>
            <a:ext cx="2717074" cy="30806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60575" y="2499361"/>
            <a:ext cx="66624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</a:rPr>
              <a:t>মো</a:t>
            </a:r>
            <a:r>
              <a:rPr lang="en-US" sz="5400" dirty="0" smtClean="0">
                <a:solidFill>
                  <a:srgbClr val="002060"/>
                </a:solidFill>
              </a:rPr>
              <a:t>: </a:t>
            </a:r>
            <a:r>
              <a:rPr lang="en-US" sz="5400" dirty="0" err="1" smtClean="0">
                <a:solidFill>
                  <a:srgbClr val="002060"/>
                </a:solidFill>
              </a:rPr>
              <a:t>তাজুল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ইসলাম</a:t>
            </a:r>
            <a:endParaRPr lang="en-US" sz="5400" dirty="0" smtClean="0">
              <a:solidFill>
                <a:srgbClr val="002060"/>
              </a:solidFill>
            </a:endParaRPr>
          </a:p>
          <a:p>
            <a:r>
              <a:rPr lang="en-US" sz="3600" dirty="0" err="1" smtClean="0"/>
              <a:t>সিনিয়র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সহকারী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শিক্ষক</a:t>
            </a:r>
            <a:endParaRPr lang="en-US" sz="3600" dirty="0" smtClean="0"/>
          </a:p>
          <a:p>
            <a:r>
              <a:rPr lang="en-US" sz="3600" dirty="0" err="1" smtClean="0"/>
              <a:t>ছালেহাবাদ</a:t>
            </a:r>
            <a:r>
              <a:rPr lang="en-US" sz="3600" dirty="0" smtClean="0"/>
              <a:t> </a:t>
            </a:r>
            <a:r>
              <a:rPr lang="en-US" sz="3600" dirty="0" err="1" smtClean="0"/>
              <a:t>এম</a:t>
            </a:r>
            <a:r>
              <a:rPr lang="en-US" sz="3600" dirty="0" smtClean="0"/>
              <a:t> ,</a:t>
            </a:r>
            <a:r>
              <a:rPr lang="en-US" sz="3600" dirty="0" err="1" smtClean="0"/>
              <a:t>এস</a:t>
            </a:r>
            <a:r>
              <a:rPr lang="en-US" sz="3600" dirty="0" smtClean="0"/>
              <a:t> </a:t>
            </a:r>
            <a:r>
              <a:rPr lang="en-US" sz="3600" dirty="0" err="1" smtClean="0"/>
              <a:t>দাখিল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মাদ্রাসা</a:t>
            </a:r>
            <a:endParaRPr lang="en-US" sz="3600" dirty="0" smtClean="0"/>
          </a:p>
          <a:p>
            <a:r>
              <a:rPr lang="en-US" sz="3600" dirty="0" err="1" smtClean="0"/>
              <a:t>মাধবপুর</a:t>
            </a:r>
            <a:r>
              <a:rPr lang="en-US" sz="3600" dirty="0" smtClean="0"/>
              <a:t> </a:t>
            </a:r>
            <a:r>
              <a:rPr lang="en-US" sz="3600" dirty="0" err="1" smtClean="0"/>
              <a:t>হবিগন্জ</a:t>
            </a:r>
            <a:r>
              <a:rPr lang="en-US" sz="3600" dirty="0" smtClean="0"/>
              <a:t>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0318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4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337" y="1349829"/>
            <a:ext cx="2578009" cy="302339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856412" y="1682276"/>
            <a:ext cx="4754879" cy="1552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পাঠ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পরিচিতি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6404" y="3106128"/>
            <a:ext cx="26834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বিষয়</a:t>
            </a:r>
            <a:r>
              <a:rPr lang="en-US" sz="2800" dirty="0" smtClean="0">
                <a:solidFill>
                  <a:srgbClr val="002060"/>
                </a:solidFill>
              </a:rPr>
              <a:t> : </a:t>
            </a:r>
            <a:r>
              <a:rPr lang="en-US" sz="2800" dirty="0" err="1" smtClean="0">
                <a:solidFill>
                  <a:srgbClr val="002060"/>
                </a:solidFill>
              </a:rPr>
              <a:t>বাংলা</a:t>
            </a:r>
            <a:r>
              <a:rPr lang="en-US" sz="2800" dirty="0" smtClean="0">
                <a:solidFill>
                  <a:srgbClr val="002060"/>
                </a:solidFill>
              </a:rPr>
              <a:t> ১ম</a:t>
            </a:r>
          </a:p>
          <a:p>
            <a:r>
              <a:rPr lang="en-US" sz="2800" dirty="0" err="1" smtClean="0">
                <a:solidFill>
                  <a:srgbClr val="002060"/>
                </a:solidFill>
              </a:rPr>
              <a:t>শ্রেণি</a:t>
            </a:r>
            <a:r>
              <a:rPr lang="en-US" sz="2800" dirty="0" smtClean="0">
                <a:solidFill>
                  <a:srgbClr val="002060"/>
                </a:solidFill>
              </a:rPr>
              <a:t> :  </a:t>
            </a:r>
            <a:r>
              <a:rPr lang="en-US" sz="2800" dirty="0" err="1" smtClean="0">
                <a:solidFill>
                  <a:srgbClr val="002060"/>
                </a:solidFill>
              </a:rPr>
              <a:t>ষষ্ঠ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rgbClr val="002060"/>
                </a:solidFill>
              </a:rPr>
              <a:t>পৃষ্ঠা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নং</a:t>
            </a:r>
            <a:r>
              <a:rPr lang="en-US" sz="2800" dirty="0" smtClean="0">
                <a:solidFill>
                  <a:srgbClr val="002060"/>
                </a:solidFill>
              </a:rPr>
              <a:t> ০১</a:t>
            </a:r>
          </a:p>
          <a:p>
            <a:r>
              <a:rPr lang="en-US" sz="2800" dirty="0" err="1" smtClean="0">
                <a:solidFill>
                  <a:srgbClr val="002060"/>
                </a:solidFill>
              </a:rPr>
              <a:t>গদ্যাংশ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5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2435" y="252548"/>
            <a:ext cx="3910148" cy="7228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365"/>
            <a:ext cx="4380411" cy="3135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411" y="1184365"/>
            <a:ext cx="3666305" cy="3135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16" y="1184365"/>
            <a:ext cx="3882389" cy="31350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56658" y="5092338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79019" y="4317274"/>
            <a:ext cx="2570119" cy="6727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অন্দ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রোগী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28007" y="4319451"/>
            <a:ext cx="3069771" cy="6705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টাক্ওয়ালা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রোগী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533710" y="5649687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52412" y="4383677"/>
            <a:ext cx="2455814" cy="7315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ধবল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রোগী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421819" y="56606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057127" y="0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8495212" y="56606"/>
            <a:ext cx="914400" cy="914400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493826" y="163286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5484224" y="5965371"/>
            <a:ext cx="45719" cy="783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>
            <a:off x="979711" y="5240384"/>
            <a:ext cx="9971315" cy="911134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1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>
            <a:off x="2751908" y="281727"/>
            <a:ext cx="4241075" cy="757646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পাঠ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শিরোনাম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6393" y="1135167"/>
            <a:ext cx="3842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আজকের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পাঠ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413759" y="2891247"/>
            <a:ext cx="2795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সততার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পুরস্কার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000" b="1" dirty="0" err="1" smtClean="0"/>
              <a:t>মুহাম্মদ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শহীদ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উল্লাহ্</a:t>
            </a:r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59" y="1434421"/>
            <a:ext cx="4202441" cy="2460804"/>
          </a:xfrm>
          <a:prstGeom prst="rect">
            <a:avLst/>
          </a:prstGeom>
        </p:spPr>
      </p:pic>
      <p:sp>
        <p:nvSpPr>
          <p:cNvPr id="10" name="Left-Right Arrow 9"/>
          <p:cNvSpPr/>
          <p:nvPr/>
        </p:nvSpPr>
        <p:spPr>
          <a:xfrm>
            <a:off x="2177143" y="4647326"/>
            <a:ext cx="5608320" cy="1053737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32-Point Star 10"/>
          <p:cNvSpPr/>
          <p:nvPr/>
        </p:nvSpPr>
        <p:spPr>
          <a:xfrm>
            <a:off x="679269" y="101901"/>
            <a:ext cx="9144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32-Point Star 11"/>
          <p:cNvSpPr/>
          <p:nvPr/>
        </p:nvSpPr>
        <p:spPr>
          <a:xfrm>
            <a:off x="10480768" y="155454"/>
            <a:ext cx="9144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32-Point Star 12"/>
          <p:cNvSpPr/>
          <p:nvPr/>
        </p:nvSpPr>
        <p:spPr>
          <a:xfrm>
            <a:off x="7654835" y="203350"/>
            <a:ext cx="9144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601528" y="1853027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552991" y="2392345"/>
            <a:ext cx="9144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32-Point Star 15"/>
          <p:cNvSpPr/>
          <p:nvPr/>
        </p:nvSpPr>
        <p:spPr>
          <a:xfrm>
            <a:off x="566055" y="4716995"/>
            <a:ext cx="9144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365326" y="2003972"/>
            <a:ext cx="914400" cy="9144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7391401" y="2392345"/>
            <a:ext cx="45719" cy="6882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7280366" y="2588393"/>
            <a:ext cx="45719" cy="7643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6957060" y="2118132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1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0282" cy="71269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3091543" y="813304"/>
            <a:ext cx="6064727" cy="9814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</a:rPr>
              <a:t>শিখনফল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299213" y="1794726"/>
            <a:ext cx="1523488" cy="1057827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269691" y="2852553"/>
            <a:ext cx="510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এই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পাঠ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শেষে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শিক্ষার্থীরা</a:t>
            </a:r>
            <a:r>
              <a:rPr lang="en-US" b="1" dirty="0" smtClean="0">
                <a:solidFill>
                  <a:srgbClr val="002060"/>
                </a:solidFill>
              </a:rPr>
              <a:t>----------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72731" y="3369958"/>
            <a:ext cx="6215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 </a:t>
            </a:r>
            <a:r>
              <a:rPr lang="en-US" sz="2400" b="1" dirty="0" err="1" smtClean="0"/>
              <a:t>কবি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পরিচিতি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পারবে</a:t>
            </a:r>
            <a:endParaRPr lang="en-US" sz="2400" b="1" dirty="0" smtClean="0"/>
          </a:p>
          <a:p>
            <a:r>
              <a:rPr lang="en-US" dirty="0" smtClean="0"/>
              <a:t>২ </a:t>
            </a:r>
            <a:r>
              <a:rPr lang="en-US" sz="2400" b="1" dirty="0" err="1" smtClean="0"/>
              <a:t>নতুন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শব্দের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অর্থ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পারবে</a:t>
            </a:r>
            <a:endParaRPr lang="en-US" sz="2400" b="1" dirty="0" smtClean="0"/>
          </a:p>
          <a:p>
            <a:r>
              <a:rPr lang="en-US" dirty="0" smtClean="0"/>
              <a:t>৩  </a:t>
            </a:r>
            <a:r>
              <a:rPr lang="en-US" sz="2400" b="1" dirty="0" err="1" smtClean="0"/>
              <a:t>গল্পটির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সারমর্ম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ব্যাখ্যা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পারবে</a:t>
            </a:r>
            <a:r>
              <a:rPr lang="en-US" sz="2400" b="1" dirty="0" smtClean="0"/>
              <a:t>।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4712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63291" y="73152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6" y="69668"/>
            <a:ext cx="11991703" cy="69842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40479" y="617220"/>
            <a:ext cx="3823063" cy="807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</a:rPr>
              <a:t>কবি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পরিচিতি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83" y="1685109"/>
            <a:ext cx="3857896" cy="22489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48988" y="1669868"/>
            <a:ext cx="2386149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জন্ম</a:t>
            </a:r>
            <a:r>
              <a:rPr lang="en-US" dirty="0" smtClean="0"/>
              <a:t>: ১৮৮৫ </a:t>
            </a:r>
            <a:r>
              <a:rPr lang="en-US" dirty="0" err="1" smtClean="0"/>
              <a:t>খ্রীষ্ঠাব্দ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084615" y="3810000"/>
            <a:ext cx="2360022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গ্রন্থ</a:t>
            </a:r>
            <a:r>
              <a:rPr lang="en-US" dirty="0" smtClean="0"/>
              <a:t>: </a:t>
            </a:r>
            <a:r>
              <a:rPr lang="en-US" dirty="0" err="1" smtClean="0"/>
              <a:t>শে</a:t>
            </a:r>
            <a:r>
              <a:rPr lang="en-US" dirty="0" err="1" smtClean="0"/>
              <a:t>ষ</a:t>
            </a:r>
            <a:r>
              <a:rPr lang="en-US" dirty="0" smtClean="0"/>
              <a:t> </a:t>
            </a:r>
            <a:r>
              <a:rPr lang="en-US" dirty="0" err="1" smtClean="0"/>
              <a:t>নবীর</a:t>
            </a:r>
            <a:r>
              <a:rPr lang="en-US" dirty="0" smtClean="0"/>
              <a:t> </a:t>
            </a:r>
            <a:r>
              <a:rPr lang="en-US" dirty="0" err="1" smtClean="0"/>
              <a:t>সন্দানে</a:t>
            </a:r>
            <a:r>
              <a:rPr lang="en-US" dirty="0" smtClean="0"/>
              <a:t>, </a:t>
            </a:r>
            <a:r>
              <a:rPr lang="en-US" dirty="0" err="1" smtClean="0"/>
              <a:t>আঙুর</a:t>
            </a:r>
            <a:r>
              <a:rPr lang="en-US" dirty="0" smtClean="0"/>
              <a:t> </a:t>
            </a:r>
            <a:r>
              <a:rPr lang="en-US" dirty="0" err="1" smtClean="0"/>
              <a:t>ইত্যাদি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314113" y="1685109"/>
            <a:ext cx="2510246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জন্মস্থান</a:t>
            </a:r>
            <a:r>
              <a:rPr lang="en-US" dirty="0" smtClean="0"/>
              <a:t>: </a:t>
            </a:r>
            <a:r>
              <a:rPr lang="en-US" dirty="0" err="1" smtClean="0"/>
              <a:t>চব্বিশ</a:t>
            </a:r>
            <a:r>
              <a:rPr lang="en-US" dirty="0" smtClean="0"/>
              <a:t> </a:t>
            </a:r>
            <a:r>
              <a:rPr lang="en-US" dirty="0" err="1" smtClean="0"/>
              <a:t>পরগণা</a:t>
            </a:r>
            <a:r>
              <a:rPr lang="en-US" dirty="0" smtClean="0"/>
              <a:t> </a:t>
            </a:r>
            <a:r>
              <a:rPr lang="en-US" dirty="0" err="1" smtClean="0"/>
              <a:t>জেলার</a:t>
            </a:r>
            <a:r>
              <a:rPr lang="en-US" dirty="0" smtClean="0"/>
              <a:t> </a:t>
            </a:r>
            <a:r>
              <a:rPr lang="en-US" dirty="0" err="1" smtClean="0"/>
              <a:t>পেয়ারা</a:t>
            </a:r>
            <a:endParaRPr lang="en-US" dirty="0" smtClean="0"/>
          </a:p>
          <a:p>
            <a:pPr algn="ctr"/>
            <a:r>
              <a:rPr lang="en-US" dirty="0" err="1" smtClean="0"/>
              <a:t>গ্রামে</a:t>
            </a:r>
            <a:r>
              <a:rPr lang="en-US" dirty="0" smtClean="0"/>
              <a:t> ।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8238309" y="4188823"/>
            <a:ext cx="45719" cy="156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205801" y="3862251"/>
            <a:ext cx="272687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মৃত্যু</a:t>
            </a:r>
            <a:r>
              <a:rPr lang="en-US" dirty="0" smtClean="0"/>
              <a:t>: ১৯৬৯ </a:t>
            </a:r>
            <a:r>
              <a:rPr lang="en-US" dirty="0" err="1" smtClean="0"/>
              <a:t>খ্রীষ্ঠাব্দে</a:t>
            </a:r>
            <a:r>
              <a:rPr lang="en-US" dirty="0" smtClean="0"/>
              <a:t> </a:t>
            </a:r>
            <a:r>
              <a:rPr lang="en-US" dirty="0" err="1" smtClean="0"/>
              <a:t>ঢাকায়</a:t>
            </a:r>
            <a:r>
              <a:rPr lang="en-US" dirty="0" smtClean="0"/>
              <a:t> </a:t>
            </a:r>
            <a:r>
              <a:rPr lang="en-US" dirty="0" err="1" smtClean="0"/>
              <a:t>ইন্তেকাল</a:t>
            </a:r>
            <a:r>
              <a:rPr lang="en-US" dirty="0" smtClean="0"/>
              <a:t> </a:t>
            </a:r>
            <a:r>
              <a:rPr lang="en-US" dirty="0" err="1" smtClean="0"/>
              <a:t>করেন</a:t>
            </a:r>
            <a:r>
              <a:rPr lang="en-US" dirty="0" smtClean="0"/>
              <a:t>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5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7371" y="104502"/>
            <a:ext cx="5085806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এসো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নতুন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</a:rPr>
              <a:t>শব্দগুলির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অর্থ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জেনে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নেই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1063" y="1287737"/>
            <a:ext cx="1775463" cy="5704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</a:rPr>
              <a:t>শপথ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71063" y="2237788"/>
            <a:ext cx="1775463" cy="5840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জ্যোতি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71063" y="3294149"/>
            <a:ext cx="1775463" cy="6016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মূলধন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71063" y="4364444"/>
            <a:ext cx="1775463" cy="6008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পাথেয়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72152" y="5560545"/>
            <a:ext cx="1774374" cy="6346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অখুশি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3602" y="1238320"/>
            <a:ext cx="2196180" cy="609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</a:rPr>
              <a:t>কসম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3602" y="2199279"/>
            <a:ext cx="2196180" cy="716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</a:rPr>
              <a:t>নূর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41326" y="367501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53602" y="3217386"/>
            <a:ext cx="2195088" cy="787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</a:rPr>
              <a:t>পুজি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3602" y="4373236"/>
            <a:ext cx="2190286" cy="745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</a:rPr>
              <a:t>সম্বল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53602" y="5529086"/>
            <a:ext cx="2189742" cy="649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</a:rPr>
              <a:t>বেজার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4249782" y="1206757"/>
            <a:ext cx="2621281" cy="796046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4249782" y="2126982"/>
            <a:ext cx="2621281" cy="796267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>
            <a:off x="4249782" y="3171263"/>
            <a:ext cx="2621281" cy="884120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>
            <a:off x="4249782" y="4251859"/>
            <a:ext cx="2621281" cy="908947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>
            <a:off x="4243888" y="5438378"/>
            <a:ext cx="2627176" cy="878972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402174" y="1089838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9679130" y="1018902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9825434" y="2673195"/>
            <a:ext cx="914400" cy="914400"/>
          </a:xfrm>
          <a:prstGeom prst="star3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16-Point Star 26"/>
          <p:cNvSpPr/>
          <p:nvPr/>
        </p:nvSpPr>
        <p:spPr>
          <a:xfrm>
            <a:off x="9825434" y="4965337"/>
            <a:ext cx="914400" cy="914400"/>
          </a:xfrm>
          <a:prstGeom prst="star16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32-Point Star 27"/>
          <p:cNvSpPr/>
          <p:nvPr/>
        </p:nvSpPr>
        <p:spPr>
          <a:xfrm>
            <a:off x="397370" y="2624744"/>
            <a:ext cx="914400" cy="914400"/>
          </a:xfrm>
          <a:prstGeom prst="star32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10-Point Star 28"/>
          <p:cNvSpPr/>
          <p:nvPr/>
        </p:nvSpPr>
        <p:spPr>
          <a:xfrm>
            <a:off x="417494" y="5071886"/>
            <a:ext cx="914400" cy="914400"/>
          </a:xfrm>
          <a:prstGeom prst="star10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7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706" y="-277904"/>
            <a:ext cx="14412529" cy="77332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33066" y="861972"/>
            <a:ext cx="3908612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049" y="680605"/>
            <a:ext cx="3511763" cy="304059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941678" y="889870"/>
            <a:ext cx="1849800" cy="84268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71424" y="1809998"/>
            <a:ext cx="277992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সততার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পুরস্কার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400" dirty="0" err="1" smtClean="0">
                <a:solidFill>
                  <a:srgbClr val="002060"/>
                </a:solidFill>
              </a:rPr>
              <a:t>মুহাম্মদ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শহীদ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উল্লাহ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2941" y="2693005"/>
            <a:ext cx="367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এসো</a:t>
            </a:r>
            <a:r>
              <a:rPr lang="en-US" dirty="0" smtClean="0"/>
              <a:t> </a:t>
            </a:r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গল্পটি</a:t>
            </a:r>
            <a:r>
              <a:rPr lang="en-US" dirty="0" smtClean="0"/>
              <a:t> </a:t>
            </a:r>
            <a:r>
              <a:rPr lang="en-US" dirty="0" err="1" smtClean="0"/>
              <a:t>আদর্শ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শুণি</a:t>
            </a:r>
            <a:r>
              <a:rPr lang="en-US" dirty="0" smtClean="0"/>
              <a:t> ।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138" y="3743008"/>
            <a:ext cx="120965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সেকালে</a:t>
            </a:r>
            <a:r>
              <a:rPr lang="en-US" b="1" dirty="0" smtClean="0"/>
              <a:t> </a:t>
            </a:r>
            <a:r>
              <a:rPr lang="en-US" b="1" dirty="0" err="1" smtClean="0"/>
              <a:t>ইহুদী</a:t>
            </a:r>
            <a:r>
              <a:rPr lang="en-US" b="1" dirty="0" smtClean="0"/>
              <a:t>  </a:t>
            </a:r>
            <a:r>
              <a:rPr lang="en-US" b="1" dirty="0" err="1" smtClean="0"/>
              <a:t>বংশে</a:t>
            </a:r>
            <a:r>
              <a:rPr lang="en-US" b="1" dirty="0" smtClean="0"/>
              <a:t> </a:t>
            </a:r>
            <a:r>
              <a:rPr lang="en-US" b="1" dirty="0" err="1" smtClean="0"/>
              <a:t>তিনটি</a:t>
            </a:r>
            <a:r>
              <a:rPr lang="en-US" b="1" dirty="0" smtClean="0"/>
              <a:t> </a:t>
            </a:r>
            <a:r>
              <a:rPr lang="en-US" b="1" dirty="0" err="1" smtClean="0"/>
              <a:t>লোক</a:t>
            </a:r>
            <a:r>
              <a:rPr lang="en-US" b="1" dirty="0" smtClean="0"/>
              <a:t> </a:t>
            </a:r>
            <a:r>
              <a:rPr lang="en-US" b="1" dirty="0" err="1" smtClean="0"/>
              <a:t>ছিল</a:t>
            </a:r>
            <a:r>
              <a:rPr lang="en-US" b="1" dirty="0" smtClean="0"/>
              <a:t> । </a:t>
            </a:r>
            <a:r>
              <a:rPr lang="en-US" b="1" dirty="0" err="1" smtClean="0"/>
              <a:t>একজনের</a:t>
            </a:r>
            <a:r>
              <a:rPr lang="en-US" b="1" dirty="0" smtClean="0"/>
              <a:t> </a:t>
            </a:r>
            <a:r>
              <a:rPr lang="en-US" b="1" dirty="0" err="1" smtClean="0"/>
              <a:t>সর্বাংগে</a:t>
            </a:r>
            <a:r>
              <a:rPr lang="en-US" b="1" dirty="0" smtClean="0"/>
              <a:t> </a:t>
            </a:r>
            <a:r>
              <a:rPr lang="en-US" b="1" dirty="0" err="1" smtClean="0"/>
              <a:t>ধবল</a:t>
            </a:r>
            <a:r>
              <a:rPr lang="en-US" b="1" dirty="0" smtClean="0"/>
              <a:t>, </a:t>
            </a:r>
            <a:r>
              <a:rPr lang="en-US" b="1" dirty="0" err="1" smtClean="0"/>
              <a:t>একজনের</a:t>
            </a:r>
            <a:r>
              <a:rPr lang="en-US" b="1" dirty="0" smtClean="0"/>
              <a:t> </a:t>
            </a:r>
            <a:r>
              <a:rPr lang="en-US" b="1" dirty="0" err="1" smtClean="0"/>
              <a:t>মাথায়</a:t>
            </a:r>
            <a:r>
              <a:rPr lang="en-US" b="1" dirty="0" smtClean="0"/>
              <a:t> </a:t>
            </a:r>
            <a:r>
              <a:rPr lang="en-US" b="1" dirty="0" err="1" smtClean="0"/>
              <a:t>টাক</a:t>
            </a:r>
            <a:r>
              <a:rPr lang="en-US" b="1" dirty="0" smtClean="0"/>
              <a:t>, </a:t>
            </a:r>
            <a:r>
              <a:rPr lang="en-US" b="1" dirty="0" err="1" smtClean="0"/>
              <a:t>আর</a:t>
            </a:r>
            <a:r>
              <a:rPr lang="en-US" b="1" dirty="0" smtClean="0"/>
              <a:t> </a:t>
            </a:r>
            <a:r>
              <a:rPr lang="en-US" b="1" dirty="0" err="1" smtClean="0"/>
              <a:t>এক</a:t>
            </a:r>
            <a:r>
              <a:rPr lang="en-US" b="1" dirty="0" smtClean="0"/>
              <a:t> </a:t>
            </a:r>
            <a:r>
              <a:rPr lang="en-US" b="1" dirty="0" err="1" smtClean="0"/>
              <a:t>জনের</a:t>
            </a:r>
            <a:r>
              <a:rPr lang="en-US" b="1" dirty="0" smtClean="0"/>
              <a:t> </a:t>
            </a:r>
            <a:r>
              <a:rPr lang="en-US" b="1" dirty="0" err="1" smtClean="0"/>
              <a:t>দুইচোখ</a:t>
            </a:r>
            <a:endParaRPr lang="en-US" b="1" dirty="0" smtClean="0"/>
          </a:p>
          <a:p>
            <a:r>
              <a:rPr lang="en-US" b="1" dirty="0" err="1" smtClean="0"/>
              <a:t>অন্দ</a:t>
            </a:r>
            <a:r>
              <a:rPr lang="en-US" b="1" dirty="0" smtClean="0"/>
              <a:t> । </a:t>
            </a:r>
            <a:r>
              <a:rPr lang="en-US" b="1" dirty="0" err="1" smtClean="0"/>
              <a:t>আল্লাহ</a:t>
            </a:r>
            <a:r>
              <a:rPr lang="en-US" b="1" dirty="0" smtClean="0"/>
              <a:t> </a:t>
            </a:r>
            <a:r>
              <a:rPr lang="en-US" b="1" dirty="0" err="1" smtClean="0"/>
              <a:t>তাদের</a:t>
            </a:r>
            <a:r>
              <a:rPr lang="en-US" b="1" dirty="0" smtClean="0"/>
              <a:t> </a:t>
            </a:r>
            <a:r>
              <a:rPr lang="en-US" b="1" dirty="0" err="1" smtClean="0"/>
              <a:t>পরীক্ষার</a:t>
            </a:r>
            <a:r>
              <a:rPr lang="en-US" b="1" dirty="0" smtClean="0"/>
              <a:t> </a:t>
            </a:r>
            <a:r>
              <a:rPr lang="en-US" b="1" dirty="0" err="1" smtClean="0"/>
              <a:t>জন্য</a:t>
            </a:r>
            <a:r>
              <a:rPr lang="en-US" b="1" dirty="0" smtClean="0"/>
              <a:t> </a:t>
            </a:r>
            <a:r>
              <a:rPr lang="en-US" b="1" dirty="0" err="1" smtClean="0"/>
              <a:t>তাহাদের</a:t>
            </a:r>
            <a:r>
              <a:rPr lang="en-US" b="1" dirty="0" smtClean="0"/>
              <a:t> </a:t>
            </a:r>
            <a:r>
              <a:rPr lang="en-US" b="1" dirty="0" err="1" smtClean="0"/>
              <a:t>কাছে</a:t>
            </a:r>
            <a:r>
              <a:rPr lang="en-US" b="1" dirty="0" smtClean="0"/>
              <a:t> </a:t>
            </a:r>
            <a:r>
              <a:rPr lang="en-US" b="1" dirty="0" err="1" smtClean="0"/>
              <a:t>এক</a:t>
            </a:r>
            <a:r>
              <a:rPr lang="en-US" b="1" dirty="0" smtClean="0"/>
              <a:t> </a:t>
            </a:r>
            <a:r>
              <a:rPr lang="en-US" b="1" dirty="0" err="1" smtClean="0"/>
              <a:t>ফেরেস্থা</a:t>
            </a:r>
            <a:r>
              <a:rPr lang="en-US" b="1" dirty="0" smtClean="0"/>
              <a:t> </a:t>
            </a:r>
            <a:r>
              <a:rPr lang="en-US" b="1" dirty="0" err="1" smtClean="0"/>
              <a:t>পাঠালেন</a:t>
            </a:r>
            <a:r>
              <a:rPr lang="en-US" b="1" dirty="0" smtClean="0"/>
              <a:t> । </a:t>
            </a:r>
            <a:r>
              <a:rPr lang="en-US" b="1" dirty="0" err="1" smtClean="0"/>
              <a:t>ফেরেস্থা</a:t>
            </a:r>
            <a:r>
              <a:rPr lang="en-US" b="1" dirty="0" smtClean="0"/>
              <a:t> </a:t>
            </a:r>
            <a:r>
              <a:rPr lang="en-US" b="1" dirty="0" err="1" smtClean="0"/>
              <a:t>হইলেন</a:t>
            </a:r>
            <a:r>
              <a:rPr lang="en-US" b="1" dirty="0" smtClean="0"/>
              <a:t> </a:t>
            </a:r>
            <a:r>
              <a:rPr lang="en-US" b="1" dirty="0" err="1" smtClean="0"/>
              <a:t>আল্লাহর</a:t>
            </a:r>
            <a:r>
              <a:rPr lang="en-US" b="1" dirty="0" smtClean="0"/>
              <a:t> </a:t>
            </a:r>
            <a:r>
              <a:rPr lang="en-US" b="1" dirty="0" err="1" smtClean="0"/>
              <a:t>দূত</a:t>
            </a:r>
            <a:r>
              <a:rPr lang="en-US" b="1" dirty="0" smtClean="0"/>
              <a:t>। </a:t>
            </a:r>
            <a:r>
              <a:rPr lang="en-US" b="1" dirty="0" err="1" smtClean="0"/>
              <a:t>তাহারা</a:t>
            </a:r>
            <a:endParaRPr lang="en-US" b="1" dirty="0" smtClean="0"/>
          </a:p>
          <a:p>
            <a:r>
              <a:rPr lang="en-US" b="1" dirty="0" err="1" smtClean="0"/>
              <a:t>নূরের</a:t>
            </a:r>
            <a:r>
              <a:rPr lang="en-US" b="1" dirty="0" smtClean="0"/>
              <a:t> </a:t>
            </a:r>
            <a:r>
              <a:rPr lang="en-US" b="1" dirty="0" err="1" smtClean="0"/>
              <a:t>তৈরী</a:t>
            </a:r>
            <a:r>
              <a:rPr lang="en-US" b="1" dirty="0" smtClean="0"/>
              <a:t> । </a:t>
            </a:r>
            <a:r>
              <a:rPr lang="en-US" b="1" dirty="0" err="1" smtClean="0"/>
              <a:t>এমনি</a:t>
            </a:r>
            <a:r>
              <a:rPr lang="en-US" b="1" dirty="0" smtClean="0"/>
              <a:t> </a:t>
            </a:r>
            <a:r>
              <a:rPr lang="en-US" b="1" dirty="0" err="1" smtClean="0"/>
              <a:t>তাহাদিগকে</a:t>
            </a:r>
            <a:r>
              <a:rPr lang="en-US" b="1" dirty="0" smtClean="0"/>
              <a:t> </a:t>
            </a:r>
            <a:r>
              <a:rPr lang="en-US" b="1" dirty="0" err="1" smtClean="0"/>
              <a:t>কেহ</a:t>
            </a:r>
            <a:r>
              <a:rPr lang="en-US" b="1" dirty="0" smtClean="0"/>
              <a:t> </a:t>
            </a:r>
            <a:r>
              <a:rPr lang="en-US" b="1" dirty="0" err="1" smtClean="0"/>
              <a:t>দেখিতে</a:t>
            </a:r>
            <a:r>
              <a:rPr lang="en-US" b="1" dirty="0" smtClean="0"/>
              <a:t> </a:t>
            </a:r>
            <a:r>
              <a:rPr lang="en-US" b="1" dirty="0" err="1" smtClean="0"/>
              <a:t>পায়না</a:t>
            </a:r>
            <a:r>
              <a:rPr lang="en-US" b="1" dirty="0" smtClean="0"/>
              <a:t> । </a:t>
            </a:r>
            <a:r>
              <a:rPr lang="en-US" b="1" dirty="0" err="1" smtClean="0"/>
              <a:t>আল্লাহর</a:t>
            </a:r>
            <a:r>
              <a:rPr lang="en-US" b="1" dirty="0" smtClean="0"/>
              <a:t> </a:t>
            </a:r>
            <a:r>
              <a:rPr lang="en-US" b="1" dirty="0" err="1" smtClean="0"/>
              <a:t>হুকুমে</a:t>
            </a:r>
            <a:r>
              <a:rPr lang="en-US" b="1" dirty="0" smtClean="0"/>
              <a:t> </a:t>
            </a:r>
            <a:r>
              <a:rPr lang="en-US" b="1" dirty="0" err="1" smtClean="0"/>
              <a:t>তাহারা</a:t>
            </a:r>
            <a:r>
              <a:rPr lang="en-US" b="1" dirty="0" smtClean="0"/>
              <a:t> </a:t>
            </a:r>
            <a:r>
              <a:rPr lang="en-US" b="1" dirty="0" err="1" smtClean="0"/>
              <a:t>সকল</a:t>
            </a:r>
            <a:r>
              <a:rPr lang="en-US" b="1" dirty="0" smtClean="0"/>
              <a:t> </a:t>
            </a:r>
            <a:r>
              <a:rPr lang="en-US" b="1" dirty="0" err="1" smtClean="0"/>
              <a:t>কাজ</a:t>
            </a:r>
            <a:r>
              <a:rPr lang="en-US" b="1" dirty="0" smtClean="0"/>
              <a:t> </a:t>
            </a:r>
            <a:r>
              <a:rPr lang="en-US" b="1" dirty="0" err="1" smtClean="0"/>
              <a:t>করিয়া</a:t>
            </a:r>
            <a:r>
              <a:rPr lang="en-US" b="1" dirty="0" smtClean="0"/>
              <a:t> </a:t>
            </a:r>
            <a:r>
              <a:rPr lang="en-US" b="1" dirty="0" err="1" smtClean="0"/>
              <a:t>থাকেন</a:t>
            </a:r>
            <a:r>
              <a:rPr lang="en-US" b="1" dirty="0" smtClean="0"/>
              <a:t> ।</a:t>
            </a:r>
          </a:p>
          <a:p>
            <a:r>
              <a:rPr lang="en-US" b="1" dirty="0" err="1" smtClean="0"/>
              <a:t>ফেরেস্থা</a:t>
            </a:r>
            <a:r>
              <a:rPr lang="en-US" b="1" dirty="0" smtClean="0"/>
              <a:t> </a:t>
            </a:r>
            <a:r>
              <a:rPr lang="en-US" b="1" dirty="0" err="1" smtClean="0"/>
              <a:t>মানুষের</a:t>
            </a:r>
            <a:r>
              <a:rPr lang="en-US" b="1" dirty="0" smtClean="0"/>
              <a:t> </a:t>
            </a:r>
            <a:r>
              <a:rPr lang="en-US" b="1" dirty="0" err="1" smtClean="0"/>
              <a:t>রুপ</a:t>
            </a:r>
            <a:r>
              <a:rPr lang="en-US" b="1" dirty="0" smtClean="0"/>
              <a:t> </a:t>
            </a:r>
            <a:r>
              <a:rPr lang="en-US" b="1" dirty="0" err="1" smtClean="0"/>
              <a:t>ধরিয়া</a:t>
            </a:r>
            <a:r>
              <a:rPr lang="en-US" b="1" dirty="0" smtClean="0"/>
              <a:t> </a:t>
            </a:r>
            <a:r>
              <a:rPr lang="en-US" b="1" dirty="0" err="1" smtClean="0"/>
              <a:t>প্রথমে</a:t>
            </a:r>
            <a:r>
              <a:rPr lang="en-US" b="1" dirty="0" smtClean="0"/>
              <a:t> </a:t>
            </a:r>
            <a:r>
              <a:rPr lang="en-US" b="1" dirty="0" err="1" smtClean="0"/>
              <a:t>ধবল</a:t>
            </a:r>
            <a:r>
              <a:rPr lang="en-US" b="1" dirty="0" smtClean="0"/>
              <a:t> </a:t>
            </a:r>
            <a:r>
              <a:rPr lang="en-US" b="1" dirty="0" err="1" smtClean="0"/>
              <a:t>রুগীর</a:t>
            </a:r>
            <a:r>
              <a:rPr lang="en-US" b="1" dirty="0" smtClean="0"/>
              <a:t> </a:t>
            </a:r>
            <a:r>
              <a:rPr lang="en-US" b="1" dirty="0" err="1" smtClean="0"/>
              <a:t>কাছে</a:t>
            </a:r>
            <a:r>
              <a:rPr lang="en-US" b="1" dirty="0" smtClean="0"/>
              <a:t> </a:t>
            </a:r>
            <a:r>
              <a:rPr lang="en-US" b="1" dirty="0" err="1" smtClean="0"/>
              <a:t>আসিলেন</a:t>
            </a:r>
            <a:r>
              <a:rPr lang="en-US" b="1" dirty="0" smtClean="0"/>
              <a:t> । </a:t>
            </a:r>
            <a:r>
              <a:rPr lang="en-US" b="1" dirty="0" err="1" smtClean="0"/>
              <a:t>তিনি</a:t>
            </a:r>
            <a:r>
              <a:rPr lang="en-US" b="1" dirty="0" smtClean="0"/>
              <a:t> </a:t>
            </a:r>
            <a:r>
              <a:rPr lang="en-US" b="1" dirty="0" err="1" smtClean="0"/>
              <a:t>তাকে</a:t>
            </a:r>
            <a:r>
              <a:rPr lang="en-US" b="1" dirty="0" smtClean="0"/>
              <a:t> </a:t>
            </a:r>
            <a:r>
              <a:rPr lang="en-US" b="1" dirty="0" err="1" smtClean="0"/>
              <a:t>বলিলেন</a:t>
            </a:r>
            <a:r>
              <a:rPr lang="en-US" b="1" dirty="0" smtClean="0"/>
              <a:t>, </a:t>
            </a:r>
            <a:r>
              <a:rPr lang="en-US" b="1" dirty="0" err="1" smtClean="0"/>
              <a:t>কী</a:t>
            </a:r>
            <a:r>
              <a:rPr lang="en-US" b="1" dirty="0" smtClean="0"/>
              <a:t> </a:t>
            </a:r>
            <a:r>
              <a:rPr lang="en-US" b="1" dirty="0" err="1" smtClean="0"/>
              <a:t>তুমি</a:t>
            </a:r>
            <a:r>
              <a:rPr lang="en-US" b="1" dirty="0" smtClean="0"/>
              <a:t> </a:t>
            </a:r>
            <a:r>
              <a:rPr lang="en-US" b="1" dirty="0" err="1" smtClean="0"/>
              <a:t>সবচেয়ে</a:t>
            </a:r>
            <a:r>
              <a:rPr lang="en-US" b="1" dirty="0" smtClean="0"/>
              <a:t> </a:t>
            </a:r>
            <a:r>
              <a:rPr lang="en-US" b="1" dirty="0" err="1" smtClean="0"/>
              <a:t>ভালবাস</a:t>
            </a:r>
            <a:r>
              <a:rPr lang="en-US" b="1" dirty="0" smtClean="0"/>
              <a:t> ?</a:t>
            </a:r>
          </a:p>
          <a:p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en-US" b="1" dirty="0" err="1" smtClean="0"/>
              <a:t>ধবল</a:t>
            </a:r>
            <a:r>
              <a:rPr lang="en-US" b="1" dirty="0" smtClean="0"/>
              <a:t>  </a:t>
            </a:r>
            <a:r>
              <a:rPr lang="en-US" b="1" dirty="0" err="1" smtClean="0"/>
              <a:t>রুগী</a:t>
            </a:r>
            <a:r>
              <a:rPr lang="en-US" b="1" dirty="0" smtClean="0"/>
              <a:t> </a:t>
            </a:r>
            <a:r>
              <a:rPr lang="en-US" b="1" dirty="0" err="1" smtClean="0"/>
              <a:t>বলিল</a:t>
            </a:r>
            <a:r>
              <a:rPr lang="en-US" b="1" dirty="0" smtClean="0"/>
              <a:t> </a:t>
            </a:r>
            <a:r>
              <a:rPr lang="en-US" b="1" dirty="0" err="1" smtClean="0"/>
              <a:t>আহা</a:t>
            </a:r>
            <a:r>
              <a:rPr lang="en-US" b="1" dirty="0" smtClean="0"/>
              <a:t> </a:t>
            </a:r>
            <a:r>
              <a:rPr lang="en-US" b="1" dirty="0" err="1" smtClean="0"/>
              <a:t>আমার</a:t>
            </a:r>
            <a:r>
              <a:rPr lang="en-US" b="1" dirty="0" smtClean="0"/>
              <a:t> </a:t>
            </a:r>
            <a:r>
              <a:rPr lang="en-US" b="1" dirty="0" err="1" smtClean="0"/>
              <a:t>গায়ের</a:t>
            </a:r>
            <a:r>
              <a:rPr lang="en-US" b="1" dirty="0" smtClean="0"/>
              <a:t> </a:t>
            </a:r>
            <a:r>
              <a:rPr lang="en-US" b="1" dirty="0" err="1" smtClean="0"/>
              <a:t>রং</a:t>
            </a:r>
            <a:r>
              <a:rPr lang="en-US" b="1" dirty="0" smtClean="0"/>
              <a:t> </a:t>
            </a:r>
            <a:r>
              <a:rPr lang="en-US" b="1" dirty="0" err="1" smtClean="0"/>
              <a:t>যদি</a:t>
            </a:r>
            <a:r>
              <a:rPr lang="en-US" b="1" dirty="0" smtClean="0"/>
              <a:t> </a:t>
            </a:r>
            <a:r>
              <a:rPr lang="en-US" b="1" dirty="0" err="1" smtClean="0"/>
              <a:t>ভাল</a:t>
            </a:r>
            <a:r>
              <a:rPr lang="en-US" b="1" dirty="0" smtClean="0"/>
              <a:t> </a:t>
            </a:r>
            <a:r>
              <a:rPr lang="en-US" b="1" dirty="0" err="1" smtClean="0"/>
              <a:t>হয়</a:t>
            </a:r>
            <a:r>
              <a:rPr lang="en-US" b="1" dirty="0" smtClean="0"/>
              <a:t>  </a:t>
            </a:r>
            <a:r>
              <a:rPr lang="en-US" b="1" dirty="0" err="1" smtClean="0"/>
              <a:t>সকলে</a:t>
            </a:r>
            <a:r>
              <a:rPr lang="en-US" b="1" dirty="0" smtClean="0"/>
              <a:t> </a:t>
            </a:r>
            <a:r>
              <a:rPr lang="en-US" b="1" dirty="0" err="1" smtClean="0"/>
              <a:t>যে</a:t>
            </a:r>
            <a:r>
              <a:rPr lang="en-US" b="1" dirty="0" smtClean="0"/>
              <a:t> </a:t>
            </a:r>
            <a:r>
              <a:rPr lang="en-US" b="1" dirty="0" err="1" smtClean="0"/>
              <a:t>আমাকে</a:t>
            </a:r>
            <a:r>
              <a:rPr lang="en-US" b="1" dirty="0" smtClean="0"/>
              <a:t> </a:t>
            </a:r>
            <a:r>
              <a:rPr lang="en-US" b="1" dirty="0" err="1" smtClean="0"/>
              <a:t>ঘৃণা</a:t>
            </a:r>
            <a:r>
              <a:rPr lang="en-US" b="1" dirty="0" smtClean="0"/>
              <a:t> </a:t>
            </a:r>
            <a:r>
              <a:rPr lang="en-US" b="1" dirty="0" err="1" smtClean="0"/>
              <a:t>করে</a:t>
            </a:r>
            <a:r>
              <a:rPr lang="en-US" b="1" dirty="0" smtClean="0"/>
              <a:t>।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</a:t>
            </a:r>
            <a:r>
              <a:rPr lang="en-US" b="1" dirty="0" err="1" smtClean="0"/>
              <a:t>স্বর্গীয়</a:t>
            </a:r>
            <a:r>
              <a:rPr lang="en-US" b="1" dirty="0" smtClean="0"/>
              <a:t> </a:t>
            </a:r>
            <a:r>
              <a:rPr lang="en-US" b="1" dirty="0" err="1" smtClean="0"/>
              <a:t>দূত</a:t>
            </a:r>
            <a:r>
              <a:rPr lang="en-US" b="1" dirty="0" smtClean="0"/>
              <a:t> </a:t>
            </a:r>
            <a:r>
              <a:rPr lang="en-US" b="1" dirty="0" err="1" smtClean="0"/>
              <a:t>তাহার</a:t>
            </a:r>
            <a:r>
              <a:rPr lang="en-US" b="1" dirty="0" smtClean="0"/>
              <a:t> </a:t>
            </a:r>
            <a:r>
              <a:rPr lang="en-US" b="1" dirty="0" err="1" smtClean="0"/>
              <a:t>গায়ে</a:t>
            </a:r>
            <a:r>
              <a:rPr lang="en-US" b="1" dirty="0" smtClean="0"/>
              <a:t> </a:t>
            </a:r>
            <a:r>
              <a:rPr lang="en-US" b="1" dirty="0" err="1" smtClean="0"/>
              <a:t>হাত</a:t>
            </a:r>
            <a:r>
              <a:rPr lang="en-US" b="1" dirty="0" smtClean="0"/>
              <a:t> </a:t>
            </a:r>
            <a:r>
              <a:rPr lang="en-US" b="1" dirty="0" err="1" smtClean="0"/>
              <a:t>বুলাইয়া</a:t>
            </a:r>
            <a:r>
              <a:rPr lang="en-US" b="1" dirty="0" smtClean="0"/>
              <a:t> </a:t>
            </a:r>
            <a:r>
              <a:rPr lang="en-US" b="1" dirty="0" err="1" smtClean="0"/>
              <a:t>দিল</a:t>
            </a:r>
            <a:r>
              <a:rPr lang="en-US" b="1" dirty="0" smtClean="0"/>
              <a:t> । </a:t>
            </a:r>
            <a:r>
              <a:rPr lang="en-US" b="1" dirty="0" err="1" smtClean="0"/>
              <a:t>তাহার</a:t>
            </a:r>
            <a:r>
              <a:rPr lang="en-US" b="1" dirty="0" smtClean="0"/>
              <a:t> </a:t>
            </a:r>
            <a:r>
              <a:rPr lang="en-US" b="1" dirty="0" err="1" smtClean="0"/>
              <a:t>রুগ</a:t>
            </a:r>
            <a:r>
              <a:rPr lang="en-US" b="1" dirty="0" smtClean="0"/>
              <a:t> </a:t>
            </a:r>
            <a:r>
              <a:rPr lang="en-US" b="1" dirty="0" err="1" smtClean="0"/>
              <a:t>সারিয়া</a:t>
            </a:r>
            <a:r>
              <a:rPr lang="en-US" b="1" dirty="0" smtClean="0"/>
              <a:t> </a:t>
            </a:r>
            <a:r>
              <a:rPr lang="en-US" b="1" dirty="0" err="1" smtClean="0"/>
              <a:t>গেল</a:t>
            </a:r>
            <a:r>
              <a:rPr lang="en-US" b="1" dirty="0" smtClean="0"/>
              <a:t>  ।</a:t>
            </a:r>
            <a:endParaRPr lang="en-US" b="1" dirty="0"/>
          </a:p>
        </p:txBody>
      </p:sp>
      <p:sp>
        <p:nvSpPr>
          <p:cNvPr id="13" name="5-Point Star 12"/>
          <p:cNvSpPr/>
          <p:nvPr/>
        </p:nvSpPr>
        <p:spPr>
          <a:xfrm>
            <a:off x="546335" y="898915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545559" y="2410610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6492512" y="2138076"/>
            <a:ext cx="914400" cy="9144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517079" y="2235805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2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443</Words>
  <Application>Microsoft Office PowerPoint</Application>
  <PresentationFormat>Widescreen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83</cp:revision>
  <dcterms:created xsi:type="dcterms:W3CDTF">2021-09-27T11:51:26Z</dcterms:created>
  <dcterms:modified xsi:type="dcterms:W3CDTF">2021-10-02T16:35:42Z</dcterms:modified>
</cp:coreProperties>
</file>