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2" r:id="rId2"/>
    <p:sldId id="257" r:id="rId3"/>
    <p:sldId id="261" r:id="rId4"/>
    <p:sldId id="259" r:id="rId5"/>
    <p:sldId id="260" r:id="rId6"/>
    <p:sldId id="329" r:id="rId7"/>
    <p:sldId id="330" r:id="rId8"/>
    <p:sldId id="323" r:id="rId9"/>
    <p:sldId id="331" r:id="rId10"/>
    <p:sldId id="332" r:id="rId11"/>
    <p:sldId id="334" r:id="rId12"/>
    <p:sldId id="333" r:id="rId13"/>
    <p:sldId id="335" r:id="rId14"/>
    <p:sldId id="337" r:id="rId15"/>
    <p:sldId id="338" r:id="rId16"/>
    <p:sldId id="339" r:id="rId17"/>
    <p:sldId id="340" r:id="rId18"/>
    <p:sldId id="325" r:id="rId19"/>
    <p:sldId id="289" r:id="rId20"/>
    <p:sldId id="328" r:id="rId21"/>
    <p:sldId id="291" r:id="rId22"/>
    <p:sldId id="292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4673" autoAdjust="0"/>
  </p:normalViewPr>
  <p:slideViewPr>
    <p:cSldViewPr>
      <p:cViewPr varScale="1">
        <p:scale>
          <a:sx n="85" d="100"/>
          <a:sy n="85" d="100"/>
        </p:scale>
        <p:origin x="738" y="96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2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2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2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 userDrawn="1"/>
        </p:nvSpPr>
        <p:spPr>
          <a:xfrm>
            <a:off x="0" y="-23192"/>
            <a:ext cx="11430000" cy="6858000"/>
          </a:xfrm>
          <a:prstGeom prst="frame">
            <a:avLst>
              <a:gd name="adj1" fmla="val 206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81200" y="533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5972175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9474" y="1150598"/>
            <a:ext cx="9327191" cy="4062961"/>
            <a:chOff x="914399" y="1174471"/>
            <a:chExt cx="9833113" cy="389868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2" t="340" r="7093" b="-340"/>
            <a:stretch/>
          </p:blipFill>
          <p:spPr>
            <a:xfrm>
              <a:off x="914399" y="1174471"/>
              <a:ext cx="5168348" cy="389868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7"/>
            <a:stretch/>
          </p:blipFill>
          <p:spPr>
            <a:xfrm>
              <a:off x="6082747" y="1174471"/>
              <a:ext cx="4664765" cy="389868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1544274" y="304800"/>
            <a:ext cx="814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২টি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দেশের মানুষ দেখ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461" y="5604075"/>
            <a:ext cx="742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মানুষ দুইটি চীনের, সম্পর্কে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 স্ত্রী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13569" y="1148407"/>
            <a:ext cx="9410740" cy="4608593"/>
            <a:chOff x="1557812" y="1268330"/>
            <a:chExt cx="9410740" cy="4608593"/>
          </a:xfrm>
        </p:grpSpPr>
        <p:grpSp>
          <p:nvGrpSpPr>
            <p:cNvPr id="62" name="Group 61"/>
            <p:cNvGrpSpPr/>
            <p:nvPr/>
          </p:nvGrpSpPr>
          <p:grpSpPr>
            <a:xfrm>
              <a:off x="2640440" y="1268330"/>
              <a:ext cx="8328112" cy="4608593"/>
              <a:chOff x="2592142" y="1039929"/>
              <a:chExt cx="8568916" cy="4608593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6689" y="1039929"/>
                <a:ext cx="4974369" cy="406296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8381784" y="5039278"/>
                <a:ext cx="873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ডলার</a:t>
                </a:r>
                <a:endParaRPr lang="en-US" sz="32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92142" y="5063747"/>
                <a:ext cx="23704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চীন দেশের সন্তান</a:t>
                </a:r>
                <a:endParaRPr lang="en-US" sz="3200" dirty="0"/>
              </a:p>
            </p:txBody>
          </p:sp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812" y="1268330"/>
              <a:ext cx="4572974" cy="40629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7" name="TextBox 66"/>
          <p:cNvSpPr txBox="1"/>
          <p:nvPr/>
        </p:nvSpPr>
        <p:spPr>
          <a:xfrm>
            <a:off x="217298" y="5505898"/>
            <a:ext cx="1113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চীনের দম্প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তাদের তিন সন্তানকে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৯০০০ ডলারের বিনিময়ে বিক্রয় করেছিল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73228" y="254574"/>
            <a:ext cx="7421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কী দেখছো?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7" grpId="0"/>
      <p:bldP spid="67" grpId="1"/>
      <p:bldP spid="68" grpId="0"/>
      <p:bldP spid="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1"/>
          <a:stretch/>
        </p:blipFill>
        <p:spPr>
          <a:xfrm>
            <a:off x="637941" y="1304499"/>
            <a:ext cx="4800600" cy="3954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3650" y="5508114"/>
            <a:ext cx="550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গেম ছাড়া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কিছুই ভাবতে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1081" y="228600"/>
            <a:ext cx="3381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5638800"/>
            <a:ext cx="3505200" cy="584775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পড়ায় ক্ষতি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71506"/>
            <a:ext cx="4876800" cy="4020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12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5978"/>
          <a:stretch/>
        </p:blipFill>
        <p:spPr>
          <a:xfrm flipH="1">
            <a:off x="533400" y="1468357"/>
            <a:ext cx="5116458" cy="3948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TextBox 32"/>
          <p:cNvSpPr txBox="1"/>
          <p:nvPr/>
        </p:nvSpPr>
        <p:spPr>
          <a:xfrm>
            <a:off x="1219200" y="5867400"/>
            <a:ext cx="3087384" cy="62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 সময় ব্যয়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51542" y="5867400"/>
            <a:ext cx="472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তখন কোন যুক্তি কাজ করে না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0723"/>
            <a:ext cx="4800600" cy="3948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582752" y="236578"/>
            <a:ext cx="631163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" y="5468778"/>
            <a:ext cx="11211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জীবন ধ্বংস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67" y="1365895"/>
            <a:ext cx="5181600" cy="38117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786" y="1246378"/>
            <a:ext cx="4876800" cy="397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3352800" y="5394156"/>
            <a:ext cx="514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82752" y="236578"/>
            <a:ext cx="631163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0838" y="152400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3209" y="5486400"/>
            <a:ext cx="8084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 ব্যবহারের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6044564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00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5400"/>
            <a:ext cx="4648200" cy="3809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r="14151"/>
          <a:stretch/>
        </p:blipFill>
        <p:spPr>
          <a:xfrm>
            <a:off x="533400" y="1300112"/>
            <a:ext cx="5181600" cy="38052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743200" y="152400"/>
            <a:ext cx="6131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উপায়ঃ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3779" y="5545317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9230" y="5557413"/>
            <a:ext cx="396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5755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9"/>
          <a:stretch/>
        </p:blipFill>
        <p:spPr>
          <a:xfrm>
            <a:off x="838200" y="1600200"/>
            <a:ext cx="47244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18123" r="5455" b="-2589"/>
          <a:stretch/>
        </p:blipFill>
        <p:spPr>
          <a:xfrm>
            <a:off x="6248400" y="1579774"/>
            <a:ext cx="4419600" cy="3601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754198" y="228600"/>
            <a:ext cx="5402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5519395"/>
            <a:ext cx="354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551939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27117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03110"/>
            <a:ext cx="4495800" cy="350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10096"/>
          <a:stretch/>
        </p:blipFill>
        <p:spPr>
          <a:xfrm>
            <a:off x="609600" y="1503109"/>
            <a:ext cx="4953000" cy="350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63320" y="535512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535512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228600"/>
            <a:ext cx="5402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3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500" y="2196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70" y="1295400"/>
            <a:ext cx="67056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362200" y="5486400"/>
            <a:ext cx="6477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711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67200" y="0"/>
            <a:ext cx="2743200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331616"/>
            <a:ext cx="8603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ব্রাউজার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ইউটিউব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টুইটার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557748"/>
            <a:ext cx="85739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IAD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Integrated access device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Internet addiction disorder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Intelligent Assist Device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Intelligent Access Device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403965" y="2514600"/>
            <a:ext cx="1673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07415" y="5448269"/>
            <a:ext cx="1569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228600"/>
            <a:ext cx="2185214" cy="861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252" y="3525261"/>
            <a:ext cx="50433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নিত্যানন্দপুর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হরিনাকুন্ডূ,ঝিনাইদহ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০১৭১৪৯৯৩৯৬২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557844"/>
            <a:ext cx="5644148" cy="26776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</a:p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ও ইন্টারনেট ব্যবহারে আসক্তি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৫০-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fld id="{AF025BAA-9EE1-47FD-82BF-C0BCCAF607EB}" type="datetime1"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8/23/2021</a:t>
            </a:fld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/>
          <a:stretch/>
        </p:blipFill>
        <p:spPr>
          <a:xfrm>
            <a:off x="7620000" y="1066798"/>
            <a:ext cx="2895599" cy="2293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E94AC-803C-439B-9CFB-524F76A6F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11370"/>
            <a:ext cx="1981200" cy="23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24848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085" y="2987070"/>
            <a:ext cx="9481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খ)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691197" y="1322943"/>
            <a:ext cx="1393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</a:p>
        </p:txBody>
      </p:sp>
      <p:sp>
        <p:nvSpPr>
          <p:cNvPr id="5" name="Rectangle 4"/>
          <p:cNvSpPr/>
          <p:nvPr/>
        </p:nvSpPr>
        <p:spPr>
          <a:xfrm>
            <a:off x="9785808" y="3723620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88165" y="5476220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6860" y="49530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কারা কম্পিউটার চালাতে প্ররোচিত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ভাই-বোন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25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  <p:bldP spid="16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5486400"/>
            <a:ext cx="65531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799" y="152400"/>
            <a:ext cx="3048000" cy="1021556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49" y="1053003"/>
            <a:ext cx="4946101" cy="430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57200"/>
            <a:ext cx="8229600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600200"/>
            <a:ext cx="65151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905000" y="206491"/>
            <a:ext cx="7772400" cy="10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95400"/>
            <a:ext cx="4648200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689" y="5173243"/>
            <a:ext cx="494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6016014"/>
            <a:ext cx="631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কম্পিটারে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5173244"/>
            <a:ext cx="343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আসক্ত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5399"/>
            <a:ext cx="5105400" cy="3702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47645"/>
            <a:ext cx="8839200" cy="5162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914400" y="1981200"/>
            <a:ext cx="9906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99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199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7650" y="278926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590800"/>
            <a:ext cx="84582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কী তা বলতে পারবে;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 ব্যবহারের কুফল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lvl="0" indent="-28575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2563"/>
            <a:ext cx="548640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762000" y="5425902"/>
            <a:ext cx="1021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আসক্তি হচ্ছে এক ধরনের টান যা আমরা বার বার অনুভব করি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 তাকে আসক্ত বলা হ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1163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015" y="5325006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5065" y="5364347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2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69484"/>
            <a:ext cx="9602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948986"/>
            <a:ext cx="616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সময় ধরে গেম খেললে কী 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8340" r="3695"/>
          <a:stretch/>
        </p:blipFill>
        <p:spPr>
          <a:xfrm>
            <a:off x="3276600" y="1295400"/>
            <a:ext cx="4679576" cy="4447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5561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21080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1800" y="5410200"/>
            <a:ext cx="5410200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lvl="0" indent="-642938" algn="just">
              <a:buFont typeface="Wingdings" panose="05000000000000000000" pitchFamily="2" charset="2"/>
              <a:buChar char="q"/>
              <a:defRPr/>
            </a:pPr>
            <a:r>
              <a:rPr lang="bn-IN" sz="4000" kern="11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বলতে কী বোঝ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"/>
          <a:stretch/>
        </p:blipFill>
        <p:spPr>
          <a:xfrm>
            <a:off x="2819400" y="1290966"/>
            <a:ext cx="5562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6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5600" y="1396955"/>
            <a:ext cx="5638800" cy="3764280"/>
            <a:chOff x="3048000" y="1295400"/>
            <a:chExt cx="5638800" cy="37642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295400"/>
              <a:ext cx="5638800" cy="3764280"/>
            </a:xfrm>
            <a:prstGeom prst="rect">
              <a:avLst/>
            </a:prstGeom>
            <a:solidFill>
              <a:srgbClr val="FF0000"/>
            </a:solidFill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Oval 2"/>
            <p:cNvSpPr/>
            <p:nvPr/>
          </p:nvSpPr>
          <p:spPr>
            <a:xfrm>
              <a:off x="3540551" y="2286000"/>
              <a:ext cx="2362200" cy="1905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19400" y="5470966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কোরিয়ায়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94536" y="109175"/>
            <a:ext cx="631163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479</Words>
  <Application>Microsoft Office PowerPoint</Application>
  <PresentationFormat>Custom</PresentationFormat>
  <Paragraphs>88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</vt:lpstr>
      <vt:lpstr>Bangla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C.L</cp:lastModifiedBy>
  <cp:revision>883</cp:revision>
  <dcterms:created xsi:type="dcterms:W3CDTF">2016-02-06T16:22:56Z</dcterms:created>
  <dcterms:modified xsi:type="dcterms:W3CDTF">2021-08-23T17:17:24Z</dcterms:modified>
</cp:coreProperties>
</file>