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21" r:id="rId3"/>
    <p:sldId id="319" r:id="rId4"/>
    <p:sldId id="318" r:id="rId5"/>
    <p:sldId id="263" r:id="rId6"/>
    <p:sldId id="295" r:id="rId7"/>
    <p:sldId id="257" r:id="rId8"/>
    <p:sldId id="285" r:id="rId9"/>
    <p:sldId id="260" r:id="rId10"/>
    <p:sldId id="261" r:id="rId11"/>
    <p:sldId id="296" r:id="rId12"/>
    <p:sldId id="302" r:id="rId13"/>
    <p:sldId id="301" r:id="rId14"/>
    <p:sldId id="320" r:id="rId15"/>
    <p:sldId id="306" r:id="rId16"/>
    <p:sldId id="309" r:id="rId17"/>
    <p:sldId id="316" r:id="rId18"/>
    <p:sldId id="283" r:id="rId19"/>
    <p:sldId id="291" r:id="rId20"/>
  </p:sldIdLst>
  <p:sldSz cx="11887200" cy="68580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2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6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1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3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00"/>
    <a:srgbClr val="FF3300"/>
    <a:srgbClr val="660066"/>
    <a:srgbClr val="336699"/>
    <a:srgbClr val="FF7C80"/>
    <a:srgbClr val="9900CC"/>
    <a:srgbClr val="003300"/>
    <a:srgbClr val="FF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264" y="4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0441-CC58-4604-8222-3E529415E4A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3BA5-4CE9-4CBF-868D-BBD5E4DF3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2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5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63BA5-4CE9-4CBF-868D-BBD5E4DF3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2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0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0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0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4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0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1" y="1600202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4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6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4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2" indent="0">
              <a:buNone/>
              <a:defRPr sz="1600" b="1"/>
            </a:lvl4pPr>
            <a:lvl5pPr marL="1828536" indent="0">
              <a:buNone/>
              <a:defRPr sz="1600" b="1"/>
            </a:lvl5pPr>
            <a:lvl6pPr marL="2285671" indent="0">
              <a:buNone/>
              <a:defRPr sz="1600" b="1"/>
            </a:lvl6pPr>
            <a:lvl7pPr marL="2742805" indent="0">
              <a:buNone/>
              <a:defRPr sz="1600" b="1"/>
            </a:lvl7pPr>
            <a:lvl8pPr marL="3199940" indent="0">
              <a:buNone/>
              <a:defRPr sz="1600" b="1"/>
            </a:lvl8pPr>
            <a:lvl9pPr marL="36570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6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2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9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1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9" indent="0">
              <a:buNone/>
              <a:defRPr sz="2400"/>
            </a:lvl3pPr>
            <a:lvl4pPr marL="1371402" indent="0">
              <a:buNone/>
              <a:defRPr sz="2000"/>
            </a:lvl4pPr>
            <a:lvl5pPr marL="1828536" indent="0">
              <a:buNone/>
              <a:defRPr sz="2000"/>
            </a:lvl5pPr>
            <a:lvl6pPr marL="2285671" indent="0">
              <a:buNone/>
              <a:defRPr sz="2000"/>
            </a:lvl6pPr>
            <a:lvl7pPr marL="2742805" indent="0">
              <a:buNone/>
              <a:defRPr sz="2000"/>
            </a:lvl7pPr>
            <a:lvl8pPr marL="3199940" indent="0">
              <a:buNone/>
              <a:defRPr sz="2000"/>
            </a:lvl8pPr>
            <a:lvl9pPr marL="365707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9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4" indent="0">
              <a:buNone/>
              <a:defRPr sz="1200"/>
            </a:lvl2pPr>
            <a:lvl3pPr marL="914269" indent="0">
              <a:buNone/>
              <a:defRPr sz="1000"/>
            </a:lvl3pPr>
            <a:lvl4pPr marL="1371402" indent="0">
              <a:buNone/>
              <a:defRPr sz="900"/>
            </a:lvl4pPr>
            <a:lvl5pPr marL="1828536" indent="0">
              <a:buNone/>
              <a:defRPr sz="900"/>
            </a:lvl5pPr>
            <a:lvl6pPr marL="2285671" indent="0">
              <a:buNone/>
              <a:defRPr sz="900"/>
            </a:lvl6pPr>
            <a:lvl7pPr marL="2742805" indent="0">
              <a:buNone/>
              <a:defRPr sz="900"/>
            </a:lvl7pPr>
            <a:lvl8pPr marL="3199940" indent="0">
              <a:buNone/>
              <a:defRPr sz="900"/>
            </a:lvl8pPr>
            <a:lvl9pPr marL="36570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27" tIns="45714" rIns="91427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27" tIns="45714" rIns="91427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0FFF-34EC-49D7-A89B-DBB227257EF0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19226-ACC0-4970-AA5F-89EA60BFB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5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3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5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0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2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1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arakunnabi@gmail.com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0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0010" y="1085671"/>
            <a:ext cx="2807180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8461" y="2667000"/>
            <a:ext cx="102391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16.1.1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16.1.2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80975"/>
            <a:ext cx="4849316" cy="4565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85882" y="372070"/>
            <a:ext cx="251543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006" y="5638800"/>
            <a:ext cx="11351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9014" y="5667157"/>
            <a:ext cx="7289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84333" y="3880408"/>
            <a:ext cx="2917650" cy="650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16" y="1353656"/>
            <a:ext cx="3697284" cy="413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8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5" name="Group 14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5" name="Rectangle 34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Arc 16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40492" y="2838271"/>
            <a:ext cx="4293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35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খুলি</a:t>
            </a:r>
            <a:r>
              <a:rPr lang="en-US" sz="36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r="3752"/>
          <a:stretch/>
        </p:blipFill>
        <p:spPr>
          <a:xfrm>
            <a:off x="6767951" y="427765"/>
            <a:ext cx="44196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6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3676650"/>
            <a:ext cx="10905230" cy="188595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7" y="1649604"/>
            <a:ext cx="10512504" cy="139839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84519" y="304800"/>
            <a:ext cx="311816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10820400" cy="51816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08" y="1295400"/>
            <a:ext cx="10885094" cy="5029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743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905000" y="877193"/>
            <a:ext cx="7714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7" y="2905125"/>
            <a:ext cx="5715000" cy="319087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627902" y="1575137"/>
            <a:ext cx="463139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14" y="2971800"/>
            <a:ext cx="10854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.................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4218057"/>
            <a:ext cx="11455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 ...........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24942" y="2862761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1965" y="4108938"/>
            <a:ext cx="151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পরিচলন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" y="5464314"/>
            <a:ext cx="11028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..............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3095" y="5328138"/>
            <a:ext cx="1475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2791" y="381000"/>
            <a:ext cx="240161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4388" y="3599129"/>
            <a:ext cx="6460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7287" y="1501914"/>
            <a:ext cx="4684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5357" y="2202013"/>
            <a:ext cx="10042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35357" y="4299228"/>
            <a:ext cx="1027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58928" y="381000"/>
            <a:ext cx="54280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6000" b="1" spc="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b="1" spc="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388" y="4917863"/>
            <a:ext cx="1083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357" y="5616714"/>
            <a:ext cx="1027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বায়বীয়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সঞ্চালিত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4670" y="1072277"/>
            <a:ext cx="295786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2367677"/>
            <a:ext cx="1013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সঞ্চালনের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জেনেছি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6992" y="3877270"/>
            <a:ext cx="9353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পরিচলনের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" y="1420985"/>
            <a:ext cx="10124908" cy="1950620"/>
            <a:chOff x="838200" y="990600"/>
            <a:chExt cx="10124908" cy="1950620"/>
          </a:xfrm>
        </p:grpSpPr>
        <p:grpSp>
          <p:nvGrpSpPr>
            <p:cNvPr id="6" name="Group 5"/>
            <p:cNvGrpSpPr/>
            <p:nvPr/>
          </p:nvGrpSpPr>
          <p:grpSpPr>
            <a:xfrm>
              <a:off x="838200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46" name="Rectangle 45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44" name="Rectangle 43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664292" y="1904671"/>
                <a:ext cx="8675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843124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40" name="Isosceles Triangle 39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625819" y="1904671"/>
                <a:ext cx="944489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ড়ী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8559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33" name="Isosceles Triangle 32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30" name="Rectangle 29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1774898" y="1904671"/>
                <a:ext cx="64633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867869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26" name="Isosceles Triangle 25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23" name="Rectangle 22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1597996" y="1904671"/>
                <a:ext cx="102784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err="1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905708" y="990600"/>
              <a:ext cx="2057400" cy="1950620"/>
              <a:chOff x="1119276" y="1321240"/>
              <a:chExt cx="2057400" cy="19506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119276" y="1321240"/>
                <a:ext cx="2057400" cy="1950620"/>
                <a:chOff x="1119276" y="1321240"/>
                <a:chExt cx="2057400" cy="1950620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1119276" y="1321240"/>
                  <a:ext cx="2057400" cy="1671058"/>
                  <a:chOff x="914400" y="1415800"/>
                  <a:chExt cx="2057400" cy="1671058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1257300" y="2089130"/>
                    <a:ext cx="1371600" cy="997728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rgbClr val="CC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rgbClr val="FFC000"/>
                      </a:solidFill>
                    </a:endParaRPr>
                  </a:p>
                </p:txBody>
              </p:sp>
              <p:sp>
                <p:nvSpPr>
                  <p:cNvPr id="19" name="Isosceles Triangle 18"/>
                  <p:cNvSpPr/>
                  <p:nvPr/>
                </p:nvSpPr>
                <p:spPr>
                  <a:xfrm>
                    <a:off x="914400" y="1415800"/>
                    <a:ext cx="2057400" cy="690090"/>
                  </a:xfrm>
                  <a:prstGeom prst="triangl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/>
                  </a:p>
                </p:txBody>
              </p:sp>
            </p:grpSp>
            <p:sp>
              <p:nvSpPr>
                <p:cNvPr id="16" name="Rectangle 15"/>
                <p:cNvSpPr/>
                <p:nvPr/>
              </p:nvSpPr>
              <p:spPr>
                <a:xfrm>
                  <a:off x="1766976" y="2989230"/>
                  <a:ext cx="762000" cy="18288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flipH="1">
                  <a:off x="1894856" y="3092048"/>
                  <a:ext cx="506241" cy="1798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706198" y="1904671"/>
                <a:ext cx="81144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8000" b="1" spc="50" dirty="0" smtClean="0">
                    <a:ln w="11430"/>
                    <a:solidFill>
                      <a:srgbClr val="000099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জ</a:t>
                </a:r>
                <a:endParaRPr lang="en-US" sz="8000" b="1" spc="50" dirty="0">
                  <a:ln w="11430"/>
                  <a:solidFill>
                    <a:srgbClr val="000099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48" name="Rectangle 47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2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330960"/>
            <a:ext cx="5334000" cy="41960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970" y="2680693"/>
            <a:ext cx="2625304" cy="13280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72170" y="2680693"/>
            <a:ext cx="2381630" cy="132802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7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864" y="304800"/>
            <a:ext cx="8515473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1255202"/>
            <a:ext cx="7162800" cy="5374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9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5943600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096000" y="4779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/>
          <p:cNvSpPr/>
          <p:nvPr/>
        </p:nvSpPr>
        <p:spPr>
          <a:xfrm>
            <a:off x="5562600" y="4087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9464" y="116378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>
            <a:off x="5566064" y="109451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089074" y="183573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>
            <a:off x="5555674" y="176646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078684" y="25076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>
            <a:off x="5559139" y="243840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068294" y="317962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>
            <a:off x="5548749" y="311035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57904" y="385156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>
            <a:off x="5552214" y="378229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047514" y="452351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>
            <a:off x="5555679" y="445424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64834" y="519545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>
            <a:off x="5572999" y="5126185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054444" y="58674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5562609" y="5798130"/>
            <a:ext cx="651164" cy="602670"/>
          </a:xfrm>
          <a:prstGeom prst="arc">
            <a:avLst>
              <a:gd name="adj1" fmla="val 4510960"/>
              <a:gd name="adj2" fmla="val 21486393"/>
            </a:avLst>
          </a:prstGeom>
          <a:noFill/>
          <a:ln w="76200">
            <a:gradFill>
              <a:gsLst>
                <a:gs pos="0">
                  <a:schemeClr val="tx1"/>
                </a:gs>
                <a:gs pos="47000">
                  <a:schemeClr val="bg1"/>
                </a:gs>
                <a:gs pos="85000">
                  <a:schemeClr val="bg1">
                    <a:lumMod val="5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174853" y="2699590"/>
            <a:ext cx="3429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পরিচিতি</a:t>
            </a:r>
            <a:endParaRPr lang="en-US" sz="4800" b="1" dirty="0" smtClean="0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2520" y="-346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0335" y="18704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85165" y="0"/>
            <a:ext cx="55626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68295" y="180110"/>
            <a:ext cx="52578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47415" y="477990"/>
            <a:ext cx="1427014" cy="5963616"/>
            <a:chOff x="5205850" y="408715"/>
            <a:chExt cx="1427014" cy="5963616"/>
          </a:xfrm>
        </p:grpSpPr>
        <p:grpSp>
          <p:nvGrpSpPr>
            <p:cNvPr id="13" name="Group 12"/>
            <p:cNvGrpSpPr/>
            <p:nvPr/>
          </p:nvGrpSpPr>
          <p:grpSpPr>
            <a:xfrm>
              <a:off x="6047514" y="477985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5205850" y="529181"/>
              <a:ext cx="585350" cy="5694215"/>
              <a:chOff x="6047514" y="477985"/>
              <a:chExt cx="585350" cy="5694215"/>
            </a:xfrm>
            <a:solidFill>
              <a:srgbClr val="8E3F26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6096000" y="4779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099464" y="116378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089074" y="183573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078684" y="250767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068294" y="317962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57904" y="385156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47514" y="452351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064834" y="5195455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54444" y="5867400"/>
                <a:ext cx="533400" cy="304800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Arc 18"/>
            <p:cNvSpPr/>
            <p:nvPr/>
          </p:nvSpPr>
          <p:spPr>
            <a:xfrm>
              <a:off x="5604165" y="408715"/>
              <a:ext cx="651164" cy="602670"/>
            </a:xfrm>
            <a:prstGeom prst="arc">
              <a:avLst>
                <a:gd name="adj1" fmla="val 10703233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5604165" y="106604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600700" y="173799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5583380" y="240993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5593770" y="308188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572991" y="375382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583381" y="442577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593771" y="5097716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604161" y="5769661"/>
              <a:ext cx="651164" cy="602670"/>
            </a:xfrm>
            <a:prstGeom prst="arc">
              <a:avLst>
                <a:gd name="adj1" fmla="val 10653300"/>
                <a:gd name="adj2" fmla="val 21486393"/>
              </a:avLst>
            </a:prstGeom>
            <a:noFill/>
            <a:ln w="76200">
              <a:gradFill>
                <a:gsLst>
                  <a:gs pos="0">
                    <a:schemeClr val="tx1"/>
                  </a:gs>
                  <a:gs pos="47000">
                    <a:schemeClr val="bg1"/>
                  </a:gs>
                  <a:gs pos="85000">
                    <a:schemeClr val="bg1">
                      <a:lumMod val="5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2" descr="C:\Users\tarak\Desktop\Desktop 12012021\gpBB3y7YsWKClN7QVUjgIqpLVHtXUrpm6UFn7Je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68640"/>
            <a:ext cx="3802778" cy="3978124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929312" y="1342579"/>
            <a:ext cx="414568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তারেকুন্নবী</a:t>
            </a:r>
            <a:endParaRPr lang="en-US" sz="4400" b="1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ICT</a:t>
            </a:r>
            <a:r>
              <a:rPr lang="en-US" sz="36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অ্যাম্বাসেডর</a:t>
            </a:r>
            <a:endParaRPr lang="en-US" sz="3600" dirty="0" smtClean="0">
              <a:solidFill>
                <a:srgbClr val="CC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05880" y="3270440"/>
            <a:ext cx="4392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খাজুরা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ঝিনাইদহ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5151" y="4473714"/>
            <a:ext cx="4198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000" dirty="0" smtClean="0">
                <a:latin typeface="NikoshBAN" pitchFamily="2" charset="0"/>
                <a:cs typeface="NikoshBAN" pitchFamily="2" charset="0"/>
                <a:hlinkClick r:id="rId5"/>
              </a:rPr>
              <a:t>tarakunnabi@gmail.com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Mobile: </a:t>
            </a:r>
            <a:r>
              <a:rPr lang="en-US" sz="2000" dirty="0" smtClean="0">
                <a:latin typeface="+mj-lt"/>
                <a:cs typeface="NikoshBAN" pitchFamily="2" charset="0"/>
              </a:rPr>
              <a:t>01736424142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123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506879">
            <a:off x="652368" y="2828598"/>
            <a:ext cx="342433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506879">
            <a:off x="-27984" y="3750917"/>
            <a:ext cx="6272871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09" y="399559"/>
            <a:ext cx="4924425" cy="60674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31250" y="838200"/>
            <a:ext cx="3645550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7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5625" y="372070"/>
            <a:ext cx="321594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54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54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576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6872" y="2141235"/>
            <a:ext cx="9681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725733"/>
            <a:ext cx="10230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..............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7305" y="3605876"/>
            <a:ext cx="193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সৌরশক্তি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71568"/>
            <a:ext cx="11293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6872" y="5417403"/>
            <a:ext cx="6561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983670"/>
            <a:ext cx="5791200" cy="492275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828277" y="15240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588564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8567" y="5867400"/>
            <a:ext cx="3320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295" y="5874603"/>
            <a:ext cx="93346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0249" y="5798403"/>
            <a:ext cx="9520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7" grpId="1"/>
      <p:bldP spid="6" grpId="0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29" y="304258"/>
            <a:ext cx="5243742" cy="53345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0" y="5885640"/>
            <a:ext cx="5966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9636" y="5914215"/>
            <a:ext cx="3363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তাপের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পরিচলন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754" y="5928135"/>
            <a:ext cx="10713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0781" y="5885640"/>
            <a:ext cx="8121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7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6963" y="1076235"/>
            <a:ext cx="5633273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পড়বো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541" y="2590800"/>
            <a:ext cx="1036213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5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পাঠ-7 পৃষ্ঠা-35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সঞ্চালনঃ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...........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11582400" cy="6541477"/>
          </a:xfrm>
          <a:prstGeom prst="rect">
            <a:avLst/>
          </a:prstGeom>
          <a:noFill/>
          <a:ln w="104775" cmpd="tri">
            <a:solidFill>
              <a:srgbClr val="66006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2001</TotalTime>
  <Words>364</Words>
  <Application>Microsoft Office PowerPoint</Application>
  <PresentationFormat>Custom</PresentationFormat>
  <Paragraphs>70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Tarakunnabi</dc:creator>
  <cp:lastModifiedBy>Md. Tarakunnabi</cp:lastModifiedBy>
  <cp:revision>213</cp:revision>
  <dcterms:created xsi:type="dcterms:W3CDTF">2021-01-29T08:40:55Z</dcterms:created>
  <dcterms:modified xsi:type="dcterms:W3CDTF">2021-10-02T17:49:11Z</dcterms:modified>
</cp:coreProperties>
</file>