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6" r:id="rId3"/>
    <p:sldId id="298" r:id="rId4"/>
    <p:sldId id="266" r:id="rId5"/>
    <p:sldId id="267" r:id="rId6"/>
    <p:sldId id="276" r:id="rId7"/>
    <p:sldId id="278" r:id="rId8"/>
    <p:sldId id="280" r:id="rId9"/>
    <p:sldId id="282" r:id="rId10"/>
    <p:sldId id="284" r:id="rId11"/>
    <p:sldId id="286" r:id="rId12"/>
    <p:sldId id="288" r:id="rId13"/>
    <p:sldId id="259" r:id="rId14"/>
    <p:sldId id="264" r:id="rId15"/>
    <p:sldId id="258" r:id="rId16"/>
    <p:sldId id="261" r:id="rId17"/>
    <p:sldId id="262" r:id="rId18"/>
    <p:sldId id="265" r:id="rId19"/>
    <p:sldId id="260" r:id="rId20"/>
    <p:sldId id="291" r:id="rId21"/>
    <p:sldId id="295" r:id="rId22"/>
    <p:sldId id="270" r:id="rId23"/>
    <p:sldId id="29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CEF0D-87E4-4D28-B70A-4C7ADE5BB5EE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945CF-50E3-401A-A50A-3653ECCB9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6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end.png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4400" y="76200"/>
            <a:ext cx="533400" cy="533400"/>
          </a:xfrm>
          <a:prstGeom prst="rect">
            <a:avLst/>
          </a:prstGeom>
        </p:spPr>
      </p:pic>
      <p:pic>
        <p:nvPicPr>
          <p:cNvPr id="8" name="Picture 7" descr="home.png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62000" cy="819150"/>
          </a:xfrm>
          <a:prstGeom prst="rect">
            <a:avLst/>
          </a:prstGeom>
        </p:spPr>
      </p:pic>
      <p:pic>
        <p:nvPicPr>
          <p:cNvPr id="9" name="Picture 8" descr="kuba_arrow_button_set_2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V="1">
            <a:off x="8458200" y="6172200"/>
            <a:ext cx="609600" cy="609600"/>
          </a:xfrm>
          <a:prstGeom prst="rect">
            <a:avLst/>
          </a:prstGeom>
        </p:spPr>
      </p:pic>
      <p:pic>
        <p:nvPicPr>
          <p:cNvPr id="10" name="Picture 9" descr="kuba_arrow_button_set_2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0800000" flipV="1">
            <a:off x="76201" y="6172200"/>
            <a:ext cx="609600" cy="609600"/>
          </a:xfrm>
          <a:prstGeom prst="rect">
            <a:avLst/>
          </a:prstGeom>
        </p:spPr>
      </p:pic>
      <p:sp>
        <p:nvSpPr>
          <p:cNvPr id="11" name="Plaque 10"/>
          <p:cNvSpPr/>
          <p:nvPr userDrawn="1"/>
        </p:nvSpPr>
        <p:spPr>
          <a:xfrm>
            <a:off x="228600" y="228600"/>
            <a:ext cx="8686800" cy="6400800"/>
          </a:xfrm>
          <a:prstGeom prst="plaque">
            <a:avLst>
              <a:gd name="adj" fmla="val 8727"/>
            </a:avLst>
          </a:prstGeom>
          <a:blipFill>
            <a:blip r:embed="rId6"/>
            <a:stretch>
              <a:fillRect/>
            </a:stretch>
          </a:blipFill>
          <a:ln w="28575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145979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19400" y="4038600"/>
            <a:ext cx="3676650" cy="2205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end.png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4400" y="76200"/>
            <a:ext cx="533400" cy="533400"/>
          </a:xfrm>
          <a:prstGeom prst="rect">
            <a:avLst/>
          </a:prstGeom>
        </p:spPr>
      </p:pic>
      <p:pic>
        <p:nvPicPr>
          <p:cNvPr id="8" name="Picture 7" descr="home.png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62000" cy="819150"/>
          </a:xfrm>
          <a:prstGeom prst="rect">
            <a:avLst/>
          </a:prstGeom>
        </p:spPr>
      </p:pic>
      <p:pic>
        <p:nvPicPr>
          <p:cNvPr id="9" name="Picture 8" descr="kuba_arrow_button_set_2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V="1">
            <a:off x="8458200" y="6172200"/>
            <a:ext cx="609600" cy="609600"/>
          </a:xfrm>
          <a:prstGeom prst="rect">
            <a:avLst/>
          </a:prstGeom>
        </p:spPr>
      </p:pic>
      <p:pic>
        <p:nvPicPr>
          <p:cNvPr id="10" name="Picture 9" descr="kuba_arrow_button_set_2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0800000" flipV="1">
            <a:off x="76201" y="6172200"/>
            <a:ext cx="609600" cy="609600"/>
          </a:xfrm>
          <a:prstGeom prst="rect">
            <a:avLst/>
          </a:prstGeom>
        </p:spPr>
      </p:pic>
      <p:sp>
        <p:nvSpPr>
          <p:cNvPr id="11" name="Plaque 10"/>
          <p:cNvSpPr/>
          <p:nvPr userDrawn="1"/>
        </p:nvSpPr>
        <p:spPr>
          <a:xfrm>
            <a:off x="228600" y="228600"/>
            <a:ext cx="8686800" cy="6400800"/>
          </a:xfrm>
          <a:prstGeom prst="plaque">
            <a:avLst>
              <a:gd name="adj" fmla="val 8727"/>
            </a:avLst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4572000" cy="2895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5105400"/>
            <a:ext cx="5562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 have lunch at noon and sleep again.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0757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082165"/>
            <a:ext cx="4457700" cy="267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410200"/>
            <a:ext cx="6553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I’m a little lazy.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45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082165"/>
            <a:ext cx="4457700" cy="267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410200"/>
            <a:ext cx="7391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But I quickly catch mice.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9323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52600"/>
            <a:ext cx="44577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5562600"/>
            <a:ext cx="49530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I’m a crow.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47800"/>
            <a:ext cx="3962400" cy="379095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66800" y="5791200"/>
            <a:ext cx="67056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I’m a clever bird.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2b6d3f8-0e94-4460-808e-0303a9adc18dHi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00200"/>
            <a:ext cx="4483894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2296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I get up early in the morning.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y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76400"/>
            <a:ext cx="39878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2296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Then I fly about and look for food.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al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4038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5105400"/>
            <a:ext cx="6400800" cy="1295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I sometimes steal food from the kitchen.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52600"/>
            <a:ext cx="4318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76200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But I also work for people.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ws-cigarettes_1639623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76400"/>
            <a:ext cx="4114800" cy="3025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5486400"/>
            <a:ext cx="66294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I eat  up all dirty things.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51950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155A02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7200" b="1" dirty="0"/>
          </a:p>
        </p:txBody>
      </p:sp>
      <p:sp>
        <p:nvSpPr>
          <p:cNvPr id="3" name="Rectangle 2"/>
          <p:cNvSpPr/>
          <p:nvPr/>
        </p:nvSpPr>
        <p:spPr>
          <a:xfrm>
            <a:off x="2133600" y="2209800"/>
            <a:ext cx="5029200" cy="22467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Mohmmad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Nasir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Uddin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Teacher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Rakhalgonj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Govt. Primary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Dakshin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Surma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1447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324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w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68406"/>
            <a:ext cx="4446013" cy="1905434"/>
          </a:xfrm>
          <a:prstGeom prst="rect">
            <a:avLst/>
          </a:prstGeom>
        </p:spPr>
      </p:pic>
      <p:pic>
        <p:nvPicPr>
          <p:cNvPr id="3" name="Picture 2" descr="100_20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32004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85800" y="2362200"/>
            <a:ext cx="8143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Match the word in A with their opposites in 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8268490"/>
              </p:ext>
            </p:extLst>
          </p:nvPr>
        </p:nvGraphicFramePr>
        <p:xfrm>
          <a:off x="781335" y="2946975"/>
          <a:ext cx="757021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106"/>
                <a:gridCol w="3785106"/>
              </a:tblGrid>
              <a:tr h="5320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0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Clever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0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Slowly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0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Foolish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0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Lazy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Dirty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20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Quickly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4456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.JPG"/>
          <p:cNvPicPr>
            <a:picLocks noChangeAspect="1"/>
          </p:cNvPicPr>
          <p:nvPr/>
        </p:nvPicPr>
        <p:blipFill>
          <a:blip r:embed="rId2"/>
          <a:srcRect l="11883" t="30623" r="10880" b="52888"/>
          <a:stretch>
            <a:fillRect/>
          </a:stretch>
        </p:blipFill>
        <p:spPr>
          <a:xfrm>
            <a:off x="5176482" y="838200"/>
            <a:ext cx="3657601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100_2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38936"/>
            <a:ext cx="3276600" cy="2161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w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69" y="-343117"/>
            <a:ext cx="4446013" cy="1905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971800"/>
            <a:ext cx="8458200" cy="954107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your EFT book (page no:46)</a:t>
            </a:r>
          </a:p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 and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9220200" cy="206210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kind of animal is the cat?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does it catch?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does it get up?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does it do after breakfast and lunch?</a:t>
            </a:r>
          </a:p>
        </p:txBody>
      </p:sp>
    </p:spTree>
    <p:extLst>
      <p:ext uri="{BB962C8B-B14F-4D97-AF65-F5344CB8AC3E}">
        <p14:creationId xmlns="" xmlns:p14="http://schemas.microsoft.com/office/powerpoint/2010/main" val="3791462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7150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7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Evaluation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14600"/>
            <a:ext cx="5562600" cy="707886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 the Questions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352800"/>
            <a:ext cx="76962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lvl="0" indent="-742950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What kind of the bird is the crow?</a:t>
            </a:r>
          </a:p>
          <a:p>
            <a:pPr marL="742950" lvl="0" indent="-742950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2.When does it get up?</a:t>
            </a:r>
          </a:p>
          <a:p>
            <a:pPr marL="742950" lvl="0" indent="-742950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3.Why does it fly about ?</a:t>
            </a:r>
          </a:p>
          <a:p>
            <a:pPr marL="742950" lvl="0" indent="-742950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4.Where does it steal food from?</a:t>
            </a:r>
          </a:p>
          <a:p>
            <a:pPr marL="742950" lvl="0" indent="-742950"/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What does it do for people?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55626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33CC"/>
            </a:solidFill>
            <a:prstDash val="lgDashDotDot"/>
          </a:ln>
        </p:spPr>
        <p:txBody>
          <a:bodyPr wrap="square" rtlCol="0">
            <a:prstTxWarp prst="textPlain">
              <a:avLst>
                <a:gd name="adj" fmla="val 53788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Home Work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Picture 2" descr="home 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52" y="304800"/>
            <a:ext cx="1981200" cy="167832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8276359"/>
              </p:ext>
            </p:extLst>
          </p:nvPr>
        </p:nvGraphicFramePr>
        <p:xfrm>
          <a:off x="762000" y="1905000"/>
          <a:ext cx="7772400" cy="436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13443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Write a short paragraph about ‘The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cow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’.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Answer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questions in your paragraph.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 the clue words in the brackets.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9901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1.What kind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animal is the cow?(gentle)</a:t>
                      </a:r>
                    </a:p>
                    <a:p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2.Where does it live?(near our house/ in the cow-shed)</a:t>
                      </a:r>
                    </a:p>
                    <a:p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What does it eat? (grass, straw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etc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What does it do for people?(draws cart, ploughs land, gives milk)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1925819_f520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1" y="1506690"/>
            <a:ext cx="2438400" cy="184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1028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05145"/>
            <a:ext cx="3263237" cy="3019256"/>
          </a:xfrm>
          <a:prstGeom prst="heart">
            <a:avLst/>
          </a:prstGeom>
          <a:ln w="762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2895600" cy="1143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Closing of the Class </a:t>
            </a:r>
            <a:r>
              <a:rPr lang="bn-BD" sz="4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 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4373" y="4565385"/>
            <a:ext cx="1905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905" y="4736087"/>
            <a:ext cx="1447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Fine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5197" y="5346512"/>
            <a:ext cx="3429000" cy="1015663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>
                  <a:solidFill>
                    <a:srgbClr val="99CCFF"/>
                  </a:solidFill>
                </a:ln>
                <a:solidFill>
                  <a:srgbClr val="FF66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Thanks</a:t>
            </a:r>
            <a:endParaRPr lang="en-US" sz="6000" b="1" dirty="0">
              <a:ln w="11430">
                <a:solidFill>
                  <a:srgbClr val="99CCFF"/>
                </a:solidFill>
              </a:ln>
              <a:solidFill>
                <a:srgbClr val="FF66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590800"/>
            <a:ext cx="222806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5149" y="3040727"/>
            <a:ext cx="5257800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: Three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: English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: What do they do?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 : 46-47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: 40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minutes</a:t>
            </a:r>
          </a:p>
        </p:txBody>
      </p:sp>
      <p:pic>
        <p:nvPicPr>
          <p:cNvPr id="6" name="Picture 5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590800"/>
            <a:ext cx="2467429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c 6"/>
          <p:cNvSpPr/>
          <p:nvPr/>
        </p:nvSpPr>
        <p:spPr>
          <a:xfrm rot="16200000">
            <a:off x="2734133" y="-723902"/>
            <a:ext cx="1447800" cy="4267203"/>
          </a:xfrm>
          <a:prstGeom prst="arc">
            <a:avLst>
              <a:gd name="adj1" fmla="val 2613223"/>
              <a:gd name="adj2" fmla="val 2610340"/>
            </a:avLst>
          </a:prstGeom>
          <a:ln w="57150">
            <a:solidFill>
              <a:srgbClr val="C00000"/>
            </a:solidFill>
            <a:prstDash val="sys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00635" y="457200"/>
            <a:ext cx="4191000" cy="15696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4800" b="1" spc="50" dirty="0" err="1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Introducton</a:t>
            </a:r>
            <a:endParaRPr lang="en-US" sz="4800" b="1" spc="50" dirty="0">
              <a:ln w="11430"/>
              <a:blipFill>
                <a:blip r:embed="rId4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2851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696200" cy="1600200"/>
          </a:xfrm>
          <a:prstGeom prst="rect">
            <a:avLst/>
          </a:prstGeom>
          <a:noFill/>
        </p:spPr>
        <p:txBody>
          <a:bodyPr>
            <a:prstTxWarp prst="textCanUp">
              <a:avLst>
                <a:gd name="adj" fmla="val 7397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pic>
        <p:nvPicPr>
          <p:cNvPr id="3" name="Picture 2" descr="carebear-painting-rainb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353751"/>
            <a:ext cx="3962400" cy="2588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1905000"/>
            <a:ext cx="4648200" cy="1295400"/>
          </a:xfrm>
          <a:prstGeom prst="rect">
            <a:avLst/>
          </a:prstGeom>
          <a:noFill/>
        </p:spPr>
        <p:txBody>
          <a:bodyPr wrap="squar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8000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they do?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8000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arebear-painting-rainb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6358" y="3353751"/>
            <a:ext cx="3830884" cy="2588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38400"/>
            <a:ext cx="83820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Read words, phases and sentences in the text with proper punctuation, stress and intonation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 and answer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question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 what others are doing. 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81000"/>
            <a:ext cx="6858000" cy="1371600"/>
          </a:xfrm>
          <a:prstGeom prst="rect">
            <a:avLst/>
          </a:prstGeom>
          <a:solidFill>
            <a:srgbClr val="B64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utcomes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60" y="1752600"/>
            <a:ext cx="3404339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71600" y="9167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562600"/>
            <a:ext cx="49530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I’m a cat.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een s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124200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1178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76400"/>
            <a:ext cx="4648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5867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I’m a clean animal.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een s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124200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9686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05000"/>
            <a:ext cx="4457700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410200"/>
            <a:ext cx="78486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 get up late in the morning.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315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52600"/>
            <a:ext cx="4953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, Listen and Read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57400" y="840544"/>
            <a:ext cx="5334000" cy="378656"/>
          </a:xfrm>
          <a:custGeom>
            <a:avLst/>
            <a:gdLst>
              <a:gd name="connsiteX0" fmla="*/ 161779 w 6140547"/>
              <a:gd name="connsiteY0" fmla="*/ 147711 h 506438"/>
              <a:gd name="connsiteX1" fmla="*/ 949569 w 6140547"/>
              <a:gd name="connsiteY1" fmla="*/ 330591 h 506438"/>
              <a:gd name="connsiteX2" fmla="*/ 1526345 w 6140547"/>
              <a:gd name="connsiteY2" fmla="*/ 133644 h 506438"/>
              <a:gd name="connsiteX3" fmla="*/ 2243797 w 6140547"/>
              <a:gd name="connsiteY3" fmla="*/ 358727 h 506438"/>
              <a:gd name="connsiteX4" fmla="*/ 2862775 w 6140547"/>
              <a:gd name="connsiteY4" fmla="*/ 91440 h 506438"/>
              <a:gd name="connsiteX5" fmla="*/ 3763108 w 6140547"/>
              <a:gd name="connsiteY5" fmla="*/ 330591 h 506438"/>
              <a:gd name="connsiteX6" fmla="*/ 4396154 w 6140547"/>
              <a:gd name="connsiteY6" fmla="*/ 63305 h 506438"/>
              <a:gd name="connsiteX7" fmla="*/ 5240215 w 6140547"/>
              <a:gd name="connsiteY7" fmla="*/ 288388 h 506438"/>
              <a:gd name="connsiteX8" fmla="*/ 5971735 w 6140547"/>
              <a:gd name="connsiteY8" fmla="*/ 21102 h 506438"/>
              <a:gd name="connsiteX9" fmla="*/ 6028006 w 6140547"/>
              <a:gd name="connsiteY9" fmla="*/ 161779 h 506438"/>
              <a:gd name="connsiteX10" fmla="*/ 5296486 w 6140547"/>
              <a:gd name="connsiteY10" fmla="*/ 429065 h 506438"/>
              <a:gd name="connsiteX11" fmla="*/ 4522763 w 6140547"/>
              <a:gd name="connsiteY11" fmla="*/ 218050 h 506438"/>
              <a:gd name="connsiteX12" fmla="*/ 3988191 w 6140547"/>
              <a:gd name="connsiteY12" fmla="*/ 429065 h 506438"/>
              <a:gd name="connsiteX13" fmla="*/ 3425483 w 6140547"/>
              <a:gd name="connsiteY13" fmla="*/ 414997 h 506438"/>
              <a:gd name="connsiteX14" fmla="*/ 2933114 w 6140547"/>
              <a:gd name="connsiteY14" fmla="*/ 246185 h 506438"/>
              <a:gd name="connsiteX15" fmla="*/ 2384474 w 6140547"/>
              <a:gd name="connsiteY15" fmla="*/ 485336 h 506438"/>
              <a:gd name="connsiteX16" fmla="*/ 1709225 w 6140547"/>
              <a:gd name="connsiteY16" fmla="*/ 372794 h 506438"/>
              <a:gd name="connsiteX17" fmla="*/ 1540412 w 6140547"/>
              <a:gd name="connsiteY17" fmla="*/ 302456 h 506438"/>
              <a:gd name="connsiteX18" fmla="*/ 1048043 w 6140547"/>
              <a:gd name="connsiteY18" fmla="*/ 485336 h 506438"/>
              <a:gd name="connsiteX19" fmla="*/ 147711 w 6140547"/>
              <a:gd name="connsiteY19" fmla="*/ 344659 h 506438"/>
              <a:gd name="connsiteX20" fmla="*/ 161779 w 6140547"/>
              <a:gd name="connsiteY20" fmla="*/ 147711 h 50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140547" h="506438">
                <a:moveTo>
                  <a:pt x="161779" y="147711"/>
                </a:moveTo>
                <a:cubicBezTo>
                  <a:pt x="295422" y="145366"/>
                  <a:pt x="722141" y="332936"/>
                  <a:pt x="949569" y="330591"/>
                </a:cubicBezTo>
                <a:cubicBezTo>
                  <a:pt x="1176997" y="328247"/>
                  <a:pt x="1310640" y="128955"/>
                  <a:pt x="1526345" y="133644"/>
                </a:cubicBezTo>
                <a:cubicBezTo>
                  <a:pt x="1742050" y="138333"/>
                  <a:pt x="2021059" y="365761"/>
                  <a:pt x="2243797" y="358727"/>
                </a:cubicBezTo>
                <a:cubicBezTo>
                  <a:pt x="2466535" y="351693"/>
                  <a:pt x="2609557" y="96129"/>
                  <a:pt x="2862775" y="91440"/>
                </a:cubicBezTo>
                <a:cubicBezTo>
                  <a:pt x="3115993" y="86751"/>
                  <a:pt x="3507545" y="335280"/>
                  <a:pt x="3763108" y="330591"/>
                </a:cubicBezTo>
                <a:cubicBezTo>
                  <a:pt x="4018671" y="325902"/>
                  <a:pt x="4149970" y="70339"/>
                  <a:pt x="4396154" y="63305"/>
                </a:cubicBezTo>
                <a:cubicBezTo>
                  <a:pt x="4642338" y="56271"/>
                  <a:pt x="4977618" y="295422"/>
                  <a:pt x="5240215" y="288388"/>
                </a:cubicBezTo>
                <a:cubicBezTo>
                  <a:pt x="5502812" y="281354"/>
                  <a:pt x="5840436" y="42204"/>
                  <a:pt x="5971735" y="21102"/>
                </a:cubicBezTo>
                <a:cubicBezTo>
                  <a:pt x="6103034" y="0"/>
                  <a:pt x="6140547" y="93785"/>
                  <a:pt x="6028006" y="161779"/>
                </a:cubicBezTo>
                <a:cubicBezTo>
                  <a:pt x="5915465" y="229773"/>
                  <a:pt x="5547360" y="419687"/>
                  <a:pt x="5296486" y="429065"/>
                </a:cubicBezTo>
                <a:cubicBezTo>
                  <a:pt x="5045612" y="438444"/>
                  <a:pt x="4740812" y="218050"/>
                  <a:pt x="4522763" y="218050"/>
                </a:cubicBezTo>
                <a:cubicBezTo>
                  <a:pt x="4304714" y="218050"/>
                  <a:pt x="4171071" y="396241"/>
                  <a:pt x="3988191" y="429065"/>
                </a:cubicBezTo>
                <a:cubicBezTo>
                  <a:pt x="3805311" y="461890"/>
                  <a:pt x="3601329" y="445477"/>
                  <a:pt x="3425483" y="414997"/>
                </a:cubicBezTo>
                <a:cubicBezTo>
                  <a:pt x="3249637" y="384517"/>
                  <a:pt x="3106615" y="234462"/>
                  <a:pt x="2933114" y="246185"/>
                </a:cubicBezTo>
                <a:cubicBezTo>
                  <a:pt x="2759613" y="257908"/>
                  <a:pt x="2588456" y="464235"/>
                  <a:pt x="2384474" y="485336"/>
                </a:cubicBezTo>
                <a:cubicBezTo>
                  <a:pt x="2180493" y="506438"/>
                  <a:pt x="1849902" y="403274"/>
                  <a:pt x="1709225" y="372794"/>
                </a:cubicBezTo>
                <a:cubicBezTo>
                  <a:pt x="1568548" y="342314"/>
                  <a:pt x="1650609" y="283699"/>
                  <a:pt x="1540412" y="302456"/>
                </a:cubicBezTo>
                <a:cubicBezTo>
                  <a:pt x="1430215" y="321213"/>
                  <a:pt x="1280160" y="478302"/>
                  <a:pt x="1048043" y="485336"/>
                </a:cubicBezTo>
                <a:cubicBezTo>
                  <a:pt x="815926" y="492370"/>
                  <a:pt x="295422" y="403274"/>
                  <a:pt x="147711" y="344659"/>
                </a:cubicBezTo>
                <a:cubicBezTo>
                  <a:pt x="0" y="286044"/>
                  <a:pt x="28136" y="150056"/>
                  <a:pt x="161779" y="147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/>
          </a:scene3d>
          <a:sp3d prstMaterial="powde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410200"/>
            <a:ext cx="8153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Then I have breakfast and sleep.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446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Moon</dc:creator>
  <cp:lastModifiedBy>user</cp:lastModifiedBy>
  <cp:revision>85</cp:revision>
  <dcterms:created xsi:type="dcterms:W3CDTF">2006-08-16T00:00:00Z</dcterms:created>
  <dcterms:modified xsi:type="dcterms:W3CDTF">2021-10-30T15:01:31Z</dcterms:modified>
</cp:coreProperties>
</file>