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56" r:id="rId5"/>
    <p:sldId id="257" r:id="rId6"/>
    <p:sldId id="260" r:id="rId7"/>
    <p:sldId id="258" r:id="rId8"/>
    <p:sldId id="259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6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7CB4610-A0BB-4CF7-9A68-DB69EE99711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B8B53F-4689-4A29-AC26-723E1E1E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7EDD31F-F309-4350-8F6F-D1BB41AFED07}"/>
              </a:ext>
            </a:extLst>
          </p:cNvPr>
          <p:cNvSpPr/>
          <p:nvPr/>
        </p:nvSpPr>
        <p:spPr>
          <a:xfrm>
            <a:off x="394855" y="935180"/>
            <a:ext cx="11409218" cy="563187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/>
          </a:p>
          <a:p>
            <a:pPr algn="ctr"/>
            <a:r>
              <a:rPr lang="en-US" sz="11500" dirty="0"/>
              <a:t>Students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FB74F-04F5-482E-88F4-F15D7758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3" y="-1"/>
            <a:ext cx="12078822" cy="40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5079435"/>
            <a:ext cx="11490960" cy="14562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89811" y="318655"/>
            <a:ext cx="2850629" cy="1631430"/>
            <a:chOff x="2590800" y="1123950"/>
            <a:chExt cx="4174067" cy="2590800"/>
          </a:xfrm>
        </p:grpSpPr>
        <p:pic>
          <p:nvPicPr>
            <p:cNvPr id="4" name="Picture 3" descr="2.jpg"/>
            <p:cNvPicPr>
              <a:picLocks noChangeAspect="1"/>
            </p:cNvPicPr>
            <p:nvPr/>
          </p:nvPicPr>
          <p:blipFill>
            <a:blip r:embed="rId3"/>
            <a:srcRect t="4087" b="22355"/>
            <a:stretch>
              <a:fillRect/>
            </a:stretch>
          </p:blipFill>
          <p:spPr>
            <a:xfrm>
              <a:off x="2590800" y="1123950"/>
              <a:ext cx="4174067" cy="2590800"/>
            </a:xfrm>
            <a:prstGeom prst="rect">
              <a:avLst/>
            </a:prstGeom>
            <a:ln w="127000" cap="rnd">
              <a:solidFill>
                <a:schemeClr val="accent3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232432dcc4534fd0ef355c96734cff8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400" y="2647950"/>
              <a:ext cx="1600199" cy="1066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646951" y="509665"/>
            <a:ext cx="5396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792" y="2163467"/>
            <a:ext cx="89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take the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his grandmother.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46" y="4075167"/>
            <a:ext cx="89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She goes to a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438" y="4705322"/>
            <a:ext cx="89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She walks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402" y="3422980"/>
            <a:ext cx="89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Last January I went to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cub camporee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238" y="2798504"/>
            <a:ext cx="89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We cleaned up the area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set up our tent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4911" y="-16430"/>
            <a:ext cx="12397321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2" y="762860"/>
            <a:ext cx="2878207" cy="269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69" y="3197419"/>
            <a:ext cx="4094921" cy="2479812"/>
          </a:xfrm>
          <a:prstGeom prst="rect">
            <a:avLst/>
          </a:prstGeom>
        </p:spPr>
      </p:pic>
      <p:pic>
        <p:nvPicPr>
          <p:cNvPr id="5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5549" y="362916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90" y="421465"/>
            <a:ext cx="42672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42" y="282511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6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623" y="2739529"/>
            <a:ext cx="8964117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Haradhan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Deb 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Gotatikor Govt. Primary School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Dashkin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Surma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Sylhet.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h.deb1982@gmail.com</a:t>
            </a:r>
            <a:endParaRPr lang="bn-IN" sz="4400" dirty="0">
              <a:solidFill>
                <a:srgbClr val="00206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55828" y="626255"/>
            <a:ext cx="7086600" cy="1513217"/>
          </a:xfrm>
          <a:prstGeom prst="horizontalScroll">
            <a:avLst>
              <a:gd name="adj" fmla="val 1847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68" b="1" dirty="0" smtClean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68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Teacher`s Identity</a:t>
            </a:r>
            <a:endParaRPr lang="en-US" sz="5468" b="1" dirty="0">
              <a:ln w="12700">
                <a:solidFill>
                  <a:schemeClr val="tx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68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125" y="167479"/>
            <a:ext cx="11852030" cy="653812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24642" b="53662"/>
          <a:stretch/>
        </p:blipFill>
        <p:spPr>
          <a:xfrm>
            <a:off x="1049312" y="329784"/>
            <a:ext cx="2878111" cy="2851213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FB274-6106-4D5B-A643-EB3F621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" y="2915465"/>
            <a:ext cx="1250358" cy="3691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27710" y="5147186"/>
            <a:ext cx="12164290" cy="1710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FB274-6106-4D5B-A643-EB3F621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76" y="2558199"/>
            <a:ext cx="1250358" cy="36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9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6343" y="416860"/>
            <a:ext cx="10230529" cy="61971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  <a:b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b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W/H </a:t>
            </a: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(Part-1-W) </a:t>
            </a: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  <a:br>
              <a:rPr lang="en-US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125" y="167479"/>
            <a:ext cx="11852030" cy="653812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/>
          <a:stretch/>
        </p:blipFill>
        <p:spPr>
          <a:xfrm>
            <a:off x="27710" y="5147186"/>
            <a:ext cx="12164290" cy="171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FB274-6106-4D5B-A643-EB3F621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8" y="2358784"/>
            <a:ext cx="1250358" cy="369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FB274-6106-4D5B-A643-EB3F621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81" y="2454177"/>
            <a:ext cx="1250358" cy="36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7" y="314793"/>
            <a:ext cx="1125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want to know any information about something, we keep questions with some W/H words such as: 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724" y="1798820"/>
            <a:ext cx="2068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0894" y="1858781"/>
            <a:ext cx="146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864" y="2653261"/>
            <a:ext cx="143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0934" y="3342809"/>
            <a:ext cx="188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0935" y="4077327"/>
            <a:ext cx="197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6604" y="4901783"/>
            <a:ext cx="375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Object/idea/action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932" y="5546359"/>
            <a:ext cx="179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42215" y="1993693"/>
            <a:ext cx="1888764" cy="3897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72192" y="2788170"/>
            <a:ext cx="1903756" cy="4197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292180" y="4212236"/>
            <a:ext cx="1868777" cy="3747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77128" y="5801193"/>
            <a:ext cx="1828803" cy="2998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04671" y="3612628"/>
            <a:ext cx="1811316" cy="3297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302178" y="5054184"/>
            <a:ext cx="884420" cy="4022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63514" y="1888762"/>
            <a:ext cx="1693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9225" y="1888761"/>
            <a:ext cx="206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4252" y="2668249"/>
            <a:ext cx="206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29205" y="3387777"/>
            <a:ext cx="206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59184" y="4122295"/>
            <a:ext cx="206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4238" y="4931764"/>
            <a:ext cx="3852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9110" y="5636302"/>
            <a:ext cx="106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15" y="530954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704" y="524655"/>
            <a:ext cx="1140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want to know about the time of a particular event, we use-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015" y="2908091"/>
            <a:ext cx="622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is your birthday? </a:t>
            </a:r>
            <a:endParaRPr lang="en-US" sz="3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44185" y="3117953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7292" y="3645108"/>
            <a:ext cx="1144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want to know or talk about a place, we use-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5286" y="5698761"/>
            <a:ext cx="622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 </a:t>
            </a:r>
            <a:endParaRPr lang="en-US" sz="3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23935" y="5956092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842" y="1663908"/>
            <a:ext cx="11557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কোনোকিছুর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697" y="4439588"/>
            <a:ext cx="11512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15" y="5309546"/>
            <a:ext cx="1865376" cy="1865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994" y="5237094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3" grpId="0"/>
      <p:bldP spid="17" grpId="0" animBg="1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72" y="497174"/>
            <a:ext cx="1156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want to know some information about a person or people, we use-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932" y="3077981"/>
            <a:ext cx="749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first boy/girl in the class? </a:t>
            </a:r>
            <a:endParaRPr lang="en-US" sz="3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31496" y="3255363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774" y="1693888"/>
            <a:ext cx="11302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7403" y="3795009"/>
            <a:ext cx="11569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need to get a reason, we use-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979" y="5758721"/>
            <a:ext cx="622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you late?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58581" y="5936104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272" y="4514536"/>
            <a:ext cx="11599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কোনোকিছুর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15" y="5309546"/>
            <a:ext cx="1865376" cy="186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94" y="534202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83" y="587114"/>
            <a:ext cx="11509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want to know information about an object, idea or an action, we use-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0499" y="3420256"/>
            <a:ext cx="764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Object- What do you want to be?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360" y="4334655"/>
            <a:ext cx="622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Idea- What is the plan?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420" y="5383967"/>
            <a:ext cx="622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Action- What are you doing? 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26565" y="5608819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74033" y="4591986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91522" y="3605135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803" y="1873770"/>
            <a:ext cx="11557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25" y="5129664"/>
            <a:ext cx="1865376" cy="1865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44" y="4992624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303" y="1021829"/>
            <a:ext cx="11569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want to know some information about things, we use-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5246" y="4379625"/>
            <a:ext cx="6997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shirt do you like?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24067" y="4586990"/>
            <a:ext cx="1244184" cy="2998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03" y="2608288"/>
            <a:ext cx="11557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F026D-B785-4552-95CB-14CBB84B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83" y="3635079"/>
            <a:ext cx="2187529" cy="283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11" y="4992624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73" y="1456884"/>
            <a:ext cx="5737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Tamal`s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friend.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7489" y="1479258"/>
            <a:ext cx="47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0296" y="4796852"/>
            <a:ext cx="891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Andy has come to Bangladesh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visit his friend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552" y="3022676"/>
            <a:ext cx="568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girl works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her garden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7971" y="3045160"/>
            <a:ext cx="6154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Andy is going </a:t>
            </a:r>
            <a:r>
              <a:rPr lang="en-US" sz="32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book fair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282" y="2185498"/>
            <a:ext cx="453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is </a:t>
            </a:r>
            <a:r>
              <a:rPr lang="en-US" sz="3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Tamal`s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friend?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521" y="2140867"/>
            <a:ext cx="335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9764" y="5565554"/>
            <a:ext cx="686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has </a:t>
            </a:r>
            <a:r>
              <a:rPr 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ndy come to Bangladesh? 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300" y="3790238"/>
            <a:ext cx="505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does the girl work?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7249" y="3870301"/>
            <a:ext cx="441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Andy going? </a:t>
            </a:r>
            <a:endParaRPr 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9820" y="200208"/>
            <a:ext cx="5737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 </a:t>
            </a:r>
            <a:endParaRPr lang="en-US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25" y="5189625"/>
            <a:ext cx="1865376" cy="1865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F87593-BFDA-4C5B-BA47-CFA98BCA6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54" y="510218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221</TotalTime>
  <Words>430</Words>
  <Application>Microsoft Office PowerPoint</Application>
  <PresentationFormat>Widescreen</PresentationFormat>
  <Paragraphs>73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Gotatikor GPS</dc:creator>
  <cp:lastModifiedBy>Gotatikor GPS</cp:lastModifiedBy>
  <cp:revision>41</cp:revision>
  <dcterms:created xsi:type="dcterms:W3CDTF">2021-10-29T15:21:18Z</dcterms:created>
  <dcterms:modified xsi:type="dcterms:W3CDTF">2021-10-30T11:31:27Z</dcterms:modified>
</cp:coreProperties>
</file>