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2" r:id="rId3"/>
    <p:sldId id="258" r:id="rId4"/>
    <p:sldId id="261" r:id="rId5"/>
    <p:sldId id="276" r:id="rId6"/>
    <p:sldId id="278" r:id="rId7"/>
    <p:sldId id="274" r:id="rId8"/>
    <p:sldId id="263" r:id="rId9"/>
    <p:sldId id="277" r:id="rId10"/>
    <p:sldId id="266" r:id="rId11"/>
    <p:sldId id="271" r:id="rId12"/>
    <p:sldId id="27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32D9-0136-924A-8029-D7D96FE711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EF8EDC-4315-A54B-BE6A-E1F0700A61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75B919-ADE0-1A44-AB37-1ADC8C1EA443}"/>
              </a:ext>
            </a:extLst>
          </p:cNvPr>
          <p:cNvSpPr>
            <a:spLocks noGrp="1"/>
          </p:cNvSpPr>
          <p:nvPr>
            <p:ph type="dt" sz="half" idx="10"/>
          </p:nvPr>
        </p:nvSpPr>
        <p:spPr/>
        <p:txBody>
          <a:bodyPr/>
          <a:lstStyle/>
          <a:p>
            <a:fld id="{15693781-0237-124F-8749-16DF4BE421D2}" type="datetimeFigureOut">
              <a:rPr lang="en-US"/>
              <a:t>10/28/2021</a:t>
            </a:fld>
            <a:endParaRPr lang="en-US"/>
          </a:p>
        </p:txBody>
      </p:sp>
      <p:sp>
        <p:nvSpPr>
          <p:cNvPr id="5" name="Footer Placeholder 4">
            <a:extLst>
              <a:ext uri="{FF2B5EF4-FFF2-40B4-BE49-F238E27FC236}">
                <a16:creationId xmlns:a16="http://schemas.microsoft.com/office/drawing/2014/main" id="{95FC8657-AC07-A846-BE1C-DE59E7E279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35A264-164E-3542-B302-5F88098844E1}"/>
              </a:ext>
            </a:extLst>
          </p:cNvPr>
          <p:cNvSpPr>
            <a:spLocks noGrp="1"/>
          </p:cNvSpPr>
          <p:nvPr>
            <p:ph type="sldNum" sz="quarter" idx="12"/>
          </p:nvPr>
        </p:nvSpPr>
        <p:spPr/>
        <p:txBody>
          <a:bodyPr/>
          <a:lstStyle/>
          <a:p>
            <a:fld id="{9CB28345-6EE7-034F-B082-9B64212F7775}" type="slidenum">
              <a:rPr lang="en-US"/>
              <a:t>‹#›</a:t>
            </a:fld>
            <a:endParaRPr lang="en-US"/>
          </a:p>
        </p:txBody>
      </p:sp>
    </p:spTree>
    <p:extLst>
      <p:ext uri="{BB962C8B-B14F-4D97-AF65-F5344CB8AC3E}">
        <p14:creationId xmlns:p14="http://schemas.microsoft.com/office/powerpoint/2010/main" val="1540441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6B09E-ECFB-6142-B24F-0ED743408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43835E-E2D1-E94B-8E78-AB0EE42D3C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942DA5-4B43-DF45-A774-3E047DB9D209}"/>
              </a:ext>
            </a:extLst>
          </p:cNvPr>
          <p:cNvSpPr>
            <a:spLocks noGrp="1"/>
          </p:cNvSpPr>
          <p:nvPr>
            <p:ph type="dt" sz="half" idx="10"/>
          </p:nvPr>
        </p:nvSpPr>
        <p:spPr/>
        <p:txBody>
          <a:bodyPr/>
          <a:lstStyle/>
          <a:p>
            <a:fld id="{15693781-0237-124F-8749-16DF4BE421D2}" type="datetimeFigureOut">
              <a:rPr lang="en-US"/>
              <a:t>10/28/2021</a:t>
            </a:fld>
            <a:endParaRPr lang="en-US"/>
          </a:p>
        </p:txBody>
      </p:sp>
      <p:sp>
        <p:nvSpPr>
          <p:cNvPr id="5" name="Footer Placeholder 4">
            <a:extLst>
              <a:ext uri="{FF2B5EF4-FFF2-40B4-BE49-F238E27FC236}">
                <a16:creationId xmlns:a16="http://schemas.microsoft.com/office/drawing/2014/main" id="{07EB3883-1F0A-D548-A68A-9E63ACBBCC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4B3281-23A2-B145-AAAB-5771058B9D3C}"/>
              </a:ext>
            </a:extLst>
          </p:cNvPr>
          <p:cNvSpPr>
            <a:spLocks noGrp="1"/>
          </p:cNvSpPr>
          <p:nvPr>
            <p:ph type="sldNum" sz="quarter" idx="12"/>
          </p:nvPr>
        </p:nvSpPr>
        <p:spPr/>
        <p:txBody>
          <a:bodyPr/>
          <a:lstStyle/>
          <a:p>
            <a:fld id="{9CB28345-6EE7-034F-B082-9B64212F7775}" type="slidenum">
              <a:rPr lang="en-US"/>
              <a:t>‹#›</a:t>
            </a:fld>
            <a:endParaRPr lang="en-US"/>
          </a:p>
        </p:txBody>
      </p:sp>
    </p:spTree>
    <p:extLst>
      <p:ext uri="{BB962C8B-B14F-4D97-AF65-F5344CB8AC3E}">
        <p14:creationId xmlns:p14="http://schemas.microsoft.com/office/powerpoint/2010/main" val="3150401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12EAB0-8D3B-7846-940E-D4B9C76882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97B825-50EC-1B46-BE80-AD6EABC562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6E8C6D-118D-1C49-82CF-7A9E3DFD7833}"/>
              </a:ext>
            </a:extLst>
          </p:cNvPr>
          <p:cNvSpPr>
            <a:spLocks noGrp="1"/>
          </p:cNvSpPr>
          <p:nvPr>
            <p:ph type="dt" sz="half" idx="10"/>
          </p:nvPr>
        </p:nvSpPr>
        <p:spPr/>
        <p:txBody>
          <a:bodyPr/>
          <a:lstStyle/>
          <a:p>
            <a:fld id="{15693781-0237-124F-8749-16DF4BE421D2}" type="datetimeFigureOut">
              <a:rPr lang="en-US"/>
              <a:t>10/28/2021</a:t>
            </a:fld>
            <a:endParaRPr lang="en-US"/>
          </a:p>
        </p:txBody>
      </p:sp>
      <p:sp>
        <p:nvSpPr>
          <p:cNvPr id="5" name="Footer Placeholder 4">
            <a:extLst>
              <a:ext uri="{FF2B5EF4-FFF2-40B4-BE49-F238E27FC236}">
                <a16:creationId xmlns:a16="http://schemas.microsoft.com/office/drawing/2014/main" id="{3C0C3F09-A157-2241-BD61-683FB8CE21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8E869-4774-E74B-8D78-3E3D84550F81}"/>
              </a:ext>
            </a:extLst>
          </p:cNvPr>
          <p:cNvSpPr>
            <a:spLocks noGrp="1"/>
          </p:cNvSpPr>
          <p:nvPr>
            <p:ph type="sldNum" sz="quarter" idx="12"/>
          </p:nvPr>
        </p:nvSpPr>
        <p:spPr/>
        <p:txBody>
          <a:bodyPr/>
          <a:lstStyle/>
          <a:p>
            <a:fld id="{9CB28345-6EE7-034F-B082-9B64212F7775}" type="slidenum">
              <a:rPr lang="en-US"/>
              <a:t>‹#›</a:t>
            </a:fld>
            <a:endParaRPr lang="en-US"/>
          </a:p>
        </p:txBody>
      </p:sp>
    </p:spTree>
    <p:extLst>
      <p:ext uri="{BB962C8B-B14F-4D97-AF65-F5344CB8AC3E}">
        <p14:creationId xmlns:p14="http://schemas.microsoft.com/office/powerpoint/2010/main" val="1391181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E1B7-5C4E-9D4A-9AC4-D6E1267C30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F9900D-E083-064D-9CE7-F513EE4113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769E4E-2C50-9A4D-B461-3B01B3481B94}"/>
              </a:ext>
            </a:extLst>
          </p:cNvPr>
          <p:cNvSpPr>
            <a:spLocks noGrp="1"/>
          </p:cNvSpPr>
          <p:nvPr>
            <p:ph type="dt" sz="half" idx="10"/>
          </p:nvPr>
        </p:nvSpPr>
        <p:spPr/>
        <p:txBody>
          <a:bodyPr/>
          <a:lstStyle/>
          <a:p>
            <a:fld id="{15693781-0237-124F-8749-16DF4BE421D2}" type="datetimeFigureOut">
              <a:rPr lang="en-US"/>
              <a:t>10/28/2021</a:t>
            </a:fld>
            <a:endParaRPr lang="en-US"/>
          </a:p>
        </p:txBody>
      </p:sp>
      <p:sp>
        <p:nvSpPr>
          <p:cNvPr id="5" name="Footer Placeholder 4">
            <a:extLst>
              <a:ext uri="{FF2B5EF4-FFF2-40B4-BE49-F238E27FC236}">
                <a16:creationId xmlns:a16="http://schemas.microsoft.com/office/drawing/2014/main" id="{76235F17-4C3C-B546-B2F1-6A2286083C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E71744-63B3-1842-8E60-DEBB04F5A183}"/>
              </a:ext>
            </a:extLst>
          </p:cNvPr>
          <p:cNvSpPr>
            <a:spLocks noGrp="1"/>
          </p:cNvSpPr>
          <p:nvPr>
            <p:ph type="sldNum" sz="quarter" idx="12"/>
          </p:nvPr>
        </p:nvSpPr>
        <p:spPr/>
        <p:txBody>
          <a:bodyPr/>
          <a:lstStyle/>
          <a:p>
            <a:fld id="{9CB28345-6EE7-034F-B082-9B64212F7775}" type="slidenum">
              <a:rPr lang="en-US"/>
              <a:t>‹#›</a:t>
            </a:fld>
            <a:endParaRPr lang="en-US"/>
          </a:p>
        </p:txBody>
      </p:sp>
    </p:spTree>
    <p:extLst>
      <p:ext uri="{BB962C8B-B14F-4D97-AF65-F5344CB8AC3E}">
        <p14:creationId xmlns:p14="http://schemas.microsoft.com/office/powerpoint/2010/main" val="108836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0EC7A-FC6B-144E-BC06-E230ED1D4F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AA6442-EA1D-3942-A4FD-5578BA8842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E456F7-55B4-1D4E-9C2D-5DF27B61E778}"/>
              </a:ext>
            </a:extLst>
          </p:cNvPr>
          <p:cNvSpPr>
            <a:spLocks noGrp="1"/>
          </p:cNvSpPr>
          <p:nvPr>
            <p:ph type="dt" sz="half" idx="10"/>
          </p:nvPr>
        </p:nvSpPr>
        <p:spPr/>
        <p:txBody>
          <a:bodyPr/>
          <a:lstStyle/>
          <a:p>
            <a:fld id="{15693781-0237-124F-8749-16DF4BE421D2}" type="datetimeFigureOut">
              <a:rPr lang="en-US"/>
              <a:t>10/28/2021</a:t>
            </a:fld>
            <a:endParaRPr lang="en-US"/>
          </a:p>
        </p:txBody>
      </p:sp>
      <p:sp>
        <p:nvSpPr>
          <p:cNvPr id="5" name="Footer Placeholder 4">
            <a:extLst>
              <a:ext uri="{FF2B5EF4-FFF2-40B4-BE49-F238E27FC236}">
                <a16:creationId xmlns:a16="http://schemas.microsoft.com/office/drawing/2014/main" id="{324CECC5-2513-F049-A415-B9C3115771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5F4AD0-AA04-F14D-BFED-B927265C1C7B}"/>
              </a:ext>
            </a:extLst>
          </p:cNvPr>
          <p:cNvSpPr>
            <a:spLocks noGrp="1"/>
          </p:cNvSpPr>
          <p:nvPr>
            <p:ph type="sldNum" sz="quarter" idx="12"/>
          </p:nvPr>
        </p:nvSpPr>
        <p:spPr/>
        <p:txBody>
          <a:bodyPr/>
          <a:lstStyle/>
          <a:p>
            <a:fld id="{9CB28345-6EE7-034F-B082-9B64212F7775}" type="slidenum">
              <a:rPr lang="en-US"/>
              <a:t>‹#›</a:t>
            </a:fld>
            <a:endParaRPr lang="en-US"/>
          </a:p>
        </p:txBody>
      </p:sp>
    </p:spTree>
    <p:extLst>
      <p:ext uri="{BB962C8B-B14F-4D97-AF65-F5344CB8AC3E}">
        <p14:creationId xmlns:p14="http://schemas.microsoft.com/office/powerpoint/2010/main" val="2685198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48139-C21F-264E-AE0C-B87784FB2C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8B5A49-2B39-A047-B971-AC2C05F2E5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B0E37A-95BC-1B4F-8A78-89E28DE112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4027FD-37DC-B143-B931-DE9773B2EABA}"/>
              </a:ext>
            </a:extLst>
          </p:cNvPr>
          <p:cNvSpPr>
            <a:spLocks noGrp="1"/>
          </p:cNvSpPr>
          <p:nvPr>
            <p:ph type="dt" sz="half" idx="10"/>
          </p:nvPr>
        </p:nvSpPr>
        <p:spPr/>
        <p:txBody>
          <a:bodyPr/>
          <a:lstStyle/>
          <a:p>
            <a:fld id="{15693781-0237-124F-8749-16DF4BE421D2}" type="datetimeFigureOut">
              <a:rPr lang="en-US"/>
              <a:t>10/28/2021</a:t>
            </a:fld>
            <a:endParaRPr lang="en-US"/>
          </a:p>
        </p:txBody>
      </p:sp>
      <p:sp>
        <p:nvSpPr>
          <p:cNvPr id="6" name="Footer Placeholder 5">
            <a:extLst>
              <a:ext uri="{FF2B5EF4-FFF2-40B4-BE49-F238E27FC236}">
                <a16:creationId xmlns:a16="http://schemas.microsoft.com/office/drawing/2014/main" id="{F221F6A8-3578-9547-A8D8-A7EFF2E2FF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467DB4-18C8-C449-87B0-866B7F0ED7CF}"/>
              </a:ext>
            </a:extLst>
          </p:cNvPr>
          <p:cNvSpPr>
            <a:spLocks noGrp="1"/>
          </p:cNvSpPr>
          <p:nvPr>
            <p:ph type="sldNum" sz="quarter" idx="12"/>
          </p:nvPr>
        </p:nvSpPr>
        <p:spPr/>
        <p:txBody>
          <a:bodyPr/>
          <a:lstStyle/>
          <a:p>
            <a:fld id="{9CB28345-6EE7-034F-B082-9B64212F7775}" type="slidenum">
              <a:rPr lang="en-US"/>
              <a:t>‹#›</a:t>
            </a:fld>
            <a:endParaRPr lang="en-US"/>
          </a:p>
        </p:txBody>
      </p:sp>
    </p:spTree>
    <p:extLst>
      <p:ext uri="{BB962C8B-B14F-4D97-AF65-F5344CB8AC3E}">
        <p14:creationId xmlns:p14="http://schemas.microsoft.com/office/powerpoint/2010/main" val="1033180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257D7-A00C-AE45-8D3D-1C9990F342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639AE1-8EAF-9240-B1B3-C1575CF1B4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1C0EA0-37F6-6E43-BF29-E2A4E3CFC4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BB3684-9060-5144-94A4-5E65DAD091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CBAE8C-6BC0-5848-B23A-F77628F239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3BA276-7F8E-2046-BC40-855A8344FD55}"/>
              </a:ext>
            </a:extLst>
          </p:cNvPr>
          <p:cNvSpPr>
            <a:spLocks noGrp="1"/>
          </p:cNvSpPr>
          <p:nvPr>
            <p:ph type="dt" sz="half" idx="10"/>
          </p:nvPr>
        </p:nvSpPr>
        <p:spPr/>
        <p:txBody>
          <a:bodyPr/>
          <a:lstStyle/>
          <a:p>
            <a:fld id="{15693781-0237-124F-8749-16DF4BE421D2}" type="datetimeFigureOut">
              <a:rPr lang="en-US"/>
              <a:t>10/28/2021</a:t>
            </a:fld>
            <a:endParaRPr lang="en-US"/>
          </a:p>
        </p:txBody>
      </p:sp>
      <p:sp>
        <p:nvSpPr>
          <p:cNvPr id="8" name="Footer Placeholder 7">
            <a:extLst>
              <a:ext uri="{FF2B5EF4-FFF2-40B4-BE49-F238E27FC236}">
                <a16:creationId xmlns:a16="http://schemas.microsoft.com/office/drawing/2014/main" id="{1451023F-127A-AE49-8DD8-96C733D022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D31140-851B-5D42-90B2-499EB87C3A64}"/>
              </a:ext>
            </a:extLst>
          </p:cNvPr>
          <p:cNvSpPr>
            <a:spLocks noGrp="1"/>
          </p:cNvSpPr>
          <p:nvPr>
            <p:ph type="sldNum" sz="quarter" idx="12"/>
          </p:nvPr>
        </p:nvSpPr>
        <p:spPr/>
        <p:txBody>
          <a:bodyPr/>
          <a:lstStyle/>
          <a:p>
            <a:fld id="{9CB28345-6EE7-034F-B082-9B64212F7775}" type="slidenum">
              <a:rPr lang="en-US"/>
              <a:t>‹#›</a:t>
            </a:fld>
            <a:endParaRPr lang="en-US"/>
          </a:p>
        </p:txBody>
      </p:sp>
    </p:spTree>
    <p:extLst>
      <p:ext uri="{BB962C8B-B14F-4D97-AF65-F5344CB8AC3E}">
        <p14:creationId xmlns:p14="http://schemas.microsoft.com/office/powerpoint/2010/main" val="3668763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4A7AE-989C-D249-9380-D67D682A24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1A1C1A-6650-474A-B7A2-F4183C850335}"/>
              </a:ext>
            </a:extLst>
          </p:cNvPr>
          <p:cNvSpPr>
            <a:spLocks noGrp="1"/>
          </p:cNvSpPr>
          <p:nvPr>
            <p:ph type="dt" sz="half" idx="10"/>
          </p:nvPr>
        </p:nvSpPr>
        <p:spPr/>
        <p:txBody>
          <a:bodyPr/>
          <a:lstStyle/>
          <a:p>
            <a:fld id="{15693781-0237-124F-8749-16DF4BE421D2}" type="datetimeFigureOut">
              <a:rPr lang="en-US"/>
              <a:t>10/28/2021</a:t>
            </a:fld>
            <a:endParaRPr lang="en-US"/>
          </a:p>
        </p:txBody>
      </p:sp>
      <p:sp>
        <p:nvSpPr>
          <p:cNvPr id="4" name="Footer Placeholder 3">
            <a:extLst>
              <a:ext uri="{FF2B5EF4-FFF2-40B4-BE49-F238E27FC236}">
                <a16:creationId xmlns:a16="http://schemas.microsoft.com/office/drawing/2014/main" id="{8871A8C6-4532-5C46-88D2-BE7C2092F0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FB1718-C259-1746-AB91-D315112CD9A3}"/>
              </a:ext>
            </a:extLst>
          </p:cNvPr>
          <p:cNvSpPr>
            <a:spLocks noGrp="1"/>
          </p:cNvSpPr>
          <p:nvPr>
            <p:ph type="sldNum" sz="quarter" idx="12"/>
          </p:nvPr>
        </p:nvSpPr>
        <p:spPr/>
        <p:txBody>
          <a:bodyPr/>
          <a:lstStyle/>
          <a:p>
            <a:fld id="{9CB28345-6EE7-034F-B082-9B64212F7775}" type="slidenum">
              <a:rPr lang="en-US"/>
              <a:t>‹#›</a:t>
            </a:fld>
            <a:endParaRPr lang="en-US"/>
          </a:p>
        </p:txBody>
      </p:sp>
    </p:spTree>
    <p:extLst>
      <p:ext uri="{BB962C8B-B14F-4D97-AF65-F5344CB8AC3E}">
        <p14:creationId xmlns:p14="http://schemas.microsoft.com/office/powerpoint/2010/main" val="1889021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A71987-82E5-E64B-8148-59759115E982}"/>
              </a:ext>
            </a:extLst>
          </p:cNvPr>
          <p:cNvSpPr>
            <a:spLocks noGrp="1"/>
          </p:cNvSpPr>
          <p:nvPr>
            <p:ph type="dt" sz="half" idx="10"/>
          </p:nvPr>
        </p:nvSpPr>
        <p:spPr/>
        <p:txBody>
          <a:bodyPr/>
          <a:lstStyle/>
          <a:p>
            <a:fld id="{15693781-0237-124F-8749-16DF4BE421D2}" type="datetimeFigureOut">
              <a:rPr lang="en-US"/>
              <a:t>10/28/2021</a:t>
            </a:fld>
            <a:endParaRPr lang="en-US"/>
          </a:p>
        </p:txBody>
      </p:sp>
      <p:sp>
        <p:nvSpPr>
          <p:cNvPr id="3" name="Footer Placeholder 2">
            <a:extLst>
              <a:ext uri="{FF2B5EF4-FFF2-40B4-BE49-F238E27FC236}">
                <a16:creationId xmlns:a16="http://schemas.microsoft.com/office/drawing/2014/main" id="{948A0B59-05BF-5B42-8126-36F53EE8B6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24BCF5-3645-6B42-BA5D-E295DC703FA0}"/>
              </a:ext>
            </a:extLst>
          </p:cNvPr>
          <p:cNvSpPr>
            <a:spLocks noGrp="1"/>
          </p:cNvSpPr>
          <p:nvPr>
            <p:ph type="sldNum" sz="quarter" idx="12"/>
          </p:nvPr>
        </p:nvSpPr>
        <p:spPr/>
        <p:txBody>
          <a:bodyPr/>
          <a:lstStyle/>
          <a:p>
            <a:fld id="{9CB28345-6EE7-034F-B082-9B64212F7775}" type="slidenum">
              <a:rPr lang="en-US"/>
              <a:t>‹#›</a:t>
            </a:fld>
            <a:endParaRPr lang="en-US"/>
          </a:p>
        </p:txBody>
      </p:sp>
    </p:spTree>
    <p:extLst>
      <p:ext uri="{BB962C8B-B14F-4D97-AF65-F5344CB8AC3E}">
        <p14:creationId xmlns:p14="http://schemas.microsoft.com/office/powerpoint/2010/main" val="540675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AC0D2-665B-3844-B7EF-4955F6E82B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169CA0-3369-7141-9932-23B07BCCF6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338C7D-49D8-6147-9E5B-74C53602B6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C3EC12-3A4B-2D4A-99B4-A29F9EF5EF3D}"/>
              </a:ext>
            </a:extLst>
          </p:cNvPr>
          <p:cNvSpPr>
            <a:spLocks noGrp="1"/>
          </p:cNvSpPr>
          <p:nvPr>
            <p:ph type="dt" sz="half" idx="10"/>
          </p:nvPr>
        </p:nvSpPr>
        <p:spPr/>
        <p:txBody>
          <a:bodyPr/>
          <a:lstStyle/>
          <a:p>
            <a:fld id="{15693781-0237-124F-8749-16DF4BE421D2}" type="datetimeFigureOut">
              <a:rPr lang="en-US"/>
              <a:t>10/28/2021</a:t>
            </a:fld>
            <a:endParaRPr lang="en-US"/>
          </a:p>
        </p:txBody>
      </p:sp>
      <p:sp>
        <p:nvSpPr>
          <p:cNvPr id="6" name="Footer Placeholder 5">
            <a:extLst>
              <a:ext uri="{FF2B5EF4-FFF2-40B4-BE49-F238E27FC236}">
                <a16:creationId xmlns:a16="http://schemas.microsoft.com/office/drawing/2014/main" id="{2B97039D-42C3-3E40-82AB-5A16C2B45A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00230F-FE79-E84B-8BB5-F90649000949}"/>
              </a:ext>
            </a:extLst>
          </p:cNvPr>
          <p:cNvSpPr>
            <a:spLocks noGrp="1"/>
          </p:cNvSpPr>
          <p:nvPr>
            <p:ph type="sldNum" sz="quarter" idx="12"/>
          </p:nvPr>
        </p:nvSpPr>
        <p:spPr/>
        <p:txBody>
          <a:bodyPr/>
          <a:lstStyle/>
          <a:p>
            <a:fld id="{9CB28345-6EE7-034F-B082-9B64212F7775}" type="slidenum">
              <a:rPr lang="en-US"/>
              <a:t>‹#›</a:t>
            </a:fld>
            <a:endParaRPr lang="en-US"/>
          </a:p>
        </p:txBody>
      </p:sp>
    </p:spTree>
    <p:extLst>
      <p:ext uri="{BB962C8B-B14F-4D97-AF65-F5344CB8AC3E}">
        <p14:creationId xmlns:p14="http://schemas.microsoft.com/office/powerpoint/2010/main" val="2908082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ABD8C-8DEC-2B4C-94CC-516DB3271E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1F8035-82EC-2044-9EB5-4B3F0C3BF4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16C021-85D4-7F41-A5C2-6A07234D17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C9E08E-C134-DA42-8DC5-0FC3CE427797}"/>
              </a:ext>
            </a:extLst>
          </p:cNvPr>
          <p:cNvSpPr>
            <a:spLocks noGrp="1"/>
          </p:cNvSpPr>
          <p:nvPr>
            <p:ph type="dt" sz="half" idx="10"/>
          </p:nvPr>
        </p:nvSpPr>
        <p:spPr/>
        <p:txBody>
          <a:bodyPr/>
          <a:lstStyle/>
          <a:p>
            <a:fld id="{15693781-0237-124F-8749-16DF4BE421D2}" type="datetimeFigureOut">
              <a:rPr lang="en-US"/>
              <a:t>10/28/2021</a:t>
            </a:fld>
            <a:endParaRPr lang="en-US"/>
          </a:p>
        </p:txBody>
      </p:sp>
      <p:sp>
        <p:nvSpPr>
          <p:cNvPr id="6" name="Footer Placeholder 5">
            <a:extLst>
              <a:ext uri="{FF2B5EF4-FFF2-40B4-BE49-F238E27FC236}">
                <a16:creationId xmlns:a16="http://schemas.microsoft.com/office/drawing/2014/main" id="{9C4ECAD6-B1E9-6F4F-8E70-77A6378A4A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B2465C-287B-834C-AC30-802BC0CC4FF4}"/>
              </a:ext>
            </a:extLst>
          </p:cNvPr>
          <p:cNvSpPr>
            <a:spLocks noGrp="1"/>
          </p:cNvSpPr>
          <p:nvPr>
            <p:ph type="sldNum" sz="quarter" idx="12"/>
          </p:nvPr>
        </p:nvSpPr>
        <p:spPr/>
        <p:txBody>
          <a:bodyPr/>
          <a:lstStyle/>
          <a:p>
            <a:fld id="{9CB28345-6EE7-034F-B082-9B64212F7775}" type="slidenum">
              <a:rPr lang="en-US"/>
              <a:t>‹#›</a:t>
            </a:fld>
            <a:endParaRPr lang="en-US"/>
          </a:p>
        </p:txBody>
      </p:sp>
    </p:spTree>
    <p:extLst>
      <p:ext uri="{BB962C8B-B14F-4D97-AF65-F5344CB8AC3E}">
        <p14:creationId xmlns:p14="http://schemas.microsoft.com/office/powerpoint/2010/main" val="2286687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5B8920-0D6B-1840-BFAA-6A78C978B8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0660D1-0B6A-8240-9FE3-84208DAE1A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F6C565-7135-E64B-A9C9-E4DDF6121B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93781-0237-124F-8749-16DF4BE421D2}" type="datetimeFigureOut">
              <a:rPr lang="en-US"/>
              <a:t>10/28/2021</a:t>
            </a:fld>
            <a:endParaRPr lang="en-US"/>
          </a:p>
        </p:txBody>
      </p:sp>
      <p:sp>
        <p:nvSpPr>
          <p:cNvPr id="5" name="Footer Placeholder 4">
            <a:extLst>
              <a:ext uri="{FF2B5EF4-FFF2-40B4-BE49-F238E27FC236}">
                <a16:creationId xmlns:a16="http://schemas.microsoft.com/office/drawing/2014/main" id="{8FDAA6BC-88BC-9340-9CCE-7738D461C2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591E8CA-E2A4-FC4D-B6FD-004C53453A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B28345-6EE7-034F-B082-9B64212F7775}" type="slidenum">
              <a:rPr lang="en-US"/>
              <a:t>‹#›</a:t>
            </a:fld>
            <a:endParaRPr lang="en-US"/>
          </a:p>
        </p:txBody>
      </p:sp>
    </p:spTree>
    <p:extLst>
      <p:ext uri="{BB962C8B-B14F-4D97-AF65-F5344CB8AC3E}">
        <p14:creationId xmlns:p14="http://schemas.microsoft.com/office/powerpoint/2010/main" val="3948114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BB02F95-A7FC-FE44-8146-BE477B8ACC54}"/>
              </a:ext>
            </a:extLst>
          </p:cNvPr>
          <p:cNvSpPr txBox="1"/>
          <p:nvPr/>
        </p:nvSpPr>
        <p:spPr>
          <a:xfrm flipV="1">
            <a:off x="3837214" y="1905000"/>
            <a:ext cx="3173186" cy="609600"/>
          </a:xfrm>
          <a:prstGeom prst="rect">
            <a:avLst/>
          </a:prstGeom>
          <a:noFill/>
        </p:spPr>
        <p:txBody>
          <a:bodyPr wrap="square" rtlCol="0">
            <a:spAutoFit/>
          </a:bodyPr>
          <a:lstStyle/>
          <a:p>
            <a:pPr algn="l"/>
            <a:endParaRPr lang="en-US"/>
          </a:p>
        </p:txBody>
      </p:sp>
      <p:sp>
        <p:nvSpPr>
          <p:cNvPr id="6" name="Content Placeholder 2">
            <a:extLst>
              <a:ext uri="{FF2B5EF4-FFF2-40B4-BE49-F238E27FC236}">
                <a16:creationId xmlns:a16="http://schemas.microsoft.com/office/drawing/2014/main" id="{4E7761E7-6789-CC46-A292-214AD09E335A}"/>
              </a:ext>
            </a:extLst>
          </p:cNvPr>
          <p:cNvSpPr>
            <a:spLocks noGrp="1"/>
          </p:cNvSpPr>
          <p:nvPr>
            <p:ph idx="1"/>
          </p:nvPr>
        </p:nvSpPr>
        <p:spPr>
          <a:xfrm>
            <a:off x="1504950" y="2143692"/>
            <a:ext cx="8482694" cy="2570616"/>
          </a:xfrm>
        </p:spPr>
        <p:txBody>
          <a:bodyPr>
            <a:normAutofit/>
          </a:bodyPr>
          <a:lstStyle/>
          <a:p>
            <a:pPr marL="0" indent="0" algn="ctr">
              <a:buNone/>
            </a:pPr>
            <a:endParaRPr lang="en-US" sz="6000" b="1">
              <a:latin typeface="Arial" panose="020B0604020202020204" pitchFamily="34" charset="0"/>
              <a:cs typeface="Arial" panose="020B0604020202020204" pitchFamily="34" charset="0"/>
            </a:endParaRPr>
          </a:p>
          <a:p>
            <a:pPr marL="0" indent="0" algn="ctr">
              <a:buNone/>
            </a:pPr>
            <a:r>
              <a:rPr lang="en-US" sz="6000" b="1">
                <a:latin typeface="Arial" panose="020B0604020202020204" pitchFamily="34" charset="0"/>
                <a:cs typeface="Arial" panose="020B0604020202020204" pitchFamily="34" charset="0"/>
              </a:rPr>
              <a:t>Welcome</a:t>
            </a:r>
          </a:p>
          <a:p>
            <a:pPr marL="0" indent="0" algn="ctr">
              <a:buNone/>
            </a:pPr>
            <a:endParaRPr lang="en-US" sz="6000"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5586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009FCD77-330A-6C4B-914A-A4C121479277}"/>
              </a:ext>
            </a:extLst>
          </p:cNvPr>
          <p:cNvSpPr>
            <a:spLocks noGrp="1"/>
          </p:cNvSpPr>
          <p:nvPr>
            <p:ph idx="1"/>
          </p:nvPr>
        </p:nvSpPr>
        <p:spPr>
          <a:xfrm>
            <a:off x="525235" y="462643"/>
            <a:ext cx="11141529" cy="4463143"/>
          </a:xfrm>
        </p:spPr>
        <p:txBody>
          <a:bodyPr>
            <a:normAutofit/>
          </a:bodyPr>
          <a:lstStyle/>
          <a:p>
            <a:pPr marL="0" indent="0">
              <a:buNone/>
            </a:pPr>
            <a:r>
              <a:rPr lang="en-US" sz="2400">
                <a:latin typeface="Tahoma" panose="020B0604030504040204" pitchFamily="34" charset="0"/>
                <a:ea typeface="Tahoma" panose="020B0604030504040204" pitchFamily="34" charset="0"/>
                <a:cs typeface="Tahoma" panose="020B0604030504040204" pitchFamily="34" charset="0"/>
              </a:rPr>
              <a:t>Answer the question bellow : </a:t>
            </a:r>
          </a:p>
          <a:p>
            <a:pPr marL="0" indent="0">
              <a:buNone/>
            </a:pPr>
            <a:r>
              <a:rPr lang="en-US" sz="2400">
                <a:latin typeface="Tahoma" panose="020B0604030504040204" pitchFamily="34" charset="0"/>
                <a:ea typeface="Tahoma" panose="020B0604030504040204" pitchFamily="34" charset="0"/>
                <a:cs typeface="Tahoma" panose="020B0604030504040204" pitchFamily="34" charset="0"/>
              </a:rPr>
              <a:t>a.  What was shake mujibur rahman in student kife?</a:t>
            </a:r>
          </a:p>
          <a:p>
            <a:pPr marL="0" indent="0">
              <a:buNone/>
            </a:pPr>
            <a:r>
              <a:rPr lang="en-US" sz="2400">
                <a:latin typeface="Tahoma" panose="020B0604030504040204" pitchFamily="34" charset="0"/>
                <a:ea typeface="Tahoma" panose="020B0604030504040204" pitchFamily="34" charset="0"/>
                <a:cs typeface="Tahoma" panose="020B0604030504040204" pitchFamily="34" charset="0"/>
              </a:rPr>
              <a:t>b. What was said by Muhammad Ali kinna? </a:t>
            </a:r>
          </a:p>
          <a:p>
            <a:pPr marL="457200" indent="-457200">
              <a:buAutoNum type="alphaLcPeriod" startAt="3"/>
            </a:pPr>
            <a:r>
              <a:rPr lang="en-US" sz="2400">
                <a:latin typeface="Tahoma" panose="020B0604030504040204" pitchFamily="34" charset="0"/>
                <a:ea typeface="Tahoma" panose="020B0604030504040204" pitchFamily="34" charset="0"/>
                <a:cs typeface="Tahoma" panose="020B0604030504040204" pitchFamily="34" charset="0"/>
              </a:rPr>
              <a:t>What stetp should be taken by us to develop our mother languafge?</a:t>
            </a:r>
          </a:p>
          <a:p>
            <a:pPr marL="0" indent="0">
              <a:buNone/>
            </a:pPr>
            <a:endParaRPr lang="en-US" sz="240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40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40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73498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DB1303F2-D062-024E-89F8-A0AC7728ABE8}"/>
              </a:ext>
            </a:extLst>
          </p:cNvPr>
          <p:cNvSpPr>
            <a:spLocks noGrp="1"/>
          </p:cNvSpPr>
          <p:nvPr>
            <p:ph idx="1"/>
          </p:nvPr>
        </p:nvSpPr>
        <p:spPr>
          <a:xfrm>
            <a:off x="838200" y="437697"/>
            <a:ext cx="10515600" cy="1603375"/>
          </a:xfrm>
        </p:spPr>
        <p:txBody>
          <a:bodyPr/>
          <a:lstStyle/>
          <a:p>
            <a:pPr marL="0" indent="0" algn="ctr">
              <a:buNone/>
            </a:pPr>
            <a:r>
              <a:rPr lang="en-US"/>
              <a:t>Home work</a:t>
            </a:r>
          </a:p>
          <a:p>
            <a:pPr marL="0" indent="0">
              <a:buNone/>
            </a:pPr>
            <a:endParaRPr lang="en-US"/>
          </a:p>
          <a:p>
            <a:pPr marL="0" indent="0">
              <a:buNone/>
            </a:pPr>
            <a:r>
              <a:rPr lang="en-US"/>
              <a:t>      Write a paragraph on food and shelter.</a:t>
            </a:r>
          </a:p>
          <a:p>
            <a:pPr marL="0" indent="0">
              <a:buNone/>
            </a:pPr>
            <a:endParaRPr lang="en-US"/>
          </a:p>
        </p:txBody>
      </p:sp>
      <p:sp>
        <p:nvSpPr>
          <p:cNvPr id="6" name="Isosceles Triangle 5">
            <a:extLst>
              <a:ext uri="{FF2B5EF4-FFF2-40B4-BE49-F238E27FC236}">
                <a16:creationId xmlns:a16="http://schemas.microsoft.com/office/drawing/2014/main" id="{570E2538-057C-DD43-BAD4-4122E8001FE2}"/>
              </a:ext>
            </a:extLst>
          </p:cNvPr>
          <p:cNvSpPr/>
          <p:nvPr/>
        </p:nvSpPr>
        <p:spPr>
          <a:xfrm>
            <a:off x="3878032" y="2026785"/>
            <a:ext cx="6123215" cy="181111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0488119-7BFD-C74F-8EA7-DB1DF2B7AE47}"/>
              </a:ext>
            </a:extLst>
          </p:cNvPr>
          <p:cNvSpPr/>
          <p:nvPr/>
        </p:nvSpPr>
        <p:spPr>
          <a:xfrm>
            <a:off x="4856387" y="3823607"/>
            <a:ext cx="4166507" cy="21635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0EC01B0-490E-A744-8C5E-5D593FA30E35}"/>
              </a:ext>
            </a:extLst>
          </p:cNvPr>
          <p:cNvSpPr/>
          <p:nvPr/>
        </p:nvSpPr>
        <p:spPr>
          <a:xfrm>
            <a:off x="6177641" y="3810000"/>
            <a:ext cx="1524001" cy="266699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971F51C-23C7-2449-96E7-8E6D588E3DCD}"/>
              </a:ext>
            </a:extLst>
          </p:cNvPr>
          <p:cNvSpPr/>
          <p:nvPr/>
        </p:nvSpPr>
        <p:spPr>
          <a:xfrm flipV="1">
            <a:off x="2986765" y="5608409"/>
            <a:ext cx="7905750" cy="950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2416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758751BA-EC93-494A-B160-2B1F2051EC32}"/>
              </a:ext>
            </a:extLst>
          </p:cNvPr>
          <p:cNvSpPr>
            <a:spLocks noGrp="1"/>
          </p:cNvSpPr>
          <p:nvPr>
            <p:ph idx="1"/>
          </p:nvPr>
        </p:nvSpPr>
        <p:spPr>
          <a:xfrm>
            <a:off x="838200" y="1825625"/>
            <a:ext cx="10515600" cy="1834696"/>
          </a:xfrm>
        </p:spPr>
        <p:txBody>
          <a:bodyPr>
            <a:normAutofit/>
          </a:bodyPr>
          <a:lstStyle/>
          <a:p>
            <a:pPr marL="0" indent="0" algn="ctr">
              <a:buNone/>
            </a:pPr>
            <a:r>
              <a:rPr lang="en-US" sz="6000">
                <a:latin typeface="Tahoma" panose="020B0604030504040204" pitchFamily="34" charset="0"/>
                <a:ea typeface="Tahoma" panose="020B0604030504040204" pitchFamily="34" charset="0"/>
                <a:cs typeface="Tahoma" panose="020B0604030504040204" pitchFamily="34" charset="0"/>
              </a:rPr>
              <a:t>Thank you all</a:t>
            </a:r>
          </a:p>
        </p:txBody>
      </p:sp>
    </p:spTree>
    <p:extLst>
      <p:ext uri="{BB962C8B-B14F-4D97-AF65-F5344CB8AC3E}">
        <p14:creationId xmlns:p14="http://schemas.microsoft.com/office/powerpoint/2010/main" val="1167402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07B2B439-416A-1040-8C0A-837A7C051DEE}"/>
              </a:ext>
            </a:extLst>
          </p:cNvPr>
          <p:cNvSpPr>
            <a:spLocks noGrp="1"/>
          </p:cNvSpPr>
          <p:nvPr>
            <p:ph idx="1"/>
          </p:nvPr>
        </p:nvSpPr>
        <p:spPr>
          <a:xfrm>
            <a:off x="797377" y="-148544"/>
            <a:ext cx="9252859" cy="6108473"/>
          </a:xfrm>
        </p:spPr>
        <p:txBody>
          <a:bodyPr>
            <a:normAutofit/>
          </a:bodyPr>
          <a:lstStyle/>
          <a:p>
            <a:pPr marL="0" indent="0" algn="ctr">
              <a:buNone/>
            </a:pPr>
            <a:endParaRPr lang="en-US" b="1">
              <a:latin typeface="Arial" panose="020B0604020202020204" pitchFamily="34" charset="0"/>
              <a:cs typeface="Arial" panose="020B0604020202020204" pitchFamily="34" charset="0"/>
            </a:endParaRPr>
          </a:p>
          <a:p>
            <a:pPr marL="0" indent="0" algn="ctr">
              <a:buNone/>
            </a:pPr>
            <a:r>
              <a:rPr lang="en-US" b="1">
                <a:latin typeface="Arial" panose="020B0604020202020204" pitchFamily="34" charset="0"/>
                <a:cs typeface="Arial" panose="020B0604020202020204" pitchFamily="34" charset="0"/>
              </a:rPr>
              <a:t>Teacher’s introduce:</a:t>
            </a:r>
          </a:p>
          <a:p>
            <a:pPr marL="0" indent="0">
              <a:buNone/>
            </a:pPr>
            <a:r>
              <a:rPr lang="en-US" b="1">
                <a:latin typeface="Arial" panose="020B0604020202020204" pitchFamily="34" charset="0"/>
                <a:cs typeface="Arial" panose="020B0604020202020204" pitchFamily="34" charset="0"/>
              </a:rPr>
              <a:t>Md. Fazlul Hoque</a:t>
            </a:r>
          </a:p>
          <a:p>
            <a:pPr marL="0" indent="0">
              <a:buNone/>
            </a:pPr>
            <a:r>
              <a:rPr lang="en-US" b="1">
                <a:latin typeface="Arial" panose="020B0604020202020204" pitchFamily="34" charset="0"/>
                <a:cs typeface="Arial" panose="020B0604020202020204" pitchFamily="34" charset="0"/>
              </a:rPr>
              <a:t>Senior teacher in English</a:t>
            </a:r>
          </a:p>
          <a:p>
            <a:pPr marL="0" indent="0">
              <a:buNone/>
            </a:pPr>
            <a:r>
              <a:rPr lang="en-US" b="1">
                <a:latin typeface="Arial" panose="020B0604020202020204" pitchFamily="34" charset="0"/>
                <a:cs typeface="Arial" panose="020B0604020202020204" pitchFamily="34" charset="0"/>
              </a:rPr>
              <a:t>Baniachong senior fazil madrasah</a:t>
            </a:r>
          </a:p>
          <a:p>
            <a:pPr marL="0" indent="0">
              <a:buNone/>
            </a:pPr>
            <a:r>
              <a:rPr lang="en-US" b="1">
                <a:latin typeface="Arial" panose="020B0604020202020204" pitchFamily="34" charset="0"/>
                <a:cs typeface="Arial" panose="020B0604020202020204" pitchFamily="34" charset="0"/>
              </a:rPr>
              <a:t>Baniachong – Habigonj.</a:t>
            </a:r>
          </a:p>
          <a:p>
            <a:pPr marL="0" indent="0" algn="ctr">
              <a:buNone/>
            </a:pPr>
            <a:endParaRPr lang="en-US" b="1">
              <a:latin typeface="Arial" panose="020B0604020202020204" pitchFamily="34" charset="0"/>
              <a:cs typeface="Arial" panose="020B0604020202020204" pitchFamily="34" charset="0"/>
            </a:endParaRPr>
          </a:p>
          <a:p>
            <a:pPr marL="0" indent="0" algn="ctr">
              <a:buNone/>
            </a:pPr>
            <a:r>
              <a:rPr lang="en-US" b="1">
                <a:latin typeface="Arial" panose="020B0604020202020204" pitchFamily="34" charset="0"/>
                <a:cs typeface="Arial" panose="020B0604020202020204" pitchFamily="34" charset="0"/>
              </a:rPr>
              <a:t>Lesson introduced:</a:t>
            </a:r>
          </a:p>
          <a:p>
            <a:pPr marL="0" indent="0">
              <a:buNone/>
            </a:pPr>
            <a:r>
              <a:rPr lang="en-US" b="1">
                <a:latin typeface="Arial" panose="020B0604020202020204" pitchFamily="34" charset="0"/>
                <a:cs typeface="Arial" panose="020B0604020202020204" pitchFamily="34" charset="0"/>
              </a:rPr>
              <a:t>Class       :  viii</a:t>
            </a:r>
          </a:p>
          <a:p>
            <a:pPr marL="0" indent="0">
              <a:buNone/>
            </a:pPr>
            <a:r>
              <a:rPr lang="en-US" b="1">
                <a:latin typeface="Arial" panose="020B0604020202020204" pitchFamily="34" charset="0"/>
                <a:cs typeface="Arial" panose="020B0604020202020204" pitchFamily="34" charset="0"/>
              </a:rPr>
              <a:t>Subject    :  English. </a:t>
            </a:r>
          </a:p>
          <a:p>
            <a:pPr marL="0" indent="0">
              <a:buNone/>
            </a:pPr>
            <a:r>
              <a:rPr lang="en-US" b="1">
                <a:latin typeface="Arial" panose="020B0604020202020204" pitchFamily="34" charset="0"/>
                <a:cs typeface="Arial" panose="020B0604020202020204" pitchFamily="34" charset="0"/>
              </a:rPr>
              <a:t>Unit          :  Five</a:t>
            </a:r>
          </a:p>
          <a:p>
            <a:pPr marL="0" indent="0">
              <a:buNone/>
            </a:pPr>
            <a:r>
              <a:rPr lang="en-US" b="1">
                <a:latin typeface="Arial" panose="020B0604020202020204" pitchFamily="34" charset="0"/>
                <a:cs typeface="Arial" panose="020B0604020202020204" pitchFamily="34" charset="0"/>
              </a:rPr>
              <a:t>Lesson     : One.</a:t>
            </a:r>
          </a:p>
        </p:txBody>
      </p:sp>
    </p:spTree>
    <p:extLst>
      <p:ext uri="{BB962C8B-B14F-4D97-AF65-F5344CB8AC3E}">
        <p14:creationId xmlns:p14="http://schemas.microsoft.com/office/powerpoint/2010/main" val="2101404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91246-87B7-6C4E-82CC-FD52139D06A3}"/>
              </a:ext>
            </a:extLst>
          </p:cNvPr>
          <p:cNvSpPr>
            <a:spLocks noGrp="1"/>
          </p:cNvSpPr>
          <p:nvPr>
            <p:ph idx="1"/>
          </p:nvPr>
        </p:nvSpPr>
        <p:spPr>
          <a:xfrm>
            <a:off x="625493" y="217936"/>
            <a:ext cx="9715936" cy="4299635"/>
          </a:xfrm>
        </p:spPr>
        <p:txBody>
          <a:bodyPr>
            <a:normAutofit/>
          </a:bodyPr>
          <a:lstStyle/>
          <a:p>
            <a:pPr marL="0" indent="0">
              <a:buNone/>
            </a:pPr>
            <a:r>
              <a:rPr lang="en-US" sz="2800">
                <a:latin typeface="Times New Roman" panose="02020603050405020304" pitchFamily="18" charset="0"/>
                <a:cs typeface="Times New Roman" panose="02020603050405020304" pitchFamily="18" charset="0"/>
              </a:rPr>
              <a:t>Aims and objects:</a:t>
            </a:r>
          </a:p>
          <a:p>
            <a:pPr marL="0" indent="0">
              <a:buNone/>
            </a:pPr>
            <a:r>
              <a:rPr lang="en-US" sz="2800">
                <a:latin typeface="Times New Roman" panose="02020603050405020304" pitchFamily="18" charset="0"/>
                <a:cs typeface="Times New Roman" panose="02020603050405020304" pitchFamily="18" charset="0"/>
              </a:rPr>
              <a:t>At the end of this lesson the students will be able to say…</a:t>
            </a:r>
          </a:p>
          <a:p>
            <a:pPr marL="514350" indent="-514350">
              <a:buAutoNum type="arabicPeriod"/>
            </a:pPr>
            <a:r>
              <a:rPr lang="en-US">
                <a:latin typeface="Times New Roman" panose="02020603050405020304" pitchFamily="18" charset="0"/>
                <a:cs typeface="Times New Roman" panose="02020603050405020304" pitchFamily="18" charset="0"/>
              </a:rPr>
              <a:t>What was shakhe Mujibur Rahman in student life?</a:t>
            </a:r>
            <a:endParaRPr lang="en-US" sz="2800">
              <a:latin typeface="Times New Roman" panose="02020603050405020304" pitchFamily="18" charset="0"/>
              <a:cs typeface="Times New Roman" panose="02020603050405020304" pitchFamily="18" charset="0"/>
            </a:endParaRPr>
          </a:p>
          <a:p>
            <a:pPr marL="0" indent="0">
              <a:buNone/>
            </a:pPr>
            <a:r>
              <a:rPr lang="en-US" sz="2800">
                <a:latin typeface="Times New Roman" panose="02020603050405020304" pitchFamily="18" charset="0"/>
                <a:cs typeface="Times New Roman" panose="02020603050405020304" pitchFamily="18" charset="0"/>
              </a:rPr>
              <a:t>2.    </a:t>
            </a:r>
            <a:r>
              <a:rPr lang="en-US">
                <a:latin typeface="Times New Roman" panose="02020603050405020304" pitchFamily="18" charset="0"/>
                <a:cs typeface="Times New Roman" panose="02020603050405020304" pitchFamily="18" charset="0"/>
              </a:rPr>
              <a:t>What was Muhammad Ali Jinnah? </a:t>
            </a:r>
            <a:endParaRPr lang="en-US" sz="2800">
              <a:latin typeface="Times New Roman" panose="02020603050405020304" pitchFamily="18" charset="0"/>
              <a:cs typeface="Times New Roman" panose="02020603050405020304" pitchFamily="18" charset="0"/>
            </a:endParaRPr>
          </a:p>
          <a:p>
            <a:pPr marL="514350" indent="-514350">
              <a:buAutoNum type="arabicPeriod" startAt="3"/>
            </a:pPr>
            <a:r>
              <a:rPr lang="en-US" sz="2800">
                <a:latin typeface="Times New Roman" panose="02020603050405020304" pitchFamily="18" charset="0"/>
                <a:cs typeface="Times New Roman" panose="02020603050405020304" pitchFamily="18" charset="0"/>
              </a:rPr>
              <a:t>Make paragraph on Shakhe Mujibur Rahman? </a:t>
            </a:r>
          </a:p>
          <a:p>
            <a:pPr marL="0" indent="0">
              <a:buNone/>
            </a:pPr>
            <a:endParaRPr lang="en-US">
              <a:latin typeface="Times New Roman" panose="02020603050405020304" pitchFamily="18" charset="0"/>
              <a:cs typeface="Times New Roman" panose="02020603050405020304" pitchFamily="18" charset="0"/>
            </a:endParaRPr>
          </a:p>
          <a:p>
            <a:pPr marL="0" indent="0">
              <a:buNone/>
            </a:pPr>
            <a:r>
              <a:rPr lang="en-US" sz="2800">
                <a:latin typeface="Times New Roman" panose="02020603050405020304" pitchFamily="18" charset="0"/>
                <a:cs typeface="Times New Roman" panose="02020603050405020304" pitchFamily="18" charset="0"/>
              </a:rPr>
              <a:t>Lesson declaration with previous test. </a:t>
            </a:r>
          </a:p>
          <a:p>
            <a:pPr marL="0" indent="0">
              <a:buNone/>
            </a:pPr>
            <a:r>
              <a:rPr lang="en-US">
                <a:latin typeface="Times New Roman" panose="02020603050405020304" pitchFamily="18" charset="0"/>
                <a:cs typeface="Times New Roman" panose="02020603050405020304" pitchFamily="18" charset="0"/>
              </a:rPr>
              <a:t>Now look at the picture and answer the following questipns.</a:t>
            </a:r>
          </a:p>
          <a:p>
            <a:pPr marL="0" indent="0">
              <a:buNone/>
            </a:pP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147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D73C978-5ECD-9548-BF12-BCC4EF555562}"/>
              </a:ext>
            </a:extLst>
          </p:cNvPr>
          <p:cNvSpPr txBox="1"/>
          <p:nvPr/>
        </p:nvSpPr>
        <p:spPr>
          <a:xfrm>
            <a:off x="5181600" y="2514600"/>
            <a:ext cx="1828800" cy="369332"/>
          </a:xfrm>
          <a:prstGeom prst="rect">
            <a:avLst/>
          </a:prstGeom>
          <a:noFill/>
        </p:spPr>
        <p:txBody>
          <a:bodyPr wrap="square" rtlCol="0">
            <a:spAutoFit/>
          </a:bodyPr>
          <a:lstStyle/>
          <a:p>
            <a:pPr algn="l"/>
            <a:endParaRPr lang="en-US">
              <a:latin typeface="Times New Roman" panose="02020603050405020304" pitchFamily="18" charset="0"/>
              <a:cs typeface="Times New Roman" panose="02020603050405020304" pitchFamily="18" charset="0"/>
            </a:endParaRPr>
          </a:p>
        </p:txBody>
      </p:sp>
      <p:pic>
        <p:nvPicPr>
          <p:cNvPr id="3" name="Picture 3">
            <a:extLst>
              <a:ext uri="{FF2B5EF4-FFF2-40B4-BE49-F238E27FC236}">
                <a16:creationId xmlns:a16="http://schemas.microsoft.com/office/drawing/2014/main" id="{D26A8296-CCCF-7746-A96D-AF9AA28AA8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72142"/>
            <a:ext cx="6096001" cy="6585857"/>
          </a:xfrm>
          <a:prstGeom prst="rect">
            <a:avLst/>
          </a:prstGeom>
        </p:spPr>
      </p:pic>
      <p:pic>
        <p:nvPicPr>
          <p:cNvPr id="4" name="Picture 4">
            <a:extLst>
              <a:ext uri="{FF2B5EF4-FFF2-40B4-BE49-F238E27FC236}">
                <a16:creationId xmlns:a16="http://schemas.microsoft.com/office/drawing/2014/main" id="{0869FD78-CC8D-0242-AF94-9530857931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272142"/>
            <a:ext cx="5687786" cy="6313716"/>
          </a:xfrm>
          <a:prstGeom prst="rect">
            <a:avLst/>
          </a:prstGeom>
        </p:spPr>
      </p:pic>
    </p:spTree>
    <p:extLst>
      <p:ext uri="{BB962C8B-B14F-4D97-AF65-F5344CB8AC3E}">
        <p14:creationId xmlns:p14="http://schemas.microsoft.com/office/powerpoint/2010/main" val="1611347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247A5CC6-0120-1E4B-98F4-17219B896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751" y="341018"/>
            <a:ext cx="11620498" cy="6175963"/>
          </a:xfrm>
          <a:prstGeom prst="rect">
            <a:avLst/>
          </a:prstGeom>
        </p:spPr>
      </p:pic>
    </p:spTree>
    <p:extLst>
      <p:ext uri="{BB962C8B-B14F-4D97-AF65-F5344CB8AC3E}">
        <p14:creationId xmlns:p14="http://schemas.microsoft.com/office/powerpoint/2010/main" val="2146381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00A33D08-DEC5-7544-88D9-9BD024059C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0893" y="284237"/>
            <a:ext cx="8790214" cy="6573763"/>
          </a:xfrm>
          <a:prstGeom prst="rect">
            <a:avLst/>
          </a:prstGeom>
        </p:spPr>
      </p:pic>
    </p:spTree>
    <p:extLst>
      <p:ext uri="{BB962C8B-B14F-4D97-AF65-F5344CB8AC3E}">
        <p14:creationId xmlns:p14="http://schemas.microsoft.com/office/powerpoint/2010/main" val="761479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EBB3AD5-3E6F-6143-88F4-B12C4A48A670}"/>
              </a:ext>
            </a:extLst>
          </p:cNvPr>
          <p:cNvSpPr txBox="1"/>
          <p:nvPr/>
        </p:nvSpPr>
        <p:spPr>
          <a:xfrm rot="10800000" flipH="1" flipV="1">
            <a:off x="638563" y="2046676"/>
            <a:ext cx="10492080" cy="1815882"/>
          </a:xfrm>
          <a:prstGeom prst="rect">
            <a:avLst/>
          </a:prstGeom>
          <a:noFill/>
        </p:spPr>
        <p:txBody>
          <a:bodyPr wrap="square" rtlCol="0">
            <a:spAutoFit/>
          </a:bodyPr>
          <a:lstStyle/>
          <a:p>
            <a:pPr algn="l"/>
            <a:r>
              <a:rPr lang="en-US" sz="2800">
                <a:latin typeface="Times New Roman" panose="02020603050405020304" pitchFamily="18" charset="0"/>
                <a:cs typeface="Times New Roman" panose="02020603050405020304" pitchFamily="18" charset="0"/>
              </a:rPr>
              <a:t>Q: What have you see  in the picture ?</a:t>
            </a:r>
          </a:p>
          <a:p>
            <a:pPr algn="l"/>
            <a:r>
              <a:rPr lang="en-US" sz="2800">
                <a:latin typeface="Times New Roman" panose="02020603050405020304" pitchFamily="18" charset="0"/>
                <a:cs typeface="Times New Roman" panose="02020603050405020304" pitchFamily="18" charset="0"/>
              </a:rPr>
              <a:t>A: ………. </a:t>
            </a:r>
          </a:p>
          <a:p>
            <a:pPr algn="l"/>
            <a:r>
              <a:rPr lang="en-US" sz="2800">
                <a:latin typeface="Times New Roman" panose="02020603050405020304" pitchFamily="18" charset="0"/>
                <a:cs typeface="Times New Roman" panose="02020603050405020304" pitchFamily="18" charset="0"/>
              </a:rPr>
              <a:t>Ok thanks. These are the image of Bango Bondu’s family.</a:t>
            </a:r>
          </a:p>
          <a:p>
            <a:pPr algn="l"/>
            <a:r>
              <a:rPr lang="en-US" sz="2800">
                <a:latin typeface="Times New Roman" panose="02020603050405020304" pitchFamily="18" charset="0"/>
                <a:cs typeface="Times New Roman" panose="02020603050405020304" pitchFamily="18" charset="0"/>
              </a:rPr>
              <a:t>Today’s lesson is Bango Bondu Shakhe Mujibur Rahman.</a:t>
            </a:r>
          </a:p>
        </p:txBody>
      </p:sp>
    </p:spTree>
    <p:extLst>
      <p:ext uri="{BB962C8B-B14F-4D97-AF65-F5344CB8AC3E}">
        <p14:creationId xmlns:p14="http://schemas.microsoft.com/office/powerpoint/2010/main" val="2835953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F3E6BE3-8821-4A4D-9DB4-FF825FE10BD1}"/>
              </a:ext>
            </a:extLst>
          </p:cNvPr>
          <p:cNvSpPr txBox="1"/>
          <p:nvPr/>
        </p:nvSpPr>
        <p:spPr>
          <a:xfrm>
            <a:off x="3706042" y="1125081"/>
            <a:ext cx="8104958" cy="2929847"/>
          </a:xfrm>
          <a:prstGeom prst="rect">
            <a:avLst/>
          </a:prstGeom>
          <a:noFill/>
        </p:spPr>
        <p:txBody>
          <a:bodyPr wrap="square" rtlCol="0">
            <a:spAutoFit/>
          </a:bodyPr>
          <a:lstStyle/>
          <a:p>
            <a:pPr algn="l"/>
            <a:endParaRPr lang="en-US"/>
          </a:p>
        </p:txBody>
      </p:sp>
      <p:sp>
        <p:nvSpPr>
          <p:cNvPr id="8" name="TextBox 7">
            <a:extLst>
              <a:ext uri="{FF2B5EF4-FFF2-40B4-BE49-F238E27FC236}">
                <a16:creationId xmlns:a16="http://schemas.microsoft.com/office/drawing/2014/main" id="{521DBF3A-2801-CD4F-8306-BA5B52011A58}"/>
              </a:ext>
            </a:extLst>
          </p:cNvPr>
          <p:cNvSpPr txBox="1"/>
          <p:nvPr/>
        </p:nvSpPr>
        <p:spPr>
          <a:xfrm>
            <a:off x="54429" y="396107"/>
            <a:ext cx="11811000" cy="6555641"/>
          </a:xfrm>
          <a:prstGeom prst="rect">
            <a:avLst/>
          </a:prstGeom>
          <a:noFill/>
        </p:spPr>
        <p:txBody>
          <a:bodyPr wrap="square" rtlCol="0" anchor="b">
            <a:spAutoFit/>
          </a:bodyPr>
          <a:lstStyle/>
          <a:p>
            <a:endParaRPr lang="en-US" sz="2800" b="1">
              <a:cs typeface="Arial" panose="020B0604020202020204" pitchFamily="34" charset="0"/>
            </a:endParaRPr>
          </a:p>
          <a:p>
            <a:r>
              <a:rPr lang="en-US" sz="2800" b="1">
                <a:cs typeface="Arial" panose="020B0604020202020204" pitchFamily="34" charset="0"/>
              </a:rPr>
              <a:t>Word meaning. </a:t>
            </a:r>
          </a:p>
          <a:p>
            <a:endParaRPr lang="en-US" sz="2800" b="1">
              <a:cs typeface="Arial" panose="020B0604020202020204" pitchFamily="34" charset="0"/>
            </a:endParaRPr>
          </a:p>
          <a:p>
            <a:r>
              <a:rPr lang="en-US" sz="2800" b="1">
                <a:cs typeface="Arial" panose="020B0604020202020204" pitchFamily="34" charset="0"/>
              </a:rPr>
              <a:t>Significent              -     তাতপর্য পুর্ন    </a:t>
            </a:r>
          </a:p>
          <a:p>
            <a:r>
              <a:rPr lang="en-US" sz="2800" b="1">
                <a:cs typeface="Arial" panose="020B0604020202020204" pitchFamily="34" charset="0"/>
              </a:rPr>
              <a:t>Language               —  ভাষা</a:t>
            </a:r>
          </a:p>
          <a:p>
            <a:r>
              <a:rPr lang="en-US" sz="2800" b="1">
                <a:cs typeface="Arial" panose="020B0604020202020204" pitchFamily="34" charset="0"/>
              </a:rPr>
              <a:t>Movement            —  আআন্দোলন। </a:t>
            </a:r>
          </a:p>
          <a:p>
            <a:r>
              <a:rPr lang="en-US" sz="2800" b="1">
                <a:cs typeface="Arial" panose="020B0604020202020204" pitchFamily="34" charset="0"/>
              </a:rPr>
              <a:t>Against                   — বিরুদ্ধে। </a:t>
            </a:r>
          </a:p>
          <a:p>
            <a:r>
              <a:rPr lang="en-US" sz="2800" b="1">
                <a:cs typeface="Arial" panose="020B0604020202020204" pitchFamily="34" charset="0"/>
              </a:rPr>
              <a:t>Again                      —  আবার</a:t>
            </a:r>
          </a:p>
          <a:p>
            <a:r>
              <a:rPr lang="en-US" sz="2800" b="1">
                <a:cs typeface="Arial" panose="020B0604020202020204" pitchFamily="34" charset="0"/>
              </a:rPr>
              <a:t>Announcement    — ঘোষণা।  </a:t>
            </a:r>
          </a:p>
          <a:p>
            <a:r>
              <a:rPr lang="en-US" sz="2800" b="1">
                <a:cs typeface="Arial" panose="020B0604020202020204" pitchFamily="34" charset="0"/>
              </a:rPr>
              <a:t>Strikers                   —আআন্দোলন কারি।</a:t>
            </a:r>
          </a:p>
          <a:p>
            <a:r>
              <a:rPr lang="en-US" sz="2800" b="1">
                <a:cs typeface="Arial" panose="020B0604020202020204" pitchFamily="34" charset="0"/>
              </a:rPr>
              <a:t>State                       — রাষ্ট্র ।</a:t>
            </a:r>
          </a:p>
          <a:p>
            <a:r>
              <a:rPr lang="en-US" sz="2800" b="1">
                <a:cs typeface="Arial" panose="020B0604020202020204" pitchFamily="34" charset="0"/>
              </a:rPr>
              <a:t>Awareness             -</a:t>
            </a:r>
          </a:p>
          <a:p>
            <a:endParaRPr lang="en-US" sz="2800" b="1">
              <a:cs typeface="Arial" panose="020B0604020202020204" pitchFamily="34" charset="0"/>
            </a:endParaRPr>
          </a:p>
          <a:p>
            <a:pPr algn="ctr"/>
            <a:r>
              <a:rPr lang="en-US" sz="2800">
                <a:cs typeface="Arial" panose="020B0604020202020204" pitchFamily="34" charset="0"/>
              </a:rPr>
              <a:t>  </a:t>
            </a:r>
          </a:p>
          <a:p>
            <a:pPr algn="ctr"/>
            <a:r>
              <a:rPr lang="en-US" sz="2800">
                <a:cs typeface="Arial" panose="020B0604020202020204" pitchFamily="34" charset="0"/>
              </a:rPr>
              <a:t>   </a:t>
            </a:r>
          </a:p>
        </p:txBody>
      </p:sp>
    </p:spTree>
    <p:extLst>
      <p:ext uri="{BB962C8B-B14F-4D97-AF65-F5344CB8AC3E}">
        <p14:creationId xmlns:p14="http://schemas.microsoft.com/office/powerpoint/2010/main" val="1918802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842DEF-E0FF-C74C-A452-1222A802F0B7}"/>
              </a:ext>
            </a:extLst>
          </p:cNvPr>
          <p:cNvSpPr txBox="1"/>
          <p:nvPr/>
        </p:nvSpPr>
        <p:spPr>
          <a:xfrm>
            <a:off x="557892" y="1311656"/>
            <a:ext cx="11157857" cy="3139321"/>
          </a:xfrm>
          <a:prstGeom prst="rect">
            <a:avLst/>
          </a:prstGeom>
          <a:noFill/>
        </p:spPr>
        <p:txBody>
          <a:bodyPr wrap="square" rtlCol="0">
            <a:spAutoFit/>
          </a:bodyPr>
          <a:lstStyle/>
          <a:p>
            <a:pPr algn="l"/>
            <a:r>
              <a:rPr lang="en-US" b="1" i="1" u="sng"/>
              <a:t>Lesson 1 : Bangabandhu and the Language Movement </a:t>
            </a:r>
          </a:p>
          <a:p>
            <a:pPr algn="l"/>
            <a:endParaRPr lang="en-US" b="1" i="1" u="sng"/>
          </a:p>
          <a:p>
            <a:pPr algn="l"/>
            <a:endParaRPr lang="en-US" b="1" i="1" u="sng"/>
          </a:p>
          <a:p>
            <a:pPr algn="l"/>
            <a:r>
              <a:rPr lang="en-US" b="1"/>
              <a:t>Seikh Mujibur Rahman was one of the few student leaders played a significant role in turing the language movement into a mass movement. As a student leader,he was the central figure in organizing mass gatherings, rallies and strikes for raising awareness Against the discriminatory language policy of Pakistan. The language movement started when the Govorner GENERAL of  Pakistan, Muhammad Ali Jinnah, declared ❝Urdu and only Urdu shall be the state language of Pakistan ❞on 19 March 1948 at the racecourse Madian While addressing a public gathering. He again uttered the same on 24 March 1948 at the University of Dhaka durning his Convocation speech. The students instantly protested against this announcement vehemently. </a:t>
            </a:r>
          </a:p>
          <a:p>
            <a:pPr algn="l"/>
            <a:endParaRPr lang="en-US" b="1" i="1" u="sng"/>
          </a:p>
        </p:txBody>
      </p:sp>
    </p:spTree>
    <p:extLst>
      <p:ext uri="{BB962C8B-B14F-4D97-AF65-F5344CB8AC3E}">
        <p14:creationId xmlns:p14="http://schemas.microsoft.com/office/powerpoint/2010/main" val="1662111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Unknown User</cp:lastModifiedBy>
  <cp:revision>62</cp:revision>
  <dcterms:created xsi:type="dcterms:W3CDTF">2020-09-22T14:51:42Z</dcterms:created>
  <dcterms:modified xsi:type="dcterms:W3CDTF">2021-10-28T15:04:55Z</dcterms:modified>
</cp:coreProperties>
</file>