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67" r:id="rId4"/>
    <p:sldId id="265" r:id="rId5"/>
    <p:sldId id="263" r:id="rId6"/>
    <p:sldId id="264" r:id="rId7"/>
    <p:sldId id="262" r:id="rId8"/>
    <p:sldId id="261" r:id="rId9"/>
    <p:sldId id="260" r:id="rId10"/>
    <p:sldId id="259" r:id="rId11"/>
    <p:sldId id="258" r:id="rId12"/>
    <p:sldId id="25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4397" y="304800"/>
            <a:ext cx="8857203" cy="6477000"/>
            <a:chOff x="134397" y="304800"/>
            <a:chExt cx="8857203" cy="6477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97" y="304800"/>
              <a:ext cx="8857203" cy="6477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1447800" y="838200"/>
              <a:ext cx="541020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পাঠে</a:t>
              </a:r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3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3" y="135155"/>
            <a:ext cx="8705617" cy="657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64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1828800"/>
            <a:ext cx="58674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8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533400"/>
            <a:ext cx="5867400" cy="3200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কংসবণিক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৪৯নং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আংগারিয়া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শরীয়তপুর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43200" y="3276600"/>
            <a:ext cx="5867400" cy="3200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প্রক-প্রাথমিক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টিং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টং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কাণ্ড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864"/>
            <a:ext cx="8839200" cy="659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511"/>
            <a:ext cx="8763000" cy="65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5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982"/>
            <a:ext cx="8763000" cy="67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5" y="76200"/>
            <a:ext cx="8686800" cy="66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44677"/>
            <a:ext cx="8763000" cy="65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557"/>
            <a:ext cx="8763000" cy="65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1418"/>
            <a:ext cx="8763000" cy="65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</TotalTime>
  <Words>42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2006-08-16T00:00:00Z</dcterms:created>
  <dcterms:modified xsi:type="dcterms:W3CDTF">2021-10-31T08:23:55Z</dcterms:modified>
</cp:coreProperties>
</file>