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E8A-0CF3-478C-9BA8-05E29FD1F1EB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B26E-BDBF-41AC-AD39-63831CEE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E8A-0CF3-478C-9BA8-05E29FD1F1EB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B26E-BDBF-41AC-AD39-63831CEE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9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E8A-0CF3-478C-9BA8-05E29FD1F1EB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B26E-BDBF-41AC-AD39-63831CEE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9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E8A-0CF3-478C-9BA8-05E29FD1F1EB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B26E-BDBF-41AC-AD39-63831CEE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1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E8A-0CF3-478C-9BA8-05E29FD1F1EB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B26E-BDBF-41AC-AD39-63831CEE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E8A-0CF3-478C-9BA8-05E29FD1F1EB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B26E-BDBF-41AC-AD39-63831CEE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5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E8A-0CF3-478C-9BA8-05E29FD1F1EB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B26E-BDBF-41AC-AD39-63831CEE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0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E8A-0CF3-478C-9BA8-05E29FD1F1EB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B26E-BDBF-41AC-AD39-63831CEE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3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E8A-0CF3-478C-9BA8-05E29FD1F1EB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B26E-BDBF-41AC-AD39-63831CEE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5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E8A-0CF3-478C-9BA8-05E29FD1F1EB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B26E-BDBF-41AC-AD39-63831CEE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0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E8A-0CF3-478C-9BA8-05E29FD1F1EB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B26E-BDBF-41AC-AD39-63831CEE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3AE8A-0CF3-478C-9BA8-05E29FD1F1EB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AB26E-BDBF-41AC-AD39-63831CEE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8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762000"/>
          </a:xfrm>
        </p:spPr>
        <p:txBody>
          <a:bodyPr>
            <a:normAutofit/>
          </a:bodyPr>
          <a:lstStyle/>
          <a:p>
            <a:r>
              <a:rPr lang="bn-IN" sz="2400" u="sng" dirty="0" smtClean="0"/>
              <a:t>সবাইকে লাল গোলাপের শুভেচ্ছা</a:t>
            </a:r>
            <a:endParaRPr lang="en-US" sz="24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403147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2819400" cy="2686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27" y="457200"/>
            <a:ext cx="769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u="sng" dirty="0" smtClean="0"/>
              <a:t>                   </a:t>
            </a:r>
            <a:endParaRPr lang="en-US" u="sng" dirty="0"/>
          </a:p>
          <a:p>
            <a:pPr algn="ctr"/>
            <a:r>
              <a:rPr lang="bn-IN" u="sng" dirty="0" smtClean="0"/>
              <a:t>ছবিতে কি বুঝাচ্ছে?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19200"/>
            <a:ext cx="2590800" cy="243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1295400"/>
            <a:ext cx="28765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3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42233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u="sng" dirty="0" smtClean="0"/>
              <a:t>তোমরা প্রাচীন ব্যবসা ও আধুনিক ব্যবসার ৫টি পার্থক্য লিখ।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3825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5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u="sng" dirty="0" smtClean="0"/>
              <a:t>মুল্যায়ন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647" y="2264004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dirty="0" smtClean="0"/>
              <a:t>ব্যবসা </a:t>
            </a:r>
            <a:r>
              <a:rPr lang="bn-IN" dirty="0"/>
              <a:t>কত প্রকার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dirty="0" smtClean="0"/>
              <a:t>ব্যবসার গুরুত্ব লিখ।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dirty="0" smtClean="0"/>
              <a:t>ব্যব্যবসা কি?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বাড়ীর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2800" u="sng" dirty="0" smtClean="0"/>
              <a:t>তথ্য প্রযুক্তিতে আধুনিক ব্যবসার উদ্দেশ্য ব্যাখ্যা কর।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6198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72775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u="sng" dirty="0" smtClean="0"/>
              <a:t>ধন্যবাদ  </a:t>
            </a:r>
            <a:r>
              <a:rPr lang="en-US" u="sng" dirty="0" smtClean="0"/>
              <a:t> </a:t>
            </a:r>
            <a:r>
              <a:rPr lang="bn-IN" u="sng" dirty="0" smtClean="0"/>
              <a:t>সবাইকে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4876800" cy="43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162800" cy="1112838"/>
          </a:xfrm>
        </p:spPr>
        <p:txBody>
          <a:bodyPr>
            <a:normAutofit/>
          </a:bodyPr>
          <a:lstStyle/>
          <a:p>
            <a:pPr algn="just"/>
            <a:r>
              <a:rPr lang="bn-IN" sz="2800" dirty="0" smtClean="0"/>
              <a:t>              শিক্ষক পরিচিতি  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1800" dirty="0" smtClean="0"/>
              <a:t>নামঃ নুরনবী ইসলাম</a:t>
            </a:r>
          </a:p>
          <a:p>
            <a:r>
              <a:rPr lang="bn-IN" sz="1800" dirty="0" smtClean="0"/>
              <a:t>পদবীঃ প্রভাষক </a:t>
            </a:r>
          </a:p>
          <a:p>
            <a:r>
              <a:rPr lang="bn-IN" sz="1800" dirty="0" smtClean="0"/>
              <a:t>ব্যবস্থাপনা</a:t>
            </a:r>
          </a:p>
          <a:p>
            <a:r>
              <a:rPr lang="bn-IN" sz="1800" dirty="0" smtClean="0"/>
              <a:t>সোনাহার বি এম কলেজ</a:t>
            </a:r>
          </a:p>
          <a:p>
            <a:r>
              <a:rPr lang="bn-IN" sz="1800" dirty="0" smtClean="0"/>
              <a:t>দেবীগঞ্জ, পঞ্চগড়</a:t>
            </a:r>
          </a:p>
          <a:p>
            <a:r>
              <a:rPr lang="bn-IN" sz="1800" dirty="0" smtClean="0"/>
              <a:t>মোবাইলঃ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3048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21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পাঠ 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200401"/>
          </a:xfrm>
        </p:spPr>
        <p:txBody>
          <a:bodyPr/>
          <a:lstStyle/>
          <a:p>
            <a:pPr algn="ctr"/>
            <a:r>
              <a:rPr lang="bn-IN" u="sng" dirty="0" smtClean="0">
                <a:solidFill>
                  <a:srgbClr val="7030A0"/>
                </a:solidFill>
              </a:rPr>
              <a:t>বিষয়ঃ ব্যবসায় সংগঠন </a:t>
            </a:r>
          </a:p>
          <a:p>
            <a:pPr algn="ctr"/>
            <a:r>
              <a:rPr lang="bn-IN" dirty="0" smtClean="0">
                <a:solidFill>
                  <a:srgbClr val="7030A0"/>
                </a:solidFill>
              </a:rPr>
              <a:t>অধ্যায়ঃ     দিতীয়</a:t>
            </a:r>
          </a:p>
          <a:p>
            <a:pPr algn="ctr"/>
            <a:r>
              <a:rPr lang="bn-IN" dirty="0" smtClean="0">
                <a:solidFill>
                  <a:srgbClr val="7030A0"/>
                </a:solidFill>
              </a:rPr>
              <a:t>সময়ঃ      ১১.০০</a:t>
            </a:r>
          </a:p>
          <a:p>
            <a:pPr algn="ctr"/>
            <a:r>
              <a:rPr lang="bn-IN" dirty="0" smtClean="0">
                <a:solidFill>
                  <a:srgbClr val="7030A0"/>
                </a:solidFill>
              </a:rPr>
              <a:t>তারিখঃ  ২৬.১০.২১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1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14" y="2808144"/>
            <a:ext cx="3255386" cy="21448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5268"/>
            <a:ext cx="3276600" cy="2287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1752600"/>
          </a:xfrm>
        </p:spPr>
        <p:txBody>
          <a:bodyPr>
            <a:normAutofit/>
          </a:bodyPr>
          <a:lstStyle/>
          <a:p>
            <a:r>
              <a:rPr lang="bn-IN" sz="2000" dirty="0" smtClean="0"/>
              <a:t>     </a:t>
            </a:r>
            <a:r>
              <a:rPr lang="bn-IN" sz="2000" u="sng" dirty="0" smtClean="0"/>
              <a:t>ছবিতে আমরা কি দেখতে পাই?</a:t>
            </a:r>
            <a:r>
              <a:rPr lang="bn-IN" sz="2000" dirty="0" smtClean="0"/>
              <a:t/>
            </a:r>
            <a:br>
              <a:rPr lang="bn-IN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761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752600"/>
          </a:xfrm>
        </p:spPr>
        <p:txBody>
          <a:bodyPr>
            <a:normAutofit/>
          </a:bodyPr>
          <a:lstStyle/>
          <a:p>
            <a:r>
              <a:rPr lang="bn-IN" sz="2000" u="sng" dirty="0" smtClean="0"/>
              <a:t>আজকের পাঠ।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bn-IN" sz="2000" u="sng" dirty="0" smtClean="0"/>
              <a:t/>
            </a:r>
            <a:br>
              <a:rPr lang="bn-IN" sz="2000" u="sng" dirty="0" smtClean="0"/>
            </a:br>
            <a:r>
              <a:rPr lang="bn-IN" sz="2000" u="sng" dirty="0" smtClean="0"/>
              <a:t>আধুনিক </a:t>
            </a:r>
            <a:r>
              <a:rPr lang="bn-IN" sz="2000" u="sng" dirty="0" smtClean="0"/>
              <a:t>ব্যবসার ধারনা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17821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sz="3600" u="sng" dirty="0" smtClean="0"/>
              <a:t>শিখন ফলঃ</a:t>
            </a:r>
            <a:r>
              <a:rPr lang="bn-IN" u="sng" dirty="0" smtClean="0"/>
              <a:t/>
            </a:r>
            <a:br>
              <a:rPr lang="bn-IN" u="sng" dirty="0" smtClean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1400" u="sng" dirty="0" smtClean="0">
                <a:solidFill>
                  <a:srgbClr val="7030A0"/>
                </a:solidFill>
              </a:rPr>
              <a:t>এই পাঠ শেষে শিক্ষার্থীরা-</a:t>
            </a:r>
            <a:r>
              <a:rPr lang="bn-IN" sz="1400" dirty="0" smtClean="0"/>
              <a:t>----</a:t>
            </a:r>
          </a:p>
          <a:p>
            <a:pPr>
              <a:buFont typeface="Wingdings" pitchFamily="2" charset="2"/>
              <a:buChar char="Ø"/>
            </a:pPr>
            <a:r>
              <a:rPr lang="bn-IN" sz="1400" dirty="0" smtClean="0"/>
              <a:t>আধুনিক ব্যবসাঃকাকে বলে </a:t>
            </a:r>
          </a:p>
          <a:p>
            <a:pPr>
              <a:buFont typeface="Wingdings" pitchFamily="2" charset="2"/>
              <a:buChar char="Ø"/>
            </a:pPr>
            <a:r>
              <a:rPr lang="bn-IN" sz="1400" dirty="0"/>
              <a:t>প্রাচীন </a:t>
            </a:r>
            <a:r>
              <a:rPr lang="bn-IN" sz="1400" dirty="0" smtClean="0"/>
              <a:t>ব্যবসা ও আধুনিক ব্যবসা উদাহরণ দাও।–</a:t>
            </a:r>
          </a:p>
          <a:p>
            <a:pPr>
              <a:buFont typeface="Wingdings" pitchFamily="2" charset="2"/>
              <a:buChar char="Ø"/>
            </a:pPr>
            <a:endParaRPr lang="bn-IN" sz="1400" dirty="0" smtClean="0"/>
          </a:p>
          <a:p>
            <a:pPr>
              <a:buFont typeface="Wingdings" pitchFamily="2" charset="2"/>
              <a:buChar char="Ø"/>
            </a:pPr>
            <a:r>
              <a:rPr lang="bn-IN" sz="1400" dirty="0" smtClean="0"/>
              <a:t>আধুনিক ব্যবসার গুরুত্ব লিখ।</a:t>
            </a:r>
          </a:p>
        </p:txBody>
      </p:sp>
    </p:spTree>
    <p:extLst>
      <p:ext uri="{BB962C8B-B14F-4D97-AF65-F5344CB8AC3E}">
        <p14:creationId xmlns:p14="http://schemas.microsoft.com/office/powerpoint/2010/main" val="26512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85800"/>
            <a:ext cx="7162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n-IN" u="sng" dirty="0" smtClean="0"/>
          </a:p>
          <a:p>
            <a:pPr algn="just"/>
            <a:r>
              <a:rPr lang="bn-IN" u="sng" dirty="0" smtClean="0"/>
              <a:t>আধুনিক ব্যবসা</a:t>
            </a:r>
            <a:endParaRPr lang="bn-IN" u="sng" dirty="0"/>
          </a:p>
          <a:p>
            <a:pPr algn="just"/>
            <a:endParaRPr lang="bn-IN" u="sng" dirty="0" smtClean="0"/>
          </a:p>
          <a:p>
            <a:pPr algn="just"/>
            <a:endParaRPr lang="bn-IN" u="sng" dirty="0"/>
          </a:p>
          <a:p>
            <a:pPr algn="just"/>
            <a:endParaRPr lang="bn-IN" u="sng" dirty="0" smtClean="0"/>
          </a:p>
          <a:p>
            <a:pPr algn="just"/>
            <a:endParaRPr lang="bn-IN" u="sng" dirty="0"/>
          </a:p>
          <a:p>
            <a:pPr algn="just"/>
            <a:endParaRPr lang="bn-IN" u="sng" dirty="0" smtClean="0"/>
          </a:p>
          <a:p>
            <a:pPr algn="just"/>
            <a:endParaRPr lang="bn-IN" u="sng" dirty="0"/>
          </a:p>
          <a:p>
            <a:pPr algn="just"/>
            <a:endParaRPr lang="bn-IN" u="sng" dirty="0" smtClean="0"/>
          </a:p>
          <a:p>
            <a:pPr algn="just"/>
            <a:endParaRPr lang="bn-IN" u="sng" dirty="0"/>
          </a:p>
          <a:p>
            <a:pPr algn="just"/>
            <a:endParaRPr lang="bn-IN" u="sng" dirty="0" smtClean="0"/>
          </a:p>
          <a:p>
            <a:pPr algn="just"/>
            <a:endParaRPr lang="bn-IN" u="sng" dirty="0"/>
          </a:p>
          <a:p>
            <a:pPr algn="just"/>
            <a:endParaRPr lang="bn-IN" u="sng" dirty="0" smtClean="0"/>
          </a:p>
          <a:p>
            <a:pPr algn="just"/>
            <a:endParaRPr lang="bn-IN" u="sng" dirty="0"/>
          </a:p>
          <a:p>
            <a:pPr algn="just"/>
            <a:endParaRPr lang="bn-IN" u="sng" dirty="0" smtClean="0"/>
          </a:p>
          <a:p>
            <a:pPr algn="just"/>
            <a:endParaRPr lang="bn-IN" u="sng" dirty="0"/>
          </a:p>
          <a:p>
            <a:pPr algn="just"/>
            <a:endParaRPr lang="bn-IN" u="sng" dirty="0" smtClean="0"/>
          </a:p>
          <a:p>
            <a:pPr algn="just"/>
            <a:r>
              <a:rPr lang="bn-IN" u="sng" dirty="0" smtClean="0"/>
              <a:t>আ</a:t>
            </a:r>
            <a:r>
              <a:rPr lang="bn-IN" u="sng" dirty="0" smtClean="0">
                <a:solidFill>
                  <a:srgbClr val="C00000"/>
                </a:solidFill>
              </a:rPr>
              <a:t>ধুনিক </a:t>
            </a:r>
            <a:r>
              <a:rPr lang="bn-IN" u="sng" dirty="0">
                <a:solidFill>
                  <a:srgbClr val="C00000"/>
                </a:solidFill>
              </a:rPr>
              <a:t>ব্যবসাঃ </a:t>
            </a:r>
            <a:r>
              <a:rPr lang="bn-IN" dirty="0">
                <a:solidFill>
                  <a:srgbClr val="C00000"/>
                </a:solidFill>
              </a:rPr>
              <a:t>মানুষ তার অর্থনৈতিক চাহিদা মেটানোর জন্য আধুনিক প্রযুক্তি ও যন্ত্রপাতি ব্যবহার করে যে ব্যবসা প্রতিস্টান গড়ে তোলে তাকে আধুনিক ব্যবসা বলে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91" y="1624445"/>
            <a:ext cx="3782291" cy="3075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3" y="1600200"/>
            <a:ext cx="3048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9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/>
          </a:bodyPr>
          <a:lstStyle/>
          <a:p>
            <a:r>
              <a:rPr lang="bn-IN" sz="3200" dirty="0" smtClean="0"/>
              <a:t>প্রাচীন ব্যবসার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3886200" cy="2895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648200"/>
            <a:ext cx="2687782" cy="1916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43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8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u="sng" dirty="0" smtClean="0">
                <a:latin typeface="NikoshBAN" pitchFamily="2" charset="0"/>
                <a:cs typeface="NikoshBAN" pitchFamily="2" charset="0"/>
              </a:rPr>
              <a:t>আধুনিক ব্যবসার গুরুত্ব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76400"/>
            <a:ext cx="4953000" cy="34873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2969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133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সবাইকে লাল গোলাপের শুভেচ্ছা</vt:lpstr>
      <vt:lpstr>              শিক্ষক পরিচিতি    </vt:lpstr>
      <vt:lpstr>পাঠ পরিচিতি</vt:lpstr>
      <vt:lpstr>     ছবিতে আমরা কি দেখতে পাই? </vt:lpstr>
      <vt:lpstr>আজকের পাঠ।  আধুনিক ব্যবসার ধারনা</vt:lpstr>
      <vt:lpstr>শিখন ফলঃ </vt:lpstr>
      <vt:lpstr>PowerPoint Presentation</vt:lpstr>
      <vt:lpstr>প্রাচীন ব্যবসার</vt:lpstr>
      <vt:lpstr>আধুনিক ব্যবসার গুরুত্ব</vt:lpstr>
      <vt:lpstr>PowerPoint Presentation</vt:lpstr>
      <vt:lpstr>PowerPoint Presentation</vt:lpstr>
      <vt:lpstr>PowerPoint Presentation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UITRCE</dc:creator>
  <cp:lastModifiedBy>UITRCE</cp:lastModifiedBy>
  <cp:revision>53</cp:revision>
  <dcterms:created xsi:type="dcterms:W3CDTF">2021-10-26T03:20:36Z</dcterms:created>
  <dcterms:modified xsi:type="dcterms:W3CDTF">2021-10-31T03:11:41Z</dcterms:modified>
</cp:coreProperties>
</file>