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51" r:id="rId2"/>
    <p:sldId id="452" r:id="rId3"/>
    <p:sldId id="388" r:id="rId4"/>
    <p:sldId id="457" r:id="rId5"/>
    <p:sldId id="464" r:id="rId6"/>
    <p:sldId id="467" r:id="rId7"/>
    <p:sldId id="391" r:id="rId8"/>
    <p:sldId id="392" r:id="rId9"/>
    <p:sldId id="477" r:id="rId10"/>
    <p:sldId id="469" r:id="rId11"/>
    <p:sldId id="478" r:id="rId12"/>
    <p:sldId id="471" r:id="rId13"/>
    <p:sldId id="480" r:id="rId14"/>
    <p:sldId id="483" r:id="rId15"/>
    <p:sldId id="475" r:id="rId16"/>
    <p:sldId id="484" r:id="rId17"/>
    <p:sldId id="481" r:id="rId18"/>
    <p:sldId id="404" r:id="rId19"/>
    <p:sldId id="486" r:id="rId20"/>
    <p:sldId id="487" r:id="rId21"/>
    <p:sldId id="406" r:id="rId22"/>
    <p:sldId id="408" r:id="rId23"/>
    <p:sldId id="409" r:id="rId24"/>
    <p:sldId id="41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EAFCD68-9D36-4AF1-A71A-C1B22EB09E42}" type="datetime2">
              <a:rPr lang="en-US" smtClean="0"/>
              <a:pPr/>
              <a:t>Saturday, December 19, 2020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Saturday, December 19, 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Saturday, December 19,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 descr="Agartla Case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79948" y="1547752"/>
            <a:ext cx="6622504" cy="374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রাজারবাগ পুলিশ লাইনে আগু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447800"/>
            <a:ext cx="24384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0" y="609600"/>
            <a:ext cx="6510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038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4114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0" y="4038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4876800"/>
            <a:ext cx="11159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ঘোড়দৌড়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জুয়া খেলার ছবি.jpg"/>
          <p:cNvPicPr>
            <a:picLocks noChangeAspect="1"/>
          </p:cNvPicPr>
          <p:nvPr/>
        </p:nvPicPr>
        <p:blipFill>
          <a:blip r:embed="rId4"/>
          <a:srcRect b="8108"/>
          <a:stretch>
            <a:fillRect/>
          </a:stretch>
        </p:blipFill>
        <p:spPr>
          <a:xfrm>
            <a:off x="9448800" y="1371600"/>
            <a:ext cx="2286000" cy="2514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72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pic>
        <p:nvPicPr>
          <p:cNvPr id="4098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447800"/>
            <a:ext cx="2819400" cy="2590800"/>
          </a:xfrm>
          <a:prstGeom prst="rect">
            <a:avLst/>
          </a:prstGeom>
          <a:noFill/>
        </p:spPr>
      </p:pic>
      <p:pic>
        <p:nvPicPr>
          <p:cNvPr id="1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33400" y="1447800"/>
            <a:ext cx="27432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10200" y="381000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3434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উকাজ মেলার ছবি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518160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4495800"/>
            <a:ext cx="423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344593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914400" y="4495800"/>
            <a:ext cx="2930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219200"/>
            <a:ext cx="3584264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38400" y="381000"/>
            <a:ext cx="8493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2578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উইলিয়াম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শেকসপিয়র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0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0" y="1066801"/>
            <a:ext cx="3276600" cy="2971800"/>
          </a:xfrm>
        </p:spPr>
      </p:pic>
      <p:pic>
        <p:nvPicPr>
          <p:cNvPr id="9" name="Picture 3" descr="C:\Users\need\Pictures\প্রেসিডেন্ট আইয়ুব খান1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0600" y="1066800"/>
            <a:ext cx="3124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57600" y="381000"/>
            <a:ext cx="5101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1148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নিকটবর্তী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114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দোকান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050" name="Picture 2" descr="C:\Users\need\Desktop\Pre Islamic Photo\কাবা ঘরের ছবি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066800"/>
            <a:ext cx="3128210" cy="2971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839200" y="4038600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05200" y="533400"/>
            <a:ext cx="587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15240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ঝুলন্ত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3" descr="C:\Users\need\Desktop\Pre Islamic Photo\কাবা ঘরের ছব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066800"/>
            <a:ext cx="3054246" cy="2286000"/>
          </a:xfrm>
          <a:prstGeom prst="rect">
            <a:avLst/>
          </a:prstGeom>
          <a:noFill/>
        </p:spPr>
      </p:pic>
      <p:pic>
        <p:nvPicPr>
          <p:cNvPr id="15" name="Picture 14" descr="C:\Users\need\Desktop\Pre Islamic Photo\আরবি ক্যালিগ্রাফি সোনালী হরফের ছবি7.jpg"/>
          <p:cNvPicPr>
            <a:picLocks noChangeAspect="1" noChangeArrowheads="1"/>
          </p:cNvPicPr>
          <p:nvPr/>
        </p:nvPicPr>
        <p:blipFill>
          <a:blip r:embed="rId3"/>
          <a:srcRect b="8696"/>
          <a:stretch>
            <a:fillRect/>
          </a:stretch>
        </p:blipFill>
        <p:spPr bwMode="auto">
          <a:xfrm>
            <a:off x="3200400" y="3657600"/>
            <a:ext cx="838199" cy="1066800"/>
          </a:xfrm>
          <a:prstGeom prst="rect">
            <a:avLst/>
          </a:prstGeom>
          <a:noFill/>
        </p:spPr>
      </p:pic>
      <p:pic>
        <p:nvPicPr>
          <p:cNvPr id="3074" name="Picture 2" descr="C:\Users\need\Desktop\Pre Islamic Photo\আরবি ক্যালিগ্রাফি সোনালী হরফের ছবি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657600"/>
            <a:ext cx="761999" cy="1068370"/>
          </a:xfrm>
          <a:prstGeom prst="rect">
            <a:avLst/>
          </a:prstGeom>
          <a:noFill/>
        </p:spPr>
      </p:pic>
      <p:pic>
        <p:nvPicPr>
          <p:cNvPr id="3075" name="Picture 3" descr="C:\Users\need\Desktop\Pre Islamic Photo\আরবি ক্যালিগ্রাফ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3657600"/>
            <a:ext cx="762000" cy="1066799"/>
          </a:xfrm>
          <a:prstGeom prst="rect">
            <a:avLst/>
          </a:prstGeom>
          <a:noFill/>
        </p:spPr>
      </p:pic>
      <p:pic>
        <p:nvPicPr>
          <p:cNvPr id="3077" name="Picture 5" descr="C:\Users\need\Desktop\Pre Islamic Photo\আরবি ক্যালিগ্রাফি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581400"/>
            <a:ext cx="758884" cy="1071562"/>
          </a:xfrm>
          <a:prstGeom prst="rect">
            <a:avLst/>
          </a:prstGeom>
          <a:noFill/>
        </p:spPr>
      </p:pic>
      <p:pic>
        <p:nvPicPr>
          <p:cNvPr id="3078" name="Picture 6" descr="C:\Users\need\Desktop\Pre Islamic Photo\আরবি ক্যালিগ্রাফি সোনালী হরফের ছবি8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0" y="3657600"/>
            <a:ext cx="762000" cy="1083436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আরবি ক্যালিগ্রাফি সোনালী হরফের ছবি2.jpg"/>
          <p:cNvPicPr>
            <a:picLocks noChangeAspect="1" noChangeArrowheads="1"/>
          </p:cNvPicPr>
          <p:nvPr/>
        </p:nvPicPr>
        <p:blipFill>
          <a:blip r:embed="rId8"/>
          <a:srcRect l="8810" r="7498"/>
          <a:stretch>
            <a:fillRect/>
          </a:stretch>
        </p:blipFill>
        <p:spPr bwMode="auto">
          <a:xfrm>
            <a:off x="7772400" y="3581400"/>
            <a:ext cx="758952" cy="1066800"/>
          </a:xfrm>
          <a:prstGeom prst="rect">
            <a:avLst/>
          </a:prstGeom>
          <a:noFill/>
        </p:spPr>
      </p:pic>
      <p:pic>
        <p:nvPicPr>
          <p:cNvPr id="3080" name="Picture 8" descr="C:\Users\need\Desktop\Pre Islamic Photo\আরবি ক্যালিগ্রাফি সোনালী হরফের ছবি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3581400"/>
            <a:ext cx="815011" cy="1065674"/>
          </a:xfrm>
          <a:prstGeom prst="rect">
            <a:avLst/>
          </a:prstGeom>
          <a:noFill/>
        </p:spPr>
      </p:pic>
      <p:sp>
        <p:nvSpPr>
          <p:cNvPr id="19" name="Left Arrow 18"/>
          <p:cNvSpPr/>
          <p:nvPr/>
        </p:nvSpPr>
        <p:spPr>
          <a:xfrm>
            <a:off x="8229600" y="1828800"/>
            <a:ext cx="1143000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81" name="Picture 9" descr="C:\Users\need\Desktop\Pre Islamic Photo\আরবি ক্যালিগ্রাফি সোনালী হরফের ছবি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" y="1371600"/>
            <a:ext cx="2514600" cy="15430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2971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লিখছে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1000" y="3886200"/>
            <a:ext cx="1143000" cy="7620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1.11111E-6 L 0.3 -0.2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0.1875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7778 L 0.07084 -0.199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7778 L -0.00612 -0.2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38 0.05556 L -0.10612 -0.2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544 L -0.19375 -0.22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778 L -0.30625 -0.22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457200"/>
            <a:ext cx="7399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1219200"/>
            <a:ext cx="2310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1828800"/>
            <a:ext cx="1495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তারাফা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438400"/>
            <a:ext cx="3076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কুলসুম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048000"/>
            <a:ext cx="3036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লাবিদ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রাবিয়া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724400"/>
            <a:ext cx="1515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যুহায়ের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191000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হিল্লিজা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36576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আনতারা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ইবনে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শাদ্দাদ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Content Placeholder 5" descr="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24200"/>
            <a:ext cx="2777805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19200" y="5638800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কায়েস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6537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191000"/>
            <a:ext cx="58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4114800"/>
            <a:ext cx="484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বংশগৌরব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কাহিনী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যুদ্ধ-বিগ্রহের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ঘটনাবলি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C:\Users\need\Desktop\Pre Islamic Photo\ইসলামের আবিভার্বের আগে ও পরে.jpg"/>
          <p:cNvPicPr>
            <a:picLocks noChangeAspect="1" noChangeArrowheads="1"/>
          </p:cNvPicPr>
          <p:nvPr/>
        </p:nvPicPr>
        <p:blipFill>
          <a:blip r:embed="rId2"/>
          <a:srcRect t="20779" r="53517"/>
          <a:stretch>
            <a:fillRect/>
          </a:stretch>
        </p:blipFill>
        <p:spPr bwMode="auto">
          <a:xfrm>
            <a:off x="2209800" y="1600200"/>
            <a:ext cx="3124200" cy="2507581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যুদ্ধ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600200"/>
            <a:ext cx="311634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eed\Pictures\আগরতলা মামলার বিরূদ্ধে আন্দোলনের ছবি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1295400"/>
            <a:ext cx="4556280" cy="33694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438400" y="4724400"/>
            <a:ext cx="7143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কাজ মেলার ছবি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3124200" cy="2899843"/>
          </a:xfrm>
          <a:prstGeom prst="rect">
            <a:avLst/>
          </a:prstGeom>
        </p:spPr>
      </p:pic>
      <p:pic>
        <p:nvPicPr>
          <p:cNvPr id="3" name="Picture 2" descr="উকাজ মেলার ছবি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00200"/>
            <a:ext cx="3276600" cy="2895600"/>
          </a:xfrm>
          <a:prstGeom prst="rect">
            <a:avLst/>
          </a:prstGeom>
        </p:spPr>
      </p:pic>
      <p:pic>
        <p:nvPicPr>
          <p:cNvPr id="4" name="Picture 3" descr="আরবি ক্যালিগ্রাফি সোনালী হরফের ছবি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600200"/>
            <a:ext cx="3124200" cy="28956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609600"/>
            <a:ext cx="4267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9530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কাবাঘরে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52800" y="457200"/>
            <a:ext cx="4948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8100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কবিদের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সমাগম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01200" y="38100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105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50" name="Picture 2" descr="C:\Users\need\Desktop\Pre Islamic Photo\উকাজ মেলার ছবি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2600" y="1447800"/>
            <a:ext cx="2268220" cy="2286000"/>
          </a:xfrm>
          <a:prstGeom prst="rect">
            <a:avLst/>
          </a:prstGeom>
          <a:noFill/>
        </p:spPr>
      </p:pic>
      <p:pic>
        <p:nvPicPr>
          <p:cNvPr id="2052" name="Picture 4" descr="C:\Users\need\Desktop\Pre Islamic Photo\আরবের শেকসপিয়র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2857500" cy="2286000"/>
          </a:xfrm>
          <a:prstGeom prst="rect">
            <a:avLst/>
          </a:prstGeom>
          <a:noFill/>
        </p:spPr>
      </p:pic>
      <p:pic>
        <p:nvPicPr>
          <p:cNvPr id="2053" name="Picture 5" descr="C:\Users\need\Desktop\Pre Islamic Photo\আরবের শেকসপিয়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447800"/>
            <a:ext cx="2514600" cy="2276475"/>
          </a:xfrm>
          <a:prstGeom prst="rect">
            <a:avLst/>
          </a:prstGeom>
          <a:noFill/>
        </p:spPr>
      </p:pic>
      <p:pic>
        <p:nvPicPr>
          <p:cNvPr id="1026" name="Picture 2" descr="C:\Users\need\Desktop\Pre Islamic Photo\হিলফুল ফুজুল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447800"/>
            <a:ext cx="2590800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505200" y="3886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733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8" grpId="0" build="p"/>
      <p:bldP spid="14" grpId="0" build="p"/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4876800"/>
            <a:ext cx="795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উকাজ মেলার ছবি.jpg"/>
          <p:cNvPicPr>
            <a:picLocks noChangeAspect="1" noChangeArrowheads="1"/>
          </p:cNvPicPr>
          <p:nvPr/>
        </p:nvPicPr>
        <p:blipFill>
          <a:blip r:embed="rId2"/>
          <a:srcRect l="1322" r="814"/>
          <a:stretch>
            <a:fillRect/>
          </a:stretch>
        </p:blipFill>
        <p:spPr bwMode="auto">
          <a:xfrm>
            <a:off x="3810000" y="1524000"/>
            <a:ext cx="5638800" cy="3228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133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2533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কায়েস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হজ্জ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বসত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কাবাঘরের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ঝুলিয়ে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4591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9906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34" y="1524000"/>
            <a:ext cx="4255851" cy="3200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609600"/>
            <a:ext cx="4044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/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5" name="Picture 3" descr="C:\Users\need\Desktop\Pre Islamic Photo\বইয়ের ছবি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28800"/>
            <a:ext cx="5926667" cy="38100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810000" cy="4114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219200"/>
            <a:ext cx="25908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rcRect t="8333"/>
          <a:stretch>
            <a:fillRect/>
          </a:stretch>
        </p:blipFill>
        <p:spPr>
          <a:xfrm>
            <a:off x="6400800" y="1219200"/>
            <a:ext cx="24384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3434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4419600"/>
            <a:ext cx="181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বইমেলা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34340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400" dirty="0"/>
          </a:p>
        </p:txBody>
      </p:sp>
      <p:pic>
        <p:nvPicPr>
          <p:cNvPr id="1026" name="Picture 2" descr="C:\Users\need\Desktop\Pre Islamic Photo\বাংলা একাডেমির ছব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2667000" cy="3048000"/>
          </a:xfrm>
          <a:prstGeom prst="rect">
            <a:avLst/>
          </a:prstGeom>
          <a:noFill/>
        </p:spPr>
      </p:pic>
      <p:pic>
        <p:nvPicPr>
          <p:cNvPr id="14" name="Picture 13" descr="পালন সরকার.jpg"/>
          <p:cNvPicPr>
            <a:picLocks noChangeAspect="1"/>
          </p:cNvPicPr>
          <p:nvPr/>
        </p:nvPicPr>
        <p:blipFill>
          <a:blip r:embed="rId6"/>
          <a:srcRect b="11579"/>
          <a:stretch>
            <a:fillRect/>
          </a:stretch>
        </p:blipFill>
        <p:spPr>
          <a:xfrm>
            <a:off x="9144000" y="1143000"/>
            <a:ext cx="2524125" cy="3200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25000" y="44196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0"/>
            <a:ext cx="9759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আয়োজিত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9" name="Picture 18" descr="একুশে বই মেলার ছবি.jpg"/>
          <p:cNvPicPr>
            <a:picLocks noChangeAspect="1"/>
          </p:cNvPicPr>
          <p:nvPr/>
        </p:nvPicPr>
        <p:blipFill>
          <a:blip r:embed="rId2"/>
          <a:srcRect l="17021" r="21277"/>
          <a:stretch>
            <a:fillRect/>
          </a:stretch>
        </p:blipFill>
        <p:spPr>
          <a:xfrm>
            <a:off x="3657600" y="1066800"/>
            <a:ext cx="1803105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Desktop\Pre Islamic Photo\পল্লি কবি জসিম উদ্দি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179964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মাইকেল মধুসূদন দত্ত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990600"/>
            <a:ext cx="1676400" cy="1910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need\Desktop\Pre Islamic Photo\কবি রবিন্দ্রনাথ ঠাকুর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066800"/>
            <a:ext cx="17145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304800"/>
            <a:ext cx="4495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C:\Users\need\Desktop\Pre Islamic Photo\একুশে পদক প্রাপ্ত কবি শামসুর রাহমান.jpg"/>
          <p:cNvPicPr>
            <a:picLocks noChangeAspect="1" noChangeArrowheads="1"/>
          </p:cNvPicPr>
          <p:nvPr/>
        </p:nvPicPr>
        <p:blipFill>
          <a:blip r:embed="rId6"/>
          <a:srcRect b="18367"/>
          <a:stretch>
            <a:fillRect/>
          </a:stretch>
        </p:blipFill>
        <p:spPr bwMode="auto">
          <a:xfrm>
            <a:off x="8001000" y="3429000"/>
            <a:ext cx="19050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need\Desktop\Pre Islamic Photo\কবি সৈয়দ শামসুল হক একুশে পদক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905000" y="3505200"/>
            <a:ext cx="1963438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05400" y="3429000"/>
            <a:ext cx="1828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677400" y="3048000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মধুসূদন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97180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ঠাকুর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জসীমউদদীন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97180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58200" y="5410200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রোকেয়া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791200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সাহিত্যিগণ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410200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  <p:bldP spid="18" grpId="0" build="p"/>
      <p:bldP spid="20" grpId="0"/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981200"/>
            <a:ext cx="357041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রাজারবাগ পুলিশ লাইন মুক্তিযুদ্ধ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81200"/>
            <a:ext cx="3429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12192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518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মাননীয়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763000" y="5181600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s-IN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ড.নুরুন নবী</a:t>
            </a:r>
            <a:endParaRPr lang="en-US" sz="2000" dirty="0"/>
          </a:p>
        </p:txBody>
      </p:sp>
      <p:pic>
        <p:nvPicPr>
          <p:cNvPr id="10" name="Picture 9" descr="একুশে পদক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981200"/>
            <a:ext cx="3352800" cy="3124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609600"/>
            <a:ext cx="698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Pictures\Agartla Cas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1512570"/>
            <a:ext cx="4930942" cy="4684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90268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সাবায়ে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মুয়াল্লাকাত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আইয়ামে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জাহেলিয়া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381000"/>
            <a:ext cx="7034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4872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need\Pictures\Camel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9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রাজারবাগ পুলিশ লাই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3716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9" descr="C:\Users\need\Desktop\Pre Islamic Photo\কবি আল মাহমুদ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534400" y="1447800"/>
            <a:ext cx="26670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382000" y="4038600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3962400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দ্রব্য-সামগ্রী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8" grpId="0"/>
      <p:bldP spid="15" grpId="0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701</Words>
  <Application>Microsoft Office PowerPoint</Application>
  <PresentationFormat>Custom</PresentationFormat>
  <Paragraphs>119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659</cp:revision>
  <dcterms:created xsi:type="dcterms:W3CDTF">2020-01-13T03:23:51Z</dcterms:created>
  <dcterms:modified xsi:type="dcterms:W3CDTF">2020-12-18T19:13:09Z</dcterms:modified>
</cp:coreProperties>
</file>