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63" r:id="rId3"/>
    <p:sldId id="265" r:id="rId4"/>
    <p:sldId id="260" r:id="rId5"/>
    <p:sldId id="256" r:id="rId6"/>
    <p:sldId id="257" r:id="rId7"/>
    <p:sldId id="258" r:id="rId8"/>
    <p:sldId id="259" r:id="rId9"/>
    <p:sldId id="261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2E3B6-23C4-4F3B-A07D-4525843129EC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BE720-3679-4579-B140-F9069F141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6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BE720-3679-4579-B140-F9069F1410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6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19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09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713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91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90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90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242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32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4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36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0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11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56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96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4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25421C-8529-4611-972F-BC3FC788B9D6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4538C3-4822-411B-B09B-F0727B44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3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ock images — 960×540 — &lt;strong&gt;Flowers&lt;/strong&gt; — 6 — wasaweb.n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817418"/>
            <a:ext cx="10695710" cy="5417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3163" y="1925782"/>
            <a:ext cx="9781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একরাশ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127" y="830167"/>
            <a:ext cx="10557163" cy="510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ষ </a:t>
            </a: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লক্ষণীয়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যে,অনুধাবনমূলক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আছে-একটি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জ্ঞানমূলক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অন্যটি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অনুধাবনমূলক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ষ </a:t>
            </a: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-(খ. </a:t>
            </a: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অনুধাবনমূলক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প্রশ্ন) </a:t>
            </a: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সারা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হাতের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মুঠোয়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করো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জ্ঞান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অন্যটি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অনুধাবন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জ্ঞান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—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 (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নম্বর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পাবে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সুযোগ-সুবিধাগুলো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বিস্তারিত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চিকিৎসা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পুরো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২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নম্বর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পাবে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তেমনিভাবে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প্রয়োগমূলক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উচ্চতর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দক্ষতামূলক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চারটি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28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64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7/365 ~ Peach Colored &lt;strong&gt;Rose&lt;/strong&gt; #&lt;strong&gt;flower&lt;/strong&gt; #&lt;strong&gt;rose&lt;/strong&gt; #iphone4s #365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00" y="1361208"/>
            <a:ext cx="8922326" cy="4526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985355" y="1835911"/>
            <a:ext cx="536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8287" y="1835911"/>
            <a:ext cx="5617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79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7" y="917862"/>
            <a:ext cx="2673929" cy="20054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699164" y="1316182"/>
            <a:ext cx="7523017" cy="45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রেসিডেন্সিয়াল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চিরিরবন্দর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০১৭৩৯৭০৭৭৯৮।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21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436" y="2190047"/>
            <a:ext cx="10695709" cy="177561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en-US" sz="4800" b="1" kern="1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সৃজনশীল</a:t>
            </a:r>
            <a:r>
              <a:rPr lang="en-US" sz="4800" b="1" kern="1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kern="1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প্রশ্নের</a:t>
            </a:r>
            <a:r>
              <a:rPr lang="en-US" sz="4800" b="1" kern="1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kern="1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sz="4800" b="1" kern="1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kern="1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লেখার</a:t>
            </a:r>
            <a:r>
              <a:rPr lang="en-US" sz="4800" b="1" kern="1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kern="1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পদ্ধতি</a:t>
            </a:r>
            <a:r>
              <a:rPr lang="en-US" sz="4800" b="1" kern="1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4800" b="1" kern="1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কৌশল</a:t>
            </a:r>
            <a:endParaRPr lang="en-US" sz="4800" b="1" kern="18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en-US" sz="4800" b="1" kern="1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b="1" u="sng" kern="1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</a:t>
            </a:r>
            <a:r>
              <a:rPr lang="en-US" sz="4800" b="1" u="sng" kern="1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১ম </a:t>
            </a:r>
            <a:r>
              <a:rPr lang="en-US" sz="4800" b="1" u="sng" kern="1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পত্র</a:t>
            </a:r>
            <a:r>
              <a:rPr lang="en-US" sz="4800" b="1" u="sng" kern="1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u="sng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07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89" y="2177219"/>
            <a:ext cx="10432473" cy="24519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বিষয়ের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বর্ণনামূলক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সৃজনশীল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পদ্ধতির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হলো-বইয়ের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বিষয়বস্তুর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ওপর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স্পষ্ট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প্রশ্ন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যেভাবেই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আসুক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ঠিকঠাক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solidFill>
                <a:srgbClr val="333333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endParaRPr lang="en-US" sz="3200" dirty="0">
              <a:solidFill>
                <a:srgbClr val="333333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আরেকটি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 smtClean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অংশের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ঠিক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অংশের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নম্বর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অংশের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ভুলের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অংশের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নম্বর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কাটা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39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255" y="1908071"/>
            <a:ext cx="10335490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সৃজনশীল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তত্ত্বীয়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বর্ণনামূলকের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প্রশ্নে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উদ্দীপকের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সঙ্গে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সাধারণত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চারটি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  <a:endParaRPr lang="en-US" sz="3200" dirty="0" smtClean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(ক)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জ্ঞানমূলক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১)</a:t>
            </a:r>
            <a:endParaRPr lang="en-US" sz="3200" dirty="0" smtClean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(খ)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অনুধাবনমূলক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২)</a:t>
            </a:r>
            <a:endParaRPr lang="en-US" sz="3200" dirty="0" smtClean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(গ)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প্রয়োগমূলক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৩)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endParaRPr lang="en-US" sz="3200" dirty="0" smtClean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(ঘ)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উচ্চতর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দক্ষতামূলক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৪)।</a:t>
            </a:r>
            <a:endParaRPr lang="en-US" sz="32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2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673" y="2055547"/>
            <a:ext cx="10363199" cy="247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 (ক)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জ্ঞানমূলক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হুবহু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আসবে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জ্ঞানমূলক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জ্ঞানস্তরের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চাওয়া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ঠিকভাবে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লিখবে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(খ)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অনুধাবনমূলক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হুবহু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আসবে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বিষয়টি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পারলেই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কেবল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যাবে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অনুধাবনমূলক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প্যারায়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লিখবে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33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690" y="2797852"/>
            <a:ext cx="10307782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(গ)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প্রয়োগমূলক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হুবহু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আসবে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এ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অর্জিত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জ্ঞানের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প্রয়োগ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ক্ষমতা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যাচাই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বিষয়বস্তুর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সঙ্গে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প্রশ্নসংশ্লিষ্ট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উদ্দীপক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বিষয়বস্তুর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মিল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সাদৃশ্য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অথবা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বৈসাদৃশ্যপূর্ণ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অংশটুকুর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দিতে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4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417" y="2497976"/>
            <a:ext cx="1032163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dirty="0">
                <a:solidFill>
                  <a:srgbClr val="333333"/>
                </a:solidFill>
                <a:latin typeface="SolaimanLipi" panose="03000609000000000000" pitchFamily="65" charset="0"/>
                <a:ea typeface="Times New Roman" panose="02020603050405020304" pitchFamily="18" charset="0"/>
              </a:rPr>
              <a:t>(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ঘ)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উচ্চতর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দক্ষতামূলক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হুবহু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আসবে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এ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অর্জিত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জ্ঞানকে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একাধিক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শিক্ষনফলের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আলোকে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ক্ষমতা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যাচাই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উচ্চতর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দক্ষতামূলক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বিষয়বস্তুকে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আগের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স্তরের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আলোকে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নিজের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মত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6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0865" y="686121"/>
            <a:ext cx="3953326" cy="467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25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4000" b="1" u="sng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প্রশ্নের</a:t>
            </a:r>
            <a:r>
              <a:rPr lang="en-US" sz="4000" b="1" u="sng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গঠন</a:t>
            </a:r>
            <a:r>
              <a:rPr lang="en-US" sz="4000" b="1" u="sng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4000" b="1" u="sng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বিভাজন</a:t>
            </a:r>
            <a:r>
              <a:rPr lang="en-US" sz="4000" b="1" u="sng" dirty="0">
                <a:solidFill>
                  <a:srgbClr val="333333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SolaimanLipi" panose="03000609000000000000" pitchFamily="65" charset="0"/>
                <a:ea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0" y="457200"/>
            <a:ext cx="9809018" cy="110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flipV="1">
            <a:off x="0" y="4419599"/>
            <a:ext cx="9809018" cy="45719"/>
          </a:xfrm>
          <a:prstGeom prst="rect">
            <a:avLst/>
          </a:prstGeom>
          <a:solidFill>
            <a:srgbClr val="FA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5" y="1445145"/>
            <a:ext cx="7765473" cy="43010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29706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397</Words>
  <Application>Microsoft Office PowerPoint</Application>
  <PresentationFormat>Widescreen</PresentationFormat>
  <Paragraphs>33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Garamond</vt:lpstr>
      <vt:lpstr>NikoshBAN</vt:lpstr>
      <vt:lpstr>SolaimanLipi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</cp:revision>
  <dcterms:created xsi:type="dcterms:W3CDTF">2021-10-31T13:19:02Z</dcterms:created>
  <dcterms:modified xsi:type="dcterms:W3CDTF">2021-10-31T15:34:46Z</dcterms:modified>
</cp:coreProperties>
</file>