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4A3D52-A79E-6749-A545-6D11170A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97" y="559930"/>
            <a:ext cx="935672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CCE2203-8AB1-1B4B-A5B2-4F3089BBA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23" y="595426"/>
            <a:ext cx="946321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Circuit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1</cp:revision>
  <dcterms:created xsi:type="dcterms:W3CDTF">2021-10-03T18:32:45Z</dcterms:created>
  <dcterms:modified xsi:type="dcterms:W3CDTF">2021-10-03T18:35:57Z</dcterms:modified>
</cp:coreProperties>
</file>