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10/4/2021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descr="কচুর লতি একটি ফাইবার সমৃদ্ধ সবজি। কচুর লতিতে ডায়াটারি ফাইবার বা আঁশের পরিমাণ খুব বেশি। এই আঁশ খাবার হজমে সাহায্য করে, দীর্ঘ বছরের কোষ্ঠকাঠিন্য দূর করে, যেকোনো বড় অপারেশনের পর খাবার হজমে উপকারী পথ্য হিসেবে কাজ করে এটি। এছাড়া যাদের কোষ্ঠকাঠিন্যর সমস্যা আছে তাদের জন্য কচুর লতি একটি উপকারী সবজি। ">
            <a:extLst>
              <a:ext uri="{FF2B5EF4-FFF2-40B4-BE49-F238E27FC236}">
                <a16:creationId xmlns:a16="http://schemas.microsoft.com/office/drawing/2014/main" id="{8D90C88D-5C41-1248-82A6-CB0A1E570EC3}"/>
              </a:ext>
            </a:extLst>
          </p:cNvPr>
          <p:cNvSpPr txBox="1"/>
          <p:nvPr/>
        </p:nvSpPr>
        <p:spPr>
          <a:xfrm>
            <a:off x="1402127" y="385870"/>
            <a:ext cx="7560837" cy="1015663"/>
          </a:xfrm>
          <a:prstGeom prst="rect">
            <a:avLst/>
          </a:prstGeom>
          <a:noFill/>
        </p:spPr>
        <p:txBody>
          <a:bodyPr wrap="square" rtlCol="0">
            <a:spAutoFit/>
          </a:bodyPr>
          <a:lstStyle/>
          <a:p>
            <a:pPr algn="l"/>
            <a:r>
              <a:rPr lang="en-GB" sz="6000" b="1" i="1"/>
              <a:t>কচুর লতির উপকারিতা  </a:t>
            </a:r>
            <a:endParaRPr lang="en-US" sz="6000" b="1" i="1"/>
          </a:p>
        </p:txBody>
      </p:sp>
      <p:sp>
        <p:nvSpPr>
          <p:cNvPr id="6" name="TextBox 5">
            <a:extLst>
              <a:ext uri="{FF2B5EF4-FFF2-40B4-BE49-F238E27FC236}">
                <a16:creationId xmlns:a16="http://schemas.microsoft.com/office/drawing/2014/main" id="{F724FA25-1844-024F-8B0B-F9C238F47963}"/>
              </a:ext>
            </a:extLst>
          </p:cNvPr>
          <p:cNvSpPr txBox="1"/>
          <p:nvPr/>
        </p:nvSpPr>
        <p:spPr>
          <a:xfrm>
            <a:off x="647146" y="1455372"/>
            <a:ext cx="10897708" cy="5016758"/>
          </a:xfrm>
          <a:prstGeom prst="rect">
            <a:avLst/>
          </a:prstGeom>
          <a:noFill/>
        </p:spPr>
        <p:txBody>
          <a:bodyPr wrap="square">
            <a:spAutoFit/>
          </a:bodyPr>
          <a:lstStyle/>
          <a:p>
            <a:pPr marL="285750" indent="-285750">
              <a:buFont typeface="Arial" panose="020B0604020202020204" pitchFamily="34" charset="0"/>
              <a:buChar char="•"/>
            </a:pPr>
            <a:r>
              <a:rPr lang="as-IN" sz="6000" b="1" baseline="-25000"/>
              <a:t>কচুর লতি একটি ফাইবার সমৃদ্ধ সবজি। কচুর লতিতে ডায়াটারি ফাইবার বা আঁশের পরিমাণ খুব বেশি। এই আঁশ খাবার হজমে সাহায্য করে, দীর্ঘ বছরের কোষ্ঠকাঠিন্য দূর করে, যেকোনো বড় অপারেশনের পর খাবার হজমে উপকারী পথ্য হিসেবে কাজ করে এটি। এছাড়া যাদের কোষ্ঠকাঠিন্যর সমস্যা আছে তাদের জন্য কচুর লতি একটি উপকারী সবজি।</a:t>
            </a:r>
            <a:endParaRPr lang="en-US" sz="6000" b="1" baseline="-25000"/>
          </a:p>
        </p:txBody>
      </p:sp>
    </p:spTree>
    <p:extLst>
      <p:ext uri="{BB962C8B-B14F-4D97-AF65-F5344CB8AC3E}">
        <p14:creationId xmlns:p14="http://schemas.microsoft.com/office/powerpoint/2010/main" val="345398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4429F7-3880-3341-A64B-AD4181A93B74}"/>
              </a:ext>
            </a:extLst>
          </p:cNvPr>
          <p:cNvSpPr txBox="1"/>
          <p:nvPr/>
        </p:nvSpPr>
        <p:spPr>
          <a:xfrm>
            <a:off x="887423" y="103105"/>
            <a:ext cx="8341770" cy="707886"/>
          </a:xfrm>
          <a:prstGeom prst="rect">
            <a:avLst/>
          </a:prstGeom>
          <a:noFill/>
        </p:spPr>
        <p:txBody>
          <a:bodyPr wrap="square" rtlCol="0">
            <a:spAutoFit/>
          </a:bodyPr>
          <a:lstStyle/>
          <a:p>
            <a:pPr algn="l"/>
            <a:r>
              <a:rPr lang="en-GB" sz="4000" b="1" i="1"/>
              <a:t>কচুর লতির ক্ষতিকর দিক </a:t>
            </a:r>
            <a:endParaRPr lang="en-US" sz="4000" b="1" i="1"/>
          </a:p>
        </p:txBody>
      </p:sp>
      <p:sp>
        <p:nvSpPr>
          <p:cNvPr id="5" name="TextBox 4">
            <a:extLst>
              <a:ext uri="{FF2B5EF4-FFF2-40B4-BE49-F238E27FC236}">
                <a16:creationId xmlns:a16="http://schemas.microsoft.com/office/drawing/2014/main" id="{E49D62A9-2E3D-0942-98D7-65C7139F0350}"/>
              </a:ext>
            </a:extLst>
          </p:cNvPr>
          <p:cNvSpPr txBox="1"/>
          <p:nvPr/>
        </p:nvSpPr>
        <p:spPr>
          <a:xfrm>
            <a:off x="5182191" y="2511050"/>
            <a:ext cx="1828800" cy="1828800"/>
          </a:xfrm>
          <a:prstGeom prst="rect">
            <a:avLst/>
          </a:prstGeom>
          <a:noFill/>
        </p:spPr>
        <p:txBody>
          <a:bodyPr wrap="square" rtlCol="0">
            <a:spAutoFit/>
          </a:bodyPr>
          <a:lstStyle/>
          <a:p>
            <a:pPr algn="l"/>
            <a:endParaRPr lang="en-US"/>
          </a:p>
        </p:txBody>
      </p:sp>
      <p:sp>
        <p:nvSpPr>
          <p:cNvPr id="6" name="TextBox 5">
            <a:extLst>
              <a:ext uri="{FF2B5EF4-FFF2-40B4-BE49-F238E27FC236}">
                <a16:creationId xmlns:a16="http://schemas.microsoft.com/office/drawing/2014/main" id="{BB8F0D22-4A64-2C49-A419-9CCD6E4BB10C}"/>
              </a:ext>
            </a:extLst>
          </p:cNvPr>
          <p:cNvSpPr txBox="1"/>
          <p:nvPr/>
        </p:nvSpPr>
        <p:spPr>
          <a:xfrm>
            <a:off x="177485" y="1099271"/>
            <a:ext cx="11447749" cy="5632311"/>
          </a:xfrm>
          <a:prstGeom prst="rect">
            <a:avLst/>
          </a:prstGeom>
          <a:noFill/>
        </p:spPr>
        <p:txBody>
          <a:bodyPr wrap="square" rtlCol="0">
            <a:spAutoFit/>
          </a:bodyPr>
          <a:lstStyle/>
          <a:p>
            <a:pPr algn="l"/>
            <a:r>
              <a:rPr lang="en-GB" sz="3600" b="1" i="1"/>
              <a:t>🔹লতিতে অক্সালেট থাকায় রান্নার পরও কোনো কোনো ক্ষেত্রে গলা খানিকটা চুলকায়। </a:t>
            </a:r>
          </a:p>
          <a:p>
            <a:pPr algn="l"/>
            <a:r>
              <a:rPr lang="en-GB" sz="3600" b="1" i="1"/>
              <a:t>এটা খুব ক্ষতিকর না, তাই না ? </a:t>
            </a:r>
          </a:p>
          <a:p>
            <a:pPr algn="l"/>
            <a:r>
              <a:rPr lang="en-GB" sz="3600" b="1" i="1"/>
              <a:t>🔸অনেক ক্ষেত্রে কচু খেলে শরীরে অ্যালার্জি এবং হজমে সমস্যা দেখা দেয়। এক্ষেত্রে যাদের এ ধরনের সমস্যা রয়েছে তারা কচুর লতি খাবেন না। </a:t>
            </a:r>
          </a:p>
          <a:p>
            <a:pPr algn="l"/>
            <a:r>
              <a:rPr lang="en-GB" sz="3600" b="1" i="1"/>
              <a:t>🔹এছাড়া যারা হৃদরোগ, ডায়াবেটিস ও উচ্চমাত্রার কোলেস্টরলজনিত সমস্যায় আক্রান্ত বা উচ্চ রক্তচাপে (হাই ব্লাড প্রেসার) ভুগছেন , তারা কচুর লতি খাওয়ার সময় চিংড়ি ও শুঁটকি বর্জন করুন।                    </a:t>
            </a:r>
            <a:endParaRPr lang="en-US" sz="3600" b="1" i="1"/>
          </a:p>
        </p:txBody>
      </p:sp>
      <p:sp>
        <p:nvSpPr>
          <p:cNvPr id="7" name="TextBox 6">
            <a:extLst>
              <a:ext uri="{FF2B5EF4-FFF2-40B4-BE49-F238E27FC236}">
                <a16:creationId xmlns:a16="http://schemas.microsoft.com/office/drawing/2014/main" id="{FD2CAAAF-EEFB-424E-AB54-F503CF7BB088}"/>
              </a:ext>
            </a:extLst>
          </p:cNvPr>
          <p:cNvSpPr txBox="1"/>
          <p:nvPr/>
        </p:nvSpPr>
        <p:spPr>
          <a:xfrm>
            <a:off x="5182191" y="2511050"/>
            <a:ext cx="177840" cy="917950"/>
          </a:xfrm>
          <a:prstGeom prst="rect">
            <a:avLst/>
          </a:prstGeom>
          <a:noFill/>
        </p:spPr>
        <p:txBody>
          <a:bodyPr wrap="square" rtlCol="0">
            <a:spAutoFit/>
          </a:bodyPr>
          <a:lstStyle/>
          <a:p>
            <a:pPr algn="l"/>
            <a:endParaRPr lang="en-US"/>
          </a:p>
        </p:txBody>
      </p:sp>
      <p:sp>
        <p:nvSpPr>
          <p:cNvPr id="8" name="TextBox 7">
            <a:extLst>
              <a:ext uri="{FF2B5EF4-FFF2-40B4-BE49-F238E27FC236}">
                <a16:creationId xmlns:a16="http://schemas.microsoft.com/office/drawing/2014/main" id="{43CB723E-D878-6D4E-BC4B-758964B76C0D}"/>
              </a:ext>
            </a:extLst>
          </p:cNvPr>
          <p:cNvSpPr txBox="1"/>
          <p:nvPr/>
        </p:nvSpPr>
        <p:spPr>
          <a:xfrm>
            <a:off x="5102323" y="2333565"/>
            <a:ext cx="1828800" cy="1828800"/>
          </a:xfrm>
          <a:prstGeom prst="rect">
            <a:avLst/>
          </a:prstGeom>
          <a:noFill/>
        </p:spPr>
        <p:txBody>
          <a:bodyPr wrap="square" rtlCol="0">
            <a:spAutoFit/>
          </a:bodyPr>
          <a:lstStyle/>
          <a:p>
            <a:pPr algn="l"/>
            <a:endParaRPr lang="en-US"/>
          </a:p>
        </p:txBody>
      </p:sp>
      <p:sp>
        <p:nvSpPr>
          <p:cNvPr id="9" name="TextBox 8">
            <a:extLst>
              <a:ext uri="{FF2B5EF4-FFF2-40B4-BE49-F238E27FC236}">
                <a16:creationId xmlns:a16="http://schemas.microsoft.com/office/drawing/2014/main" id="{32073455-934A-6E43-8989-48E9D8EC5AC7}"/>
              </a:ext>
            </a:extLst>
          </p:cNvPr>
          <p:cNvSpPr txBox="1"/>
          <p:nvPr/>
        </p:nvSpPr>
        <p:spPr>
          <a:xfrm>
            <a:off x="5155569" y="2475553"/>
            <a:ext cx="1828800" cy="646331"/>
          </a:xfrm>
          <a:prstGeom prst="rect">
            <a:avLst/>
          </a:prstGeom>
          <a:noFill/>
        </p:spPr>
        <p:txBody>
          <a:bodyPr wrap="square" rtlCol="0">
            <a:spAutoFit/>
          </a:bodyPr>
          <a:lstStyle/>
          <a:p>
            <a:pPr algn="l"/>
            <a:endParaRPr lang="en-US" sz="3600" strike="sngStrike"/>
          </a:p>
        </p:txBody>
      </p:sp>
      <p:sp>
        <p:nvSpPr>
          <p:cNvPr id="10" name="TextBox 9">
            <a:extLst>
              <a:ext uri="{FF2B5EF4-FFF2-40B4-BE49-F238E27FC236}">
                <a16:creationId xmlns:a16="http://schemas.microsoft.com/office/drawing/2014/main" id="{3749BE6A-89B6-5045-AD7F-9F6D290930C8}"/>
              </a:ext>
            </a:extLst>
          </p:cNvPr>
          <p:cNvSpPr txBox="1"/>
          <p:nvPr/>
        </p:nvSpPr>
        <p:spPr>
          <a:xfrm>
            <a:off x="5155569" y="2475553"/>
            <a:ext cx="1828800" cy="369332"/>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4076496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Celestial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Palash Chandra Barman</dc:creator>
  <cp:lastModifiedBy>Palash Chandra Barman</cp:lastModifiedBy>
  <cp:revision>2</cp:revision>
  <dcterms:created xsi:type="dcterms:W3CDTF">2021-10-04T08:33:11Z</dcterms:created>
  <dcterms:modified xsi:type="dcterms:W3CDTF">2021-10-04T09:17:19Z</dcterms:modified>
</cp:coreProperties>
</file>