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26D-E22A-4744-9770-80E7F89CD98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9CC5E28-D4BA-443E-93CC-744D9E3FDF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43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26D-E22A-4744-9770-80E7F89CD98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28-D4BA-443E-93CC-744D9E3FDFF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20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26D-E22A-4744-9770-80E7F89CD98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28-D4BA-443E-93CC-744D9E3FDF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2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26D-E22A-4744-9770-80E7F89CD98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28-D4BA-443E-93CC-744D9E3FDFF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72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26D-E22A-4744-9770-80E7F89CD98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28-D4BA-443E-93CC-744D9E3FDF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65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26D-E22A-4744-9770-80E7F89CD98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28-D4BA-443E-93CC-744D9E3FDFF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3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26D-E22A-4744-9770-80E7F89CD98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28-D4BA-443E-93CC-744D9E3FDFF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4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26D-E22A-4744-9770-80E7F89CD98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28-D4BA-443E-93CC-744D9E3FDFF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1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26D-E22A-4744-9770-80E7F89CD98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28-D4BA-443E-93CC-744D9E3FD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1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26D-E22A-4744-9770-80E7F89CD98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28-D4BA-443E-93CC-744D9E3FDFF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38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79E926D-E22A-4744-9770-80E7F89CD98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28-D4BA-443E-93CC-744D9E3FDFF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24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E926D-E22A-4744-9770-80E7F89CD98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9CC5E28-D4BA-443E-93CC-744D9E3FDFF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98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01EB-2CF3-4F03-8B1F-BF963ECF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03211-D2DD-4223-A221-82D769A3C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4" name="O Gopal">
            <a:hlinkClick r:id="" action="ppaction://media"/>
            <a:extLst>
              <a:ext uri="{FF2B5EF4-FFF2-40B4-BE49-F238E27FC236}">
                <a16:creationId xmlns:a16="http://schemas.microsoft.com/office/drawing/2014/main" id="{59ACDA83-023D-4289-AF02-F28F50B288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75304" y="0"/>
            <a:ext cx="609600" cy="49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4A2B-19CD-4944-B40A-BA671A2BBFE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668D4-B8B1-4583-8304-8AF37CEA757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ধর্মগ্রন্থের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২। “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বেদ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নিমগ্ন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ঋষি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2346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138B0-5E21-4DB0-A376-B2C93B8FC1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E1CD1-A53A-4F00-B5A7-BA6BEEED847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0357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3EA4-812B-4CB9-AAF8-A30FA28D86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75A22C-6CB4-49B7-910D-D41540253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016125"/>
            <a:ext cx="9603274" cy="40373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476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88F054-BF4E-4DF5-99ED-6F3813C39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56" y="818470"/>
            <a:ext cx="9064488" cy="4777112"/>
          </a:xfr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0929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C625-50E8-4C94-861C-F05FDADF64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4925A-8CA7-4E47-817C-173D352C8AB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marL="0" indent="0" algn="ctr">
              <a:buNone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আন্দিউড়া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উম্মেতুন্নে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উচ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marL="0" indent="0" algn="ctr">
              <a:buNone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আন্দিউড়া,মাধবপুর,হবিগঞ্জ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0DA53-1275-4F3F-9279-6CE2F1B1F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2015731"/>
            <a:ext cx="2219273" cy="17346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81527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4FC7B-2AF0-4465-A112-197838A54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6D52-E663-4D6A-BA9A-6F4314D9E35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ন্থের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শ্রীমদ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দগীতার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৩।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88177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743A-5637-43CA-BD8F-061D365A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57" y="804519"/>
            <a:ext cx="10464097" cy="104923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18D40F-6B72-4E41-AB4B-09C18CBEA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7" y="2226331"/>
            <a:ext cx="2105025" cy="2171700"/>
          </a:xfr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37C9EC-FCF1-42E2-97A5-321A84A52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34" y="2239601"/>
            <a:ext cx="2143125" cy="22661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A0BD9F-1A05-4BA6-8B96-9A8B829B4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12" y="2328001"/>
            <a:ext cx="2143125" cy="20691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48731D-02C7-41E3-86D7-3726DFBF1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81" y="2277597"/>
            <a:ext cx="1733550" cy="20691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1B5C7C-D2A5-45A3-89B4-9CB1BED5EE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7" y="4752974"/>
            <a:ext cx="3162300" cy="17399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8D4D18-129E-48AF-8AB4-5F9C11C3C8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7" y="4752974"/>
            <a:ext cx="2619375" cy="173990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9AD030-82AA-48F4-8D26-878A1F0DF6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92" y="4730750"/>
            <a:ext cx="2590800" cy="17621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59787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8E511-C159-4575-BF02-1E0F3404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93" y="804519"/>
            <a:ext cx="10703192" cy="1049235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8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E568A5-6CAA-4543-A82B-97554818F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96" y="2205552"/>
            <a:ext cx="3533565" cy="4307629"/>
          </a:xfr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D59DA-D7C8-48A9-810D-59BE1A347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3" y="2205552"/>
            <a:ext cx="3266042" cy="21048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53C4FE-83FC-44FB-B907-F14DC1821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22" y="2205551"/>
            <a:ext cx="3636063" cy="189638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3F48DB-5B52-4C5E-95AF-EA275D645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3" y="4408329"/>
            <a:ext cx="3266042" cy="21048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F5A1A5-6E3C-41CF-95E7-07E8BEBBE7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22" y="4310406"/>
            <a:ext cx="3636063" cy="2202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697333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119C-B779-4CD3-9E09-63A2696816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D2EDA-D2AB-4AFD-A2DA-939E43E025A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ৈতিক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</a:p>
          <a:p>
            <a:pPr marL="0" indent="0" algn="ctr">
              <a:buNone/>
            </a:pP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পাঠ-ধর্মগ্রন্থের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বেদের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8569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38D3-21F0-4646-B961-1D3E2208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1466"/>
          </a:xfrm>
        </p:spPr>
        <p:txBody>
          <a:bodyPr>
            <a:normAutofit fontScale="90000"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8B1F5-A502-43D9-86DA-20377BBAC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ধর্মগ্রন্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ধর্মগ্রন্থে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িধিবি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উপদেশ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উপদে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এ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ৈতিক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ৈতিক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উপনি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দ,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শ্রীমদ্ভগবদগীতা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ৈতন্যচরিতা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থ। 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স্রষ্টা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নিমগ্ন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চিরন্তন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সনাতন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সনাতন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এ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ৃষ্টিকরা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র্শন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উপলব্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যাঁরা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স্রষ্টার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মাহাত্ম্য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ঋ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ধ্যানলব্ধ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ষিগন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র্শন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আবেগে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নয়,দ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ইন্দ্র,বিষ্ণূ,বায়ু,বরুন,রুদ্র,যম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ঊ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।,</a:t>
            </a:r>
          </a:p>
        </p:txBody>
      </p:sp>
    </p:spTree>
    <p:extLst>
      <p:ext uri="{BB962C8B-B14F-4D97-AF65-F5344CB8AC3E}">
        <p14:creationId xmlns:p14="http://schemas.microsoft.com/office/powerpoint/2010/main" val="4187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9CFA-4ED6-4B6B-9CC6-E53C0C353C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A9DC-CF8B-46E5-AE57-2D14EDAB54A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ধর্মগ্রন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থ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থক্য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88151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280</TotalTime>
  <Words>889</Words>
  <Application>Microsoft Office PowerPoint</Application>
  <PresentationFormat>Widescreen</PresentationFormat>
  <Paragraphs>31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NikoshBAN</vt:lpstr>
      <vt:lpstr>Gallery</vt:lpstr>
      <vt:lpstr>PowerPoint Presentation</vt:lpstr>
      <vt:lpstr>PowerPoint Presentation</vt:lpstr>
      <vt:lpstr>শিক্ষক পরিচিতি</vt:lpstr>
      <vt:lpstr>শিখনফল</vt:lpstr>
      <vt:lpstr>এসো নিচের ছবিগুলো দেখি</vt:lpstr>
      <vt:lpstr>এসো নিচের ছবিগুলো দেখি</vt:lpstr>
      <vt:lpstr>আজকের পাঠ</vt:lpstr>
      <vt:lpstr>PowerPoint Presentation</vt:lpstr>
      <vt:lpstr>জোড়ায় কাজ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NAYAN</dc:creator>
  <cp:lastModifiedBy>NAYAN</cp:lastModifiedBy>
  <cp:revision>43</cp:revision>
  <dcterms:created xsi:type="dcterms:W3CDTF">2021-10-02T10:48:32Z</dcterms:created>
  <dcterms:modified xsi:type="dcterms:W3CDTF">2021-10-04T15:56:26Z</dcterms:modified>
</cp:coreProperties>
</file>