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56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74" r:id="rId13"/>
    <p:sldId id="275" r:id="rId14"/>
    <p:sldId id="276" r:id="rId15"/>
    <p:sldId id="277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AEDE-222F-40CB-882A-416C912411C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902A-7A71-4F2C-9EFE-58A1F6FC1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1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AEDE-222F-40CB-882A-416C912411C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902A-7A71-4F2C-9EFE-58A1F6FC1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5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AEDE-222F-40CB-882A-416C912411C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902A-7A71-4F2C-9EFE-58A1F6FC1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7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AEDE-222F-40CB-882A-416C912411C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902A-7A71-4F2C-9EFE-58A1F6FC1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8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AEDE-222F-40CB-882A-416C912411C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902A-7A71-4F2C-9EFE-58A1F6FC1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6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AEDE-222F-40CB-882A-416C912411C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902A-7A71-4F2C-9EFE-58A1F6FC1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89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AEDE-222F-40CB-882A-416C912411C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902A-7A71-4F2C-9EFE-58A1F6FC1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5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AEDE-222F-40CB-882A-416C912411C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902A-7A71-4F2C-9EFE-58A1F6FC1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7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AEDE-222F-40CB-882A-416C912411C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902A-7A71-4F2C-9EFE-58A1F6FC1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1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AEDE-222F-40CB-882A-416C912411C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902A-7A71-4F2C-9EFE-58A1F6FC1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6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AEDE-222F-40CB-882A-416C912411C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902A-7A71-4F2C-9EFE-58A1F6FC1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1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5AEDE-222F-40CB-882A-416C912411C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E902A-7A71-4F2C-9EFE-58A1F6FC1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3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6.png"/><Relationship Id="rId7" Type="http://schemas.openxmlformats.org/officeDocument/2006/relationships/hyperlink" Target="mailto:nooralam.na35@gmail.com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4" y="766483"/>
            <a:ext cx="10878671" cy="55132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49377" y="12700"/>
            <a:ext cx="12204699" cy="6845300"/>
            <a:chOff x="-1" y="1"/>
            <a:chExt cx="12204699" cy="68453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10148003" y="4808575"/>
              <a:ext cx="1848138" cy="1958612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561769" cy="23177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11942" y="114156"/>
              <a:ext cx="1727943" cy="23177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674" y="4822164"/>
              <a:ext cx="1848139" cy="1958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126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377" y="12700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10148003" y="4808575"/>
              <a:ext cx="1848138" cy="1958612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561769" cy="23177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11942" y="114156"/>
              <a:ext cx="1727943" cy="23177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674" y="4822164"/>
              <a:ext cx="1848139" cy="195861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102971" y="1200784"/>
            <a:ext cx="2684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spiritually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8375" y="2891118"/>
            <a:ext cx="5580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way that relates to or affects the human spirit or soul as opposed to material or physical things.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3" y="1970225"/>
            <a:ext cx="3945346" cy="29062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0271" y="5647764"/>
            <a:ext cx="1069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not achieve anything spiritually if we are unclean in our soul.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377" y="12700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10148003" y="4808575"/>
              <a:ext cx="1848138" cy="1958612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561769" cy="23177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11942" y="114156"/>
              <a:ext cx="1727943" cy="23177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674" y="4822164"/>
              <a:ext cx="1848139" cy="195861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331570" y="1200784"/>
            <a:ext cx="1326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Soul 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773" y="1970225"/>
            <a:ext cx="4460439" cy="34758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47965" y="3509680"/>
            <a:ext cx="4679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spiritual principle embodied in human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beings.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9664" y="5540188"/>
            <a:ext cx="8944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Electricity is the soul of any electrical device.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0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377" y="12700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10148003" y="4808575"/>
              <a:ext cx="1848138" cy="1958612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561769" cy="23177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11942" y="114156"/>
              <a:ext cx="1727943" cy="23177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674" y="4822164"/>
              <a:ext cx="1848139" cy="195861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177429" y="1468721"/>
            <a:ext cx="7491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question first.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77429" y="2245663"/>
            <a:ext cx="7450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What can be a hotbed of germs?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7429" y="2763375"/>
            <a:ext cx="7396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How many times should we brush?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77429" y="3281087"/>
            <a:ext cx="7450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What  kind of water should we drink?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6971" y="4504764"/>
            <a:ext cx="10018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read the text and answer the questions.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0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377" y="12700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10148003" y="4808575"/>
              <a:ext cx="1848138" cy="1958612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561769" cy="23177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11942" y="114156"/>
              <a:ext cx="1727943" cy="23177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674" y="4822164"/>
              <a:ext cx="1848139" cy="1958615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91" y="1043028"/>
            <a:ext cx="3753550" cy="28431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99846" y="2783541"/>
            <a:ext cx="64142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must keep our body clean. We should have a bath everyday and wash our hair regularly. This will keep the body and hair free from dirt and bacteria.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42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377" y="12700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10148003" y="4808575"/>
              <a:ext cx="1848138" cy="1958612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561769" cy="23177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11942" y="114156"/>
              <a:ext cx="1727943" cy="23177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674" y="4822164"/>
              <a:ext cx="1848139" cy="1958615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55" y="1010188"/>
            <a:ext cx="2836821" cy="20999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50448" y="1469348"/>
            <a:ext cx="5886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wash our cloth regularly. Dirty clothes give off bad smell.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05" y="3711203"/>
            <a:ext cx="2836821" cy="20809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21603" y="3832412"/>
            <a:ext cx="5944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wear socks and shoes when we go out to protect  our feet from dust and germs.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4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091" y="3487079"/>
            <a:ext cx="3059508" cy="206452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9377" y="12700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10148003" y="4808575"/>
              <a:ext cx="1848138" cy="1958612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561769" cy="23177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11942" y="114156"/>
              <a:ext cx="1727943" cy="23177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674" y="4822164"/>
              <a:ext cx="1848139" cy="195861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2"/>
          <a:stretch/>
        </p:blipFill>
        <p:spPr>
          <a:xfrm>
            <a:off x="1764179" y="1093827"/>
            <a:ext cx="3059508" cy="20645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5170754" y="1428586"/>
            <a:ext cx="51905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must wash our hands before taking meals and after using toilet.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3398" y="3841872"/>
            <a:ext cx="567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brush our teeth twice a day after breakfast and supper.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7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377" y="12700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10148003" y="4808575"/>
              <a:ext cx="1848138" cy="1958612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561769" cy="23177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11942" y="114156"/>
              <a:ext cx="1727943" cy="23177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674" y="4822164"/>
              <a:ext cx="1848139" cy="195861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305" y="860613"/>
            <a:ext cx="3919247" cy="22053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983692" y="3321417"/>
            <a:ext cx="4224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spc="-15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 </a:t>
            </a:r>
            <a:endParaRPr lang="en-US" sz="4800" b="1" u="sng" spc="-15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8267" y="4693021"/>
            <a:ext cx="8135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True or False. If false give the correct information.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55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377" y="12700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10148003" y="4808575"/>
              <a:ext cx="1848138" cy="1958612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561769" cy="23177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11942" y="114156"/>
              <a:ext cx="1727943" cy="23177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674" y="4822164"/>
              <a:ext cx="1848139" cy="195861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608729" y="2017059"/>
            <a:ext cx="7005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The information is true.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8729" y="2682542"/>
            <a:ext cx="7032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The information is false.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8729" y="3348025"/>
            <a:ext cx="9090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correct information- Cleanliness is very important for good health.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8729" y="4444395"/>
            <a:ext cx="6871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The information is false.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8729" y="5109879"/>
            <a:ext cx="8390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correct information – We need to wear soaks and shoes to protect our foot.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8850" y="629772"/>
            <a:ext cx="519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Match your answer </a:t>
            </a:r>
            <a:endParaRPr lang="en-US" sz="4800" b="1" i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0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377" y="12700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10148003" y="4808575"/>
              <a:ext cx="1848138" cy="1958612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561769" cy="23177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11942" y="114156"/>
              <a:ext cx="1727943" cy="23177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674" y="4822164"/>
              <a:ext cx="1848139" cy="195861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756647" y="1949823"/>
            <a:ext cx="697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The information is false.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6646" y="2621285"/>
            <a:ext cx="8619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correct information- We need to brush our teeth after meals.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6647" y="3846745"/>
            <a:ext cx="697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The information is true.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6647" y="4518208"/>
            <a:ext cx="697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The information is true 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0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377" y="12700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10148003" y="4808575"/>
              <a:ext cx="1848138" cy="1958612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561769" cy="23177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11942" y="114156"/>
              <a:ext cx="1727943" cy="23177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674" y="4822164"/>
              <a:ext cx="1848139" cy="195861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131671" y="4840936"/>
            <a:ext cx="5928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Complete the sentences.</a:t>
            </a:r>
            <a:endParaRPr lang="en-US" sz="4000" b="1" dirty="0"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98" y="646044"/>
            <a:ext cx="3416302" cy="2706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495800" y="3612791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 </a:t>
            </a:r>
            <a:endParaRPr lang="en-US" sz="5400" b="1" dirty="0"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5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41" y="2326341"/>
            <a:ext cx="8501603" cy="2285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814" y="146049"/>
            <a:ext cx="11870449" cy="6578600"/>
          </a:xfrm>
          <a:custGeom>
            <a:avLst/>
            <a:gdLst/>
            <a:ahLst/>
            <a:cxnLst/>
            <a:rect l="l" t="t" r="r" b="b"/>
            <a:pathLst>
              <a:path w="4114800" h="2608730">
                <a:moveTo>
                  <a:pt x="3182123" y="1250862"/>
                </a:moveTo>
                <a:cubicBezTo>
                  <a:pt x="3195518" y="1250862"/>
                  <a:pt x="3208354" y="1254831"/>
                  <a:pt x="3220633" y="1262768"/>
                </a:cubicBezTo>
                <a:cubicBezTo>
                  <a:pt x="3232911" y="1270705"/>
                  <a:pt x="3242150" y="1281620"/>
                  <a:pt x="3248352" y="1295510"/>
                </a:cubicBezTo>
                <a:cubicBezTo>
                  <a:pt x="3252321" y="1304440"/>
                  <a:pt x="3254925" y="1319819"/>
                  <a:pt x="3256165" y="1341647"/>
                </a:cubicBezTo>
                <a:lnTo>
                  <a:pt x="3098408" y="1341647"/>
                </a:lnTo>
                <a:cubicBezTo>
                  <a:pt x="3101136" y="1313122"/>
                  <a:pt x="3110624" y="1290859"/>
                  <a:pt x="3126871" y="1274860"/>
                </a:cubicBezTo>
                <a:cubicBezTo>
                  <a:pt x="3143118" y="1258861"/>
                  <a:pt x="3161535" y="1250862"/>
                  <a:pt x="3182123" y="1250862"/>
                </a:cubicBezTo>
                <a:close/>
                <a:moveTo>
                  <a:pt x="1334273" y="1250862"/>
                </a:moveTo>
                <a:cubicBezTo>
                  <a:pt x="1347668" y="1250862"/>
                  <a:pt x="1360504" y="1254831"/>
                  <a:pt x="1372783" y="1262768"/>
                </a:cubicBezTo>
                <a:cubicBezTo>
                  <a:pt x="1385061" y="1270705"/>
                  <a:pt x="1394301" y="1281620"/>
                  <a:pt x="1400502" y="1295510"/>
                </a:cubicBezTo>
                <a:cubicBezTo>
                  <a:pt x="1404471" y="1304440"/>
                  <a:pt x="1407075" y="1319819"/>
                  <a:pt x="1408315" y="1341647"/>
                </a:cubicBezTo>
                <a:lnTo>
                  <a:pt x="1250558" y="1341647"/>
                </a:lnTo>
                <a:cubicBezTo>
                  <a:pt x="1253286" y="1313122"/>
                  <a:pt x="1262774" y="1290859"/>
                  <a:pt x="1279021" y="1274860"/>
                </a:cubicBezTo>
                <a:cubicBezTo>
                  <a:pt x="1295268" y="1258861"/>
                  <a:pt x="1313686" y="1250862"/>
                  <a:pt x="1334273" y="1250862"/>
                </a:cubicBezTo>
                <a:close/>
                <a:moveTo>
                  <a:pt x="2243762" y="1249001"/>
                </a:moveTo>
                <a:cubicBezTo>
                  <a:pt x="2271047" y="1249001"/>
                  <a:pt x="2293496" y="1260908"/>
                  <a:pt x="2311107" y="1284720"/>
                </a:cubicBezTo>
                <a:cubicBezTo>
                  <a:pt x="2337152" y="1319447"/>
                  <a:pt x="2350174" y="1367072"/>
                  <a:pt x="2350174" y="1427595"/>
                </a:cubicBezTo>
                <a:cubicBezTo>
                  <a:pt x="2350174" y="1475964"/>
                  <a:pt x="2342361" y="1510071"/>
                  <a:pt x="2326734" y="1529915"/>
                </a:cubicBezTo>
                <a:cubicBezTo>
                  <a:pt x="2311107" y="1549758"/>
                  <a:pt x="2291263" y="1559680"/>
                  <a:pt x="2267202" y="1559680"/>
                </a:cubicBezTo>
                <a:cubicBezTo>
                  <a:pt x="2234956" y="1559680"/>
                  <a:pt x="2208973" y="1541697"/>
                  <a:pt x="2189254" y="1505730"/>
                </a:cubicBezTo>
                <a:cubicBezTo>
                  <a:pt x="2169534" y="1469763"/>
                  <a:pt x="2159674" y="1426975"/>
                  <a:pt x="2159674" y="1377366"/>
                </a:cubicBezTo>
                <a:cubicBezTo>
                  <a:pt x="2159674" y="1346608"/>
                  <a:pt x="2163767" y="1321431"/>
                  <a:pt x="2171952" y="1301835"/>
                </a:cubicBezTo>
                <a:cubicBezTo>
                  <a:pt x="2180138" y="1282240"/>
                  <a:pt x="2190866" y="1268535"/>
                  <a:pt x="2204137" y="1260722"/>
                </a:cubicBezTo>
                <a:cubicBezTo>
                  <a:pt x="2217407" y="1252908"/>
                  <a:pt x="2230616" y="1249001"/>
                  <a:pt x="2243762" y="1249001"/>
                </a:cubicBezTo>
                <a:close/>
                <a:moveTo>
                  <a:pt x="2545288" y="1224817"/>
                </a:moveTo>
                <a:lnTo>
                  <a:pt x="2442596" y="1266489"/>
                </a:lnTo>
                <a:lnTo>
                  <a:pt x="2448177" y="1279883"/>
                </a:lnTo>
                <a:cubicBezTo>
                  <a:pt x="2457851" y="1276163"/>
                  <a:pt x="2466161" y="1274302"/>
                  <a:pt x="2473106" y="1274302"/>
                </a:cubicBezTo>
                <a:cubicBezTo>
                  <a:pt x="2479555" y="1274302"/>
                  <a:pt x="2484640" y="1275852"/>
                  <a:pt x="2488361" y="1278953"/>
                </a:cubicBezTo>
                <a:cubicBezTo>
                  <a:pt x="2492082" y="1282054"/>
                  <a:pt x="2494810" y="1287697"/>
                  <a:pt x="2496547" y="1295882"/>
                </a:cubicBezTo>
                <a:cubicBezTo>
                  <a:pt x="2498779" y="1306796"/>
                  <a:pt x="2499895" y="1330981"/>
                  <a:pt x="2499895" y="1368436"/>
                </a:cubicBezTo>
                <a:lnTo>
                  <a:pt x="2499895" y="1498661"/>
                </a:lnTo>
                <a:cubicBezTo>
                  <a:pt x="2499895" y="1519745"/>
                  <a:pt x="2498283" y="1533945"/>
                  <a:pt x="2495058" y="1541263"/>
                </a:cubicBezTo>
                <a:cubicBezTo>
                  <a:pt x="2491834" y="1548580"/>
                  <a:pt x="2487121" y="1553913"/>
                  <a:pt x="2480920" y="1557262"/>
                </a:cubicBezTo>
                <a:cubicBezTo>
                  <a:pt x="2474718" y="1560610"/>
                  <a:pt x="2463804" y="1562285"/>
                  <a:pt x="2448177" y="1562285"/>
                </a:cubicBezTo>
                <a:lnTo>
                  <a:pt x="2448177" y="1575679"/>
                </a:lnTo>
                <a:lnTo>
                  <a:pt x="2616725" y="1575679"/>
                </a:lnTo>
                <a:lnTo>
                  <a:pt x="2616725" y="1562285"/>
                </a:lnTo>
                <a:cubicBezTo>
                  <a:pt x="2598122" y="1562285"/>
                  <a:pt x="2585781" y="1560610"/>
                  <a:pt x="2579704" y="1557262"/>
                </a:cubicBezTo>
                <a:cubicBezTo>
                  <a:pt x="2573627" y="1553913"/>
                  <a:pt x="2569038" y="1548890"/>
                  <a:pt x="2565938" y="1542193"/>
                </a:cubicBezTo>
                <a:cubicBezTo>
                  <a:pt x="2562837" y="1535496"/>
                  <a:pt x="2561287" y="1520985"/>
                  <a:pt x="2561287" y="1498661"/>
                </a:cubicBezTo>
                <a:lnTo>
                  <a:pt x="2561287" y="1315974"/>
                </a:lnTo>
                <a:cubicBezTo>
                  <a:pt x="2572449" y="1302331"/>
                  <a:pt x="2588324" y="1290053"/>
                  <a:pt x="2608912" y="1279139"/>
                </a:cubicBezTo>
                <a:cubicBezTo>
                  <a:pt x="2622058" y="1271946"/>
                  <a:pt x="2635329" y="1268349"/>
                  <a:pt x="2648723" y="1268349"/>
                </a:cubicBezTo>
                <a:cubicBezTo>
                  <a:pt x="2668319" y="1268349"/>
                  <a:pt x="2683574" y="1276287"/>
                  <a:pt x="2694488" y="1292162"/>
                </a:cubicBezTo>
                <a:cubicBezTo>
                  <a:pt x="2702674" y="1304316"/>
                  <a:pt x="2706766" y="1324284"/>
                  <a:pt x="2706766" y="1352065"/>
                </a:cubicBezTo>
                <a:lnTo>
                  <a:pt x="2706766" y="1498661"/>
                </a:lnTo>
                <a:cubicBezTo>
                  <a:pt x="2706766" y="1519000"/>
                  <a:pt x="2706146" y="1531279"/>
                  <a:pt x="2704906" y="1535496"/>
                </a:cubicBezTo>
                <a:cubicBezTo>
                  <a:pt x="2702177" y="1544425"/>
                  <a:pt x="2697279" y="1551123"/>
                  <a:pt x="2690209" y="1555587"/>
                </a:cubicBezTo>
                <a:cubicBezTo>
                  <a:pt x="2683140" y="1560052"/>
                  <a:pt x="2670179" y="1562285"/>
                  <a:pt x="2651328" y="1562285"/>
                </a:cubicBezTo>
                <a:lnTo>
                  <a:pt x="2651328" y="1575679"/>
                </a:lnTo>
                <a:lnTo>
                  <a:pt x="2823596" y="1575679"/>
                </a:lnTo>
                <a:lnTo>
                  <a:pt x="2823596" y="1562285"/>
                </a:lnTo>
                <a:cubicBezTo>
                  <a:pt x="2806233" y="1562285"/>
                  <a:pt x="2793955" y="1560362"/>
                  <a:pt x="2786761" y="1556518"/>
                </a:cubicBezTo>
                <a:cubicBezTo>
                  <a:pt x="2779568" y="1552673"/>
                  <a:pt x="2774669" y="1547898"/>
                  <a:pt x="2772065" y="1542193"/>
                </a:cubicBezTo>
                <a:cubicBezTo>
                  <a:pt x="2769460" y="1536488"/>
                  <a:pt x="2768158" y="1521977"/>
                  <a:pt x="2768158" y="1498661"/>
                </a:cubicBezTo>
                <a:lnTo>
                  <a:pt x="2768158" y="1336066"/>
                </a:lnTo>
                <a:lnTo>
                  <a:pt x="2767414" y="1320067"/>
                </a:lnTo>
                <a:lnTo>
                  <a:pt x="2768158" y="1315974"/>
                </a:lnTo>
                <a:cubicBezTo>
                  <a:pt x="2787009" y="1298115"/>
                  <a:pt x="2803070" y="1285898"/>
                  <a:pt x="2816341" y="1279325"/>
                </a:cubicBezTo>
                <a:cubicBezTo>
                  <a:pt x="2829611" y="1272752"/>
                  <a:pt x="2842820" y="1269465"/>
                  <a:pt x="2855966" y="1269465"/>
                </a:cubicBezTo>
                <a:cubicBezTo>
                  <a:pt x="2877299" y="1269465"/>
                  <a:pt x="2892801" y="1277403"/>
                  <a:pt x="2902475" y="1293278"/>
                </a:cubicBezTo>
                <a:cubicBezTo>
                  <a:pt x="2909173" y="1304688"/>
                  <a:pt x="2912521" y="1324284"/>
                  <a:pt x="2912521" y="1352065"/>
                </a:cubicBezTo>
                <a:lnTo>
                  <a:pt x="2912521" y="1498661"/>
                </a:lnTo>
                <a:cubicBezTo>
                  <a:pt x="2912521" y="1518504"/>
                  <a:pt x="2912025" y="1530535"/>
                  <a:pt x="2911033" y="1534751"/>
                </a:cubicBezTo>
                <a:cubicBezTo>
                  <a:pt x="2908553" y="1543433"/>
                  <a:pt x="2904460" y="1549758"/>
                  <a:pt x="2898755" y="1553727"/>
                </a:cubicBezTo>
                <a:cubicBezTo>
                  <a:pt x="2890569" y="1559432"/>
                  <a:pt x="2879159" y="1562285"/>
                  <a:pt x="2864524" y="1562285"/>
                </a:cubicBezTo>
                <a:lnTo>
                  <a:pt x="2857455" y="1562285"/>
                </a:lnTo>
                <a:lnTo>
                  <a:pt x="2857455" y="1575679"/>
                </a:lnTo>
                <a:lnTo>
                  <a:pt x="3025631" y="1575679"/>
                </a:lnTo>
                <a:lnTo>
                  <a:pt x="3025631" y="1562285"/>
                </a:lnTo>
                <a:cubicBezTo>
                  <a:pt x="3010500" y="1562285"/>
                  <a:pt x="2999586" y="1560362"/>
                  <a:pt x="2992888" y="1556518"/>
                </a:cubicBezTo>
                <a:cubicBezTo>
                  <a:pt x="2986191" y="1552673"/>
                  <a:pt x="2981602" y="1548022"/>
                  <a:pt x="2979122" y="1542565"/>
                </a:cubicBezTo>
                <a:cubicBezTo>
                  <a:pt x="2975897" y="1534627"/>
                  <a:pt x="2974285" y="1519993"/>
                  <a:pt x="2974285" y="1498661"/>
                </a:cubicBezTo>
                <a:lnTo>
                  <a:pt x="2974285" y="1352065"/>
                </a:lnTo>
                <a:cubicBezTo>
                  <a:pt x="2974285" y="1321307"/>
                  <a:pt x="2971556" y="1298735"/>
                  <a:pt x="2966099" y="1284348"/>
                </a:cubicBezTo>
                <a:cubicBezTo>
                  <a:pt x="2957914" y="1263264"/>
                  <a:pt x="2946814" y="1248071"/>
                  <a:pt x="2932799" y="1238769"/>
                </a:cubicBezTo>
                <a:cubicBezTo>
                  <a:pt x="2918784" y="1229468"/>
                  <a:pt x="2902723" y="1224817"/>
                  <a:pt x="2884616" y="1224817"/>
                </a:cubicBezTo>
                <a:cubicBezTo>
                  <a:pt x="2866012" y="1224817"/>
                  <a:pt x="2847905" y="1229468"/>
                  <a:pt x="2830294" y="1238769"/>
                </a:cubicBezTo>
                <a:cubicBezTo>
                  <a:pt x="2812682" y="1248071"/>
                  <a:pt x="2791102" y="1267605"/>
                  <a:pt x="2765553" y="1297371"/>
                </a:cubicBezTo>
                <a:cubicBezTo>
                  <a:pt x="2760344" y="1273806"/>
                  <a:pt x="2750050" y="1255823"/>
                  <a:pt x="2734672" y="1243420"/>
                </a:cubicBezTo>
                <a:cubicBezTo>
                  <a:pt x="2719293" y="1231018"/>
                  <a:pt x="2700937" y="1224817"/>
                  <a:pt x="2679605" y="1224817"/>
                </a:cubicBezTo>
                <a:cubicBezTo>
                  <a:pt x="2666955" y="1224817"/>
                  <a:pt x="2654180" y="1227421"/>
                  <a:pt x="2641282" y="1232630"/>
                </a:cubicBezTo>
                <a:cubicBezTo>
                  <a:pt x="2628383" y="1237839"/>
                  <a:pt x="2616353" y="1245157"/>
                  <a:pt x="2605191" y="1254582"/>
                </a:cubicBezTo>
                <a:cubicBezTo>
                  <a:pt x="2600726" y="1258303"/>
                  <a:pt x="2586091" y="1272566"/>
                  <a:pt x="2561287" y="1297371"/>
                </a:cubicBezTo>
                <a:lnTo>
                  <a:pt x="2561287" y="1224817"/>
                </a:lnTo>
                <a:close/>
                <a:moveTo>
                  <a:pt x="2255296" y="1224817"/>
                </a:moveTo>
                <a:cubicBezTo>
                  <a:pt x="2227019" y="1224817"/>
                  <a:pt x="2200230" y="1232196"/>
                  <a:pt x="2174929" y="1246955"/>
                </a:cubicBezTo>
                <a:cubicBezTo>
                  <a:pt x="2149628" y="1261714"/>
                  <a:pt x="2129226" y="1284534"/>
                  <a:pt x="2113723" y="1315416"/>
                </a:cubicBezTo>
                <a:cubicBezTo>
                  <a:pt x="2098221" y="1346298"/>
                  <a:pt x="2090469" y="1377366"/>
                  <a:pt x="2090469" y="1408620"/>
                </a:cubicBezTo>
                <a:cubicBezTo>
                  <a:pt x="2090469" y="1451532"/>
                  <a:pt x="2103243" y="1490227"/>
                  <a:pt x="2128792" y="1524706"/>
                </a:cubicBezTo>
                <a:cubicBezTo>
                  <a:pt x="2159054" y="1565633"/>
                  <a:pt x="2199858" y="1586097"/>
                  <a:pt x="2251203" y="1586097"/>
                </a:cubicBezTo>
                <a:cubicBezTo>
                  <a:pt x="2282705" y="1586097"/>
                  <a:pt x="2311293" y="1578160"/>
                  <a:pt x="2336966" y="1562285"/>
                </a:cubicBezTo>
                <a:cubicBezTo>
                  <a:pt x="2362639" y="1546410"/>
                  <a:pt x="2382792" y="1522845"/>
                  <a:pt x="2397427" y="1491591"/>
                </a:cubicBezTo>
                <a:cubicBezTo>
                  <a:pt x="2412062" y="1460337"/>
                  <a:pt x="2419379" y="1429456"/>
                  <a:pt x="2419379" y="1398946"/>
                </a:cubicBezTo>
                <a:cubicBezTo>
                  <a:pt x="2419379" y="1355538"/>
                  <a:pt x="2406109" y="1317090"/>
                  <a:pt x="2379568" y="1283604"/>
                </a:cubicBezTo>
                <a:cubicBezTo>
                  <a:pt x="2348314" y="1244413"/>
                  <a:pt x="2306890" y="1224817"/>
                  <a:pt x="2255296" y="1224817"/>
                </a:cubicBezTo>
                <a:close/>
                <a:moveTo>
                  <a:pt x="1910536" y="1224817"/>
                </a:moveTo>
                <a:cubicBezTo>
                  <a:pt x="1865887" y="1224817"/>
                  <a:pt x="1827626" y="1241560"/>
                  <a:pt x="1795752" y="1275046"/>
                </a:cubicBezTo>
                <a:cubicBezTo>
                  <a:pt x="1763878" y="1308533"/>
                  <a:pt x="1747941" y="1352065"/>
                  <a:pt x="1747941" y="1405643"/>
                </a:cubicBezTo>
                <a:cubicBezTo>
                  <a:pt x="1747941" y="1460957"/>
                  <a:pt x="1762328" y="1504862"/>
                  <a:pt x="1791101" y="1537356"/>
                </a:cubicBezTo>
                <a:cubicBezTo>
                  <a:pt x="1819875" y="1569850"/>
                  <a:pt x="1853609" y="1586097"/>
                  <a:pt x="1892304" y="1586097"/>
                </a:cubicBezTo>
                <a:cubicBezTo>
                  <a:pt x="1924799" y="1586097"/>
                  <a:pt x="1954440" y="1574005"/>
                  <a:pt x="1981229" y="1549820"/>
                </a:cubicBezTo>
                <a:cubicBezTo>
                  <a:pt x="2008018" y="1525636"/>
                  <a:pt x="2026002" y="1491095"/>
                  <a:pt x="2035179" y="1446199"/>
                </a:cubicBezTo>
                <a:lnTo>
                  <a:pt x="2024389" y="1440990"/>
                </a:lnTo>
                <a:cubicBezTo>
                  <a:pt x="2011491" y="1471003"/>
                  <a:pt x="1998220" y="1491715"/>
                  <a:pt x="1984578" y="1503125"/>
                </a:cubicBezTo>
                <a:cubicBezTo>
                  <a:pt x="1965230" y="1519745"/>
                  <a:pt x="1943402" y="1528054"/>
                  <a:pt x="1919094" y="1528054"/>
                </a:cubicBezTo>
                <a:cubicBezTo>
                  <a:pt x="1885111" y="1528054"/>
                  <a:pt x="1858136" y="1512489"/>
                  <a:pt x="1838168" y="1481359"/>
                </a:cubicBezTo>
                <a:cubicBezTo>
                  <a:pt x="1818200" y="1450229"/>
                  <a:pt x="1808217" y="1414325"/>
                  <a:pt x="1808217" y="1373645"/>
                </a:cubicBezTo>
                <a:cubicBezTo>
                  <a:pt x="1808217" y="1333709"/>
                  <a:pt x="1818262" y="1301587"/>
                  <a:pt x="1838354" y="1277279"/>
                </a:cubicBezTo>
                <a:cubicBezTo>
                  <a:pt x="1853485" y="1258923"/>
                  <a:pt x="1873453" y="1249746"/>
                  <a:pt x="1898258" y="1249746"/>
                </a:cubicBezTo>
                <a:cubicBezTo>
                  <a:pt x="1913636" y="1249746"/>
                  <a:pt x="1925667" y="1253466"/>
                  <a:pt x="1934348" y="1260908"/>
                </a:cubicBezTo>
                <a:cubicBezTo>
                  <a:pt x="1943030" y="1268597"/>
                  <a:pt x="1948053" y="1279759"/>
                  <a:pt x="1949417" y="1294394"/>
                </a:cubicBezTo>
                <a:cubicBezTo>
                  <a:pt x="1950781" y="1309029"/>
                  <a:pt x="1953572" y="1318951"/>
                  <a:pt x="1957789" y="1324160"/>
                </a:cubicBezTo>
                <a:cubicBezTo>
                  <a:pt x="1965230" y="1333585"/>
                  <a:pt x="1976268" y="1338298"/>
                  <a:pt x="1990903" y="1338298"/>
                </a:cubicBezTo>
                <a:cubicBezTo>
                  <a:pt x="2001817" y="1338298"/>
                  <a:pt x="2010313" y="1335384"/>
                  <a:pt x="2016390" y="1329555"/>
                </a:cubicBezTo>
                <a:cubicBezTo>
                  <a:pt x="2022467" y="1323726"/>
                  <a:pt x="2025506" y="1316098"/>
                  <a:pt x="2025506" y="1306672"/>
                </a:cubicBezTo>
                <a:cubicBezTo>
                  <a:pt x="2025506" y="1287573"/>
                  <a:pt x="2014716" y="1269155"/>
                  <a:pt x="1993136" y="1251420"/>
                </a:cubicBezTo>
                <a:cubicBezTo>
                  <a:pt x="1971555" y="1233684"/>
                  <a:pt x="1944022" y="1224817"/>
                  <a:pt x="1910536" y="1224817"/>
                </a:cubicBezTo>
                <a:close/>
                <a:moveTo>
                  <a:pt x="3202959" y="1224445"/>
                </a:moveTo>
                <a:cubicBezTo>
                  <a:pt x="3157815" y="1224445"/>
                  <a:pt x="3120297" y="1240754"/>
                  <a:pt x="3090408" y="1273372"/>
                </a:cubicBezTo>
                <a:cubicBezTo>
                  <a:pt x="3060518" y="1305990"/>
                  <a:pt x="3045574" y="1351445"/>
                  <a:pt x="3045574" y="1409736"/>
                </a:cubicBezTo>
                <a:cubicBezTo>
                  <a:pt x="3045574" y="1463562"/>
                  <a:pt x="3060146" y="1506412"/>
                  <a:pt x="3089292" y="1538286"/>
                </a:cubicBezTo>
                <a:cubicBezTo>
                  <a:pt x="3118437" y="1570160"/>
                  <a:pt x="3153474" y="1586097"/>
                  <a:pt x="3194402" y="1586097"/>
                </a:cubicBezTo>
                <a:cubicBezTo>
                  <a:pt x="3232105" y="1586097"/>
                  <a:pt x="3263483" y="1572145"/>
                  <a:pt x="3288535" y="1544239"/>
                </a:cubicBezTo>
                <a:cubicBezTo>
                  <a:pt x="3313588" y="1516334"/>
                  <a:pt x="3328719" y="1485390"/>
                  <a:pt x="3333928" y="1451408"/>
                </a:cubicBezTo>
                <a:lnTo>
                  <a:pt x="3322394" y="1443966"/>
                </a:lnTo>
                <a:cubicBezTo>
                  <a:pt x="3311232" y="1473732"/>
                  <a:pt x="3297403" y="1494754"/>
                  <a:pt x="3280908" y="1507032"/>
                </a:cubicBezTo>
                <a:cubicBezTo>
                  <a:pt x="3264413" y="1519311"/>
                  <a:pt x="3245003" y="1525450"/>
                  <a:pt x="3222679" y="1525450"/>
                </a:cubicBezTo>
                <a:cubicBezTo>
                  <a:pt x="3189193" y="1525450"/>
                  <a:pt x="3160047" y="1511063"/>
                  <a:pt x="3135242" y="1482290"/>
                </a:cubicBezTo>
                <a:cubicBezTo>
                  <a:pt x="3110438" y="1453516"/>
                  <a:pt x="3098159" y="1413829"/>
                  <a:pt x="3098408" y="1363227"/>
                </a:cubicBezTo>
                <a:lnTo>
                  <a:pt x="3333928" y="1363227"/>
                </a:lnTo>
                <a:cubicBezTo>
                  <a:pt x="3333928" y="1321059"/>
                  <a:pt x="3321650" y="1287387"/>
                  <a:pt x="3297093" y="1262210"/>
                </a:cubicBezTo>
                <a:cubicBezTo>
                  <a:pt x="3272536" y="1237033"/>
                  <a:pt x="3241158" y="1224445"/>
                  <a:pt x="3202959" y="1224445"/>
                </a:cubicBezTo>
                <a:close/>
                <a:moveTo>
                  <a:pt x="1355109" y="1224445"/>
                </a:moveTo>
                <a:cubicBezTo>
                  <a:pt x="1309965" y="1224445"/>
                  <a:pt x="1272448" y="1240754"/>
                  <a:pt x="1242558" y="1273372"/>
                </a:cubicBezTo>
                <a:cubicBezTo>
                  <a:pt x="1212668" y="1305990"/>
                  <a:pt x="1197724" y="1351445"/>
                  <a:pt x="1197724" y="1409736"/>
                </a:cubicBezTo>
                <a:cubicBezTo>
                  <a:pt x="1197724" y="1463562"/>
                  <a:pt x="1212296" y="1506412"/>
                  <a:pt x="1241442" y="1538286"/>
                </a:cubicBezTo>
                <a:cubicBezTo>
                  <a:pt x="1270587" y="1570160"/>
                  <a:pt x="1305624" y="1586097"/>
                  <a:pt x="1346552" y="1586097"/>
                </a:cubicBezTo>
                <a:cubicBezTo>
                  <a:pt x="1384255" y="1586097"/>
                  <a:pt x="1415633" y="1572145"/>
                  <a:pt x="1440686" y="1544239"/>
                </a:cubicBezTo>
                <a:cubicBezTo>
                  <a:pt x="1465738" y="1516334"/>
                  <a:pt x="1480869" y="1485390"/>
                  <a:pt x="1486078" y="1451408"/>
                </a:cubicBezTo>
                <a:lnTo>
                  <a:pt x="1474544" y="1443966"/>
                </a:lnTo>
                <a:cubicBezTo>
                  <a:pt x="1463382" y="1473732"/>
                  <a:pt x="1449553" y="1494754"/>
                  <a:pt x="1433058" y="1507032"/>
                </a:cubicBezTo>
                <a:cubicBezTo>
                  <a:pt x="1416563" y="1519311"/>
                  <a:pt x="1397153" y="1525450"/>
                  <a:pt x="1374829" y="1525450"/>
                </a:cubicBezTo>
                <a:cubicBezTo>
                  <a:pt x="1341343" y="1525450"/>
                  <a:pt x="1312197" y="1511063"/>
                  <a:pt x="1287392" y="1482290"/>
                </a:cubicBezTo>
                <a:cubicBezTo>
                  <a:pt x="1262588" y="1453516"/>
                  <a:pt x="1250310" y="1413829"/>
                  <a:pt x="1250558" y="1363227"/>
                </a:cubicBezTo>
                <a:lnTo>
                  <a:pt x="1486078" y="1363227"/>
                </a:lnTo>
                <a:cubicBezTo>
                  <a:pt x="1486078" y="1321059"/>
                  <a:pt x="1473800" y="1287387"/>
                  <a:pt x="1449243" y="1262210"/>
                </a:cubicBezTo>
                <a:cubicBezTo>
                  <a:pt x="1424686" y="1237033"/>
                  <a:pt x="1393309" y="1224445"/>
                  <a:pt x="1355109" y="1224445"/>
                </a:cubicBezTo>
                <a:close/>
                <a:moveTo>
                  <a:pt x="531792" y="1071152"/>
                </a:moveTo>
                <a:lnTo>
                  <a:pt x="531792" y="1084918"/>
                </a:lnTo>
                <a:cubicBezTo>
                  <a:pt x="546427" y="1084918"/>
                  <a:pt x="558023" y="1087213"/>
                  <a:pt x="566581" y="1091802"/>
                </a:cubicBezTo>
                <a:cubicBezTo>
                  <a:pt x="575138" y="1096391"/>
                  <a:pt x="581898" y="1103398"/>
                  <a:pt x="586859" y="1112824"/>
                </a:cubicBezTo>
                <a:cubicBezTo>
                  <a:pt x="589835" y="1118529"/>
                  <a:pt x="596904" y="1137008"/>
                  <a:pt x="608067" y="1168262"/>
                </a:cubicBezTo>
                <a:lnTo>
                  <a:pt x="758011" y="1587213"/>
                </a:lnTo>
                <a:lnTo>
                  <a:pt x="771405" y="1587213"/>
                </a:lnTo>
                <a:lnTo>
                  <a:pt x="885631" y="1264628"/>
                </a:lnTo>
                <a:lnTo>
                  <a:pt x="1000601" y="1587213"/>
                </a:lnTo>
                <a:lnTo>
                  <a:pt x="1015484" y="1587213"/>
                </a:lnTo>
                <a:lnTo>
                  <a:pt x="1156126" y="1180540"/>
                </a:lnTo>
                <a:cubicBezTo>
                  <a:pt x="1166792" y="1147798"/>
                  <a:pt x="1174606" y="1127086"/>
                  <a:pt x="1179567" y="1118405"/>
                </a:cubicBezTo>
                <a:cubicBezTo>
                  <a:pt x="1187008" y="1105506"/>
                  <a:pt x="1194821" y="1096701"/>
                  <a:pt x="1203007" y="1091988"/>
                </a:cubicBezTo>
                <a:cubicBezTo>
                  <a:pt x="1211193" y="1087275"/>
                  <a:pt x="1221859" y="1084918"/>
                  <a:pt x="1235005" y="1084918"/>
                </a:cubicBezTo>
                <a:lnTo>
                  <a:pt x="1235005" y="1071152"/>
                </a:lnTo>
                <a:lnTo>
                  <a:pt x="1084317" y="1071152"/>
                </a:lnTo>
                <a:lnTo>
                  <a:pt x="1084317" y="1084918"/>
                </a:lnTo>
                <a:cubicBezTo>
                  <a:pt x="1099447" y="1084918"/>
                  <a:pt x="1111726" y="1086655"/>
                  <a:pt x="1121152" y="1090127"/>
                </a:cubicBezTo>
                <a:cubicBezTo>
                  <a:pt x="1126609" y="1092112"/>
                  <a:pt x="1131135" y="1095584"/>
                  <a:pt x="1134732" y="1100545"/>
                </a:cubicBezTo>
                <a:cubicBezTo>
                  <a:pt x="1138329" y="1105506"/>
                  <a:pt x="1140127" y="1110839"/>
                  <a:pt x="1140127" y="1116544"/>
                </a:cubicBezTo>
                <a:cubicBezTo>
                  <a:pt x="1140127" y="1128451"/>
                  <a:pt x="1134670" y="1149783"/>
                  <a:pt x="1123756" y="1180540"/>
                </a:cubicBezTo>
                <a:lnTo>
                  <a:pt x="1027762" y="1458477"/>
                </a:lnTo>
                <a:lnTo>
                  <a:pt x="931024" y="1184261"/>
                </a:lnTo>
                <a:cubicBezTo>
                  <a:pt x="919861" y="1152759"/>
                  <a:pt x="914280" y="1130683"/>
                  <a:pt x="914280" y="1118033"/>
                </a:cubicBezTo>
                <a:cubicBezTo>
                  <a:pt x="914280" y="1107863"/>
                  <a:pt x="917505" y="1099801"/>
                  <a:pt x="923954" y="1093848"/>
                </a:cubicBezTo>
                <a:cubicBezTo>
                  <a:pt x="930404" y="1087895"/>
                  <a:pt x="940573" y="1084918"/>
                  <a:pt x="954464" y="1084918"/>
                </a:cubicBezTo>
                <a:lnTo>
                  <a:pt x="967859" y="1084918"/>
                </a:lnTo>
                <a:lnTo>
                  <a:pt x="967859" y="1071152"/>
                </a:lnTo>
                <a:lnTo>
                  <a:pt x="771405" y="1071152"/>
                </a:lnTo>
                <a:lnTo>
                  <a:pt x="771405" y="1084918"/>
                </a:lnTo>
                <a:cubicBezTo>
                  <a:pt x="781575" y="1084918"/>
                  <a:pt x="789017" y="1085663"/>
                  <a:pt x="793730" y="1087151"/>
                </a:cubicBezTo>
                <a:cubicBezTo>
                  <a:pt x="799931" y="1089135"/>
                  <a:pt x="806132" y="1092360"/>
                  <a:pt x="812333" y="1096825"/>
                </a:cubicBezTo>
                <a:cubicBezTo>
                  <a:pt x="817046" y="1100049"/>
                  <a:pt x="821015" y="1104018"/>
                  <a:pt x="824239" y="1108731"/>
                </a:cubicBezTo>
                <a:cubicBezTo>
                  <a:pt x="830689" y="1118157"/>
                  <a:pt x="836518" y="1129071"/>
                  <a:pt x="841727" y="1141473"/>
                </a:cubicBezTo>
                <a:lnTo>
                  <a:pt x="853633" y="1175331"/>
                </a:lnTo>
                <a:lnTo>
                  <a:pt x="868516" y="1217747"/>
                </a:lnTo>
                <a:lnTo>
                  <a:pt x="784800" y="1458477"/>
                </a:lnTo>
                <a:lnTo>
                  <a:pt x="685457" y="1175331"/>
                </a:lnTo>
                <a:cubicBezTo>
                  <a:pt x="674543" y="1144078"/>
                  <a:pt x="669086" y="1124110"/>
                  <a:pt x="669086" y="1115428"/>
                </a:cubicBezTo>
                <a:cubicBezTo>
                  <a:pt x="669086" y="1106995"/>
                  <a:pt x="672559" y="1099801"/>
                  <a:pt x="679504" y="1093848"/>
                </a:cubicBezTo>
                <a:cubicBezTo>
                  <a:pt x="686449" y="1087895"/>
                  <a:pt x="696495" y="1084918"/>
                  <a:pt x="709642" y="1084918"/>
                </a:cubicBezTo>
                <a:lnTo>
                  <a:pt x="718571" y="1084918"/>
                </a:lnTo>
                <a:lnTo>
                  <a:pt x="718571" y="1071152"/>
                </a:lnTo>
                <a:close/>
                <a:moveTo>
                  <a:pt x="1636618" y="1046595"/>
                </a:moveTo>
                <a:lnTo>
                  <a:pt x="1535042" y="1088267"/>
                </a:lnTo>
                <a:lnTo>
                  <a:pt x="1541368" y="1101289"/>
                </a:lnTo>
                <a:cubicBezTo>
                  <a:pt x="1551290" y="1097321"/>
                  <a:pt x="1559475" y="1095336"/>
                  <a:pt x="1565924" y="1095336"/>
                </a:cubicBezTo>
                <a:cubicBezTo>
                  <a:pt x="1571877" y="1095336"/>
                  <a:pt x="1576776" y="1096949"/>
                  <a:pt x="1580621" y="1100173"/>
                </a:cubicBezTo>
                <a:cubicBezTo>
                  <a:pt x="1584466" y="1103398"/>
                  <a:pt x="1587256" y="1109413"/>
                  <a:pt x="1588993" y="1118219"/>
                </a:cubicBezTo>
                <a:cubicBezTo>
                  <a:pt x="1590729" y="1127024"/>
                  <a:pt x="1591597" y="1150651"/>
                  <a:pt x="1591597" y="1189098"/>
                </a:cubicBezTo>
                <a:lnTo>
                  <a:pt x="1591597" y="1498661"/>
                </a:lnTo>
                <a:cubicBezTo>
                  <a:pt x="1591597" y="1519745"/>
                  <a:pt x="1589985" y="1534007"/>
                  <a:pt x="1586760" y="1541449"/>
                </a:cubicBezTo>
                <a:cubicBezTo>
                  <a:pt x="1583536" y="1548890"/>
                  <a:pt x="1579071" y="1554223"/>
                  <a:pt x="1573366" y="1557448"/>
                </a:cubicBezTo>
                <a:cubicBezTo>
                  <a:pt x="1567661" y="1560672"/>
                  <a:pt x="1556995" y="1562285"/>
                  <a:pt x="1541368" y="1562285"/>
                </a:cubicBezTo>
                <a:lnTo>
                  <a:pt x="1541368" y="1575679"/>
                </a:lnTo>
                <a:lnTo>
                  <a:pt x="1708427" y="1575679"/>
                </a:lnTo>
                <a:lnTo>
                  <a:pt x="1708427" y="1562285"/>
                </a:lnTo>
                <a:cubicBezTo>
                  <a:pt x="1690816" y="1562285"/>
                  <a:pt x="1678786" y="1560486"/>
                  <a:pt x="1672336" y="1556890"/>
                </a:cubicBezTo>
                <a:cubicBezTo>
                  <a:pt x="1665887" y="1553293"/>
                  <a:pt x="1661112" y="1548022"/>
                  <a:pt x="1658012" y="1541077"/>
                </a:cubicBezTo>
                <a:cubicBezTo>
                  <a:pt x="1654911" y="1534131"/>
                  <a:pt x="1653361" y="1519993"/>
                  <a:pt x="1653361" y="1498661"/>
                </a:cubicBezTo>
                <a:lnTo>
                  <a:pt x="1653361" y="1046595"/>
                </a:lnTo>
                <a:close/>
                <a:moveTo>
                  <a:pt x="0" y="0"/>
                </a:moveTo>
                <a:lnTo>
                  <a:pt x="4114800" y="0"/>
                </a:lnTo>
                <a:lnTo>
                  <a:pt x="4114800" y="2608730"/>
                </a:lnTo>
                <a:lnTo>
                  <a:pt x="0" y="2608730"/>
                </a:lnTo>
                <a:close/>
              </a:path>
            </a:pathLst>
          </a:custGeom>
        </p:spPr>
      </p:pic>
      <p:grpSp>
        <p:nvGrpSpPr>
          <p:cNvPr id="2" name="Group 1"/>
          <p:cNvGrpSpPr/>
          <p:nvPr/>
        </p:nvGrpSpPr>
        <p:grpSpPr>
          <a:xfrm>
            <a:off x="49377" y="12700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10148003" y="4808575"/>
              <a:ext cx="1848138" cy="1958612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561769" cy="23177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11942" y="114156"/>
              <a:ext cx="1727943" cy="23177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674" y="4822164"/>
              <a:ext cx="1848139" cy="1958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7707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377" y="12700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10148003" y="4808575"/>
              <a:ext cx="1848138" cy="1958612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561769" cy="23177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11942" y="114156"/>
              <a:ext cx="1727943" cy="23177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674" y="4822164"/>
              <a:ext cx="1848139" cy="195861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498850" y="629772"/>
            <a:ext cx="519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Match your answer </a:t>
            </a:r>
            <a:endParaRPr lang="en-US" sz="4800" b="1" i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7060" y="1993154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If we are healthy, we_______________.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7060" y="2599730"/>
            <a:ext cx="9388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We must be clean so that______________________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7060" y="3206306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You must exercise to _______________.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7060" y="3812882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Nobody likes an _____________.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7060" y="4419456"/>
            <a:ext cx="937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If we obey the laws of hygiene, we ____________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1304" y="2017052"/>
            <a:ext cx="3113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enjoy our life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5604" y="2622169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lead a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16702" y="3211455"/>
            <a:ext cx="3334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your body fit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5911" y="3847864"/>
            <a:ext cx="2649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unclean person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52477" y="4403887"/>
            <a:ext cx="2626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able to </a:t>
            </a:r>
            <a:endParaRPr lang="en-US" sz="3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41499" y="4946396"/>
            <a:ext cx="4887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 a happy and healthy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6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377" y="12700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10148003" y="4808575"/>
              <a:ext cx="1848138" cy="1958612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561769" cy="23177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11942" y="114156"/>
              <a:ext cx="1727943" cy="23177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674" y="4822164"/>
              <a:ext cx="1848139" cy="1958615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53" y="501272"/>
            <a:ext cx="3396561" cy="28451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49087" y="3357347"/>
            <a:ext cx="349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1947" y="4400121"/>
            <a:ext cx="9708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Make a list of five things that you do daily to maintain personal hygiene . Share with other groups and make a poster to display it to the class.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7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377" y="12700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10148003" y="4808575"/>
              <a:ext cx="1848138" cy="1958612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561769" cy="23177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11942" y="114156"/>
              <a:ext cx="1727943" cy="23177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674" y="4822164"/>
              <a:ext cx="1848139" cy="195861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238499" y="4585648"/>
            <a:ext cx="5715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hygiene mean?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0251" y="2961567"/>
            <a:ext cx="3971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312697" y="3814927"/>
            <a:ext cx="35661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92" y="769832"/>
            <a:ext cx="2450444" cy="290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0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14" y="146049"/>
            <a:ext cx="11870448" cy="65785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9377" y="12700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10148003" y="4808575"/>
              <a:ext cx="1848138" cy="1958612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561769" cy="23177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11942" y="114156"/>
              <a:ext cx="1727943" cy="23177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674" y="4822164"/>
              <a:ext cx="1848139" cy="195861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129883" y="4367620"/>
            <a:ext cx="585894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88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you.</a:t>
            </a:r>
            <a:endParaRPr lang="en-US" sz="8800" b="1" dirty="0"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2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524000" y="1479450"/>
            <a:ext cx="3614018" cy="3003650"/>
            <a:chOff x="1136932" y="1479450"/>
            <a:chExt cx="4001086" cy="316875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9500" y="1504849"/>
              <a:ext cx="2714164" cy="275987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8" name="Group 7"/>
            <p:cNvGrpSpPr/>
            <p:nvPr/>
          </p:nvGrpSpPr>
          <p:grpSpPr>
            <a:xfrm>
              <a:off x="1136932" y="1479450"/>
              <a:ext cx="4001086" cy="3168750"/>
              <a:chOff x="571500" y="609600"/>
              <a:chExt cx="6451600" cy="5118100"/>
            </a:xfrm>
          </p:grpSpPr>
          <p:sp>
            <p:nvSpPr>
              <p:cNvPr id="9" name="Flowchart: Connector 8"/>
              <p:cNvSpPr/>
              <p:nvPr/>
            </p:nvSpPr>
            <p:spPr>
              <a:xfrm>
                <a:off x="2374900" y="609600"/>
                <a:ext cx="4648200" cy="4457700"/>
              </a:xfrm>
              <a:prstGeom prst="flowChartConnector">
                <a:avLst/>
              </a:prstGeom>
              <a:noFill/>
              <a:ln w="307975" cmpd="thickThin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125" r="9962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000" r="39121" b="8889"/>
              <a:stretch/>
            </p:blipFill>
            <p:spPr>
              <a:xfrm>
                <a:off x="571500" y="850900"/>
                <a:ext cx="4343400" cy="4876800"/>
              </a:xfrm>
              <a:prstGeom prst="rect">
                <a:avLst/>
              </a:prstGeom>
            </p:spPr>
          </p:pic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1" b="99272" l="1188" r="972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82" y="1249234"/>
            <a:ext cx="1886768" cy="48213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90932" y="4622800"/>
            <a:ext cx="41465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Noor –E- Alam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Siddiki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Asstt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Teacher 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Nageswari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Keramatia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M.L High School.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Mobile- 01716962418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nooralam.na35@gmail.com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78" y="1784250"/>
            <a:ext cx="2601612" cy="2829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16442" y="4724400"/>
            <a:ext cx="361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3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-2, </a:t>
            </a:r>
            <a:r>
              <a:rPr 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3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607359" y="101600"/>
            <a:ext cx="2977282" cy="1015663"/>
            <a:chOff x="5138018" y="101600"/>
            <a:chExt cx="2977282" cy="1015663"/>
          </a:xfrm>
        </p:grpSpPr>
        <p:sp>
          <p:nvSpPr>
            <p:cNvPr id="15" name="Rectangle 14"/>
            <p:cNvSpPr/>
            <p:nvPr/>
          </p:nvSpPr>
          <p:spPr>
            <a:xfrm>
              <a:off x="5138018" y="284947"/>
              <a:ext cx="2729948" cy="81103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2000">
                  <a:srgbClr val="00B050"/>
                </a:gs>
                <a:gs pos="81000">
                  <a:srgbClr val="FF0000"/>
                </a:gs>
                <a:gs pos="49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39618" y="101600"/>
              <a:ext cx="28756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Identity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9377" y="12700"/>
            <a:ext cx="12204699" cy="6845300"/>
            <a:chOff x="-1" y="1"/>
            <a:chExt cx="12204699" cy="68453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10148003" y="4808575"/>
              <a:ext cx="1848138" cy="1958612"/>
            </a:xfrm>
            <a:prstGeom prst="rect">
              <a:avLst/>
            </a:prstGeom>
          </p:spPr>
        </p:pic>
        <p:sp>
          <p:nvSpPr>
            <p:cNvPr id="23" name="Freeform 22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561769" cy="231775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11942" y="114156"/>
              <a:ext cx="1727943" cy="231775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674" y="4822164"/>
              <a:ext cx="1848139" cy="1958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0016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08" y="1653988"/>
            <a:ext cx="3130176" cy="3107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494" y="1653988"/>
            <a:ext cx="3130179" cy="3107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983" y="1653988"/>
            <a:ext cx="3130177" cy="31073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06974" y="726141"/>
            <a:ext cx="8178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pictures below?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2056" y="4814048"/>
            <a:ext cx="2138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Sweeping field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3137" y="4814048"/>
            <a:ext cx="2087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Mobbing floor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80208" y="4814048"/>
            <a:ext cx="2363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Washing clothes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2684" y="5540190"/>
            <a:ext cx="7926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activities are part of 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hygiene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9377" y="12700"/>
            <a:ext cx="12204699" cy="6845300"/>
            <a:chOff x="-1" y="1"/>
            <a:chExt cx="12204699" cy="68453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10148003" y="4808575"/>
              <a:ext cx="1848138" cy="1958612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561769" cy="231775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11942" y="114156"/>
              <a:ext cx="1727943" cy="23177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674" y="4822164"/>
              <a:ext cx="1848139" cy="1958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04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1"/>
          <a:stretch/>
        </p:blipFill>
        <p:spPr>
          <a:xfrm>
            <a:off x="218814" y="126856"/>
            <a:ext cx="11876203" cy="65977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6793" y="1054107"/>
            <a:ext cx="473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Today’s class title is </a:t>
            </a:r>
            <a:endParaRPr lang="en-US" sz="4000" b="1" dirty="0"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0535" y="1378847"/>
            <a:ext cx="5755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Hygiene</a:t>
            </a:r>
            <a:endParaRPr lang="en-US" sz="12000" b="1" dirty="0">
              <a:solidFill>
                <a:srgbClr val="FFFF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3463" y="3209699"/>
            <a:ext cx="3669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3, Lesson 3</a:t>
            </a:r>
            <a:endParaRPr lang="en-US" sz="4000" b="1" dirty="0">
              <a:solidFill>
                <a:srgbClr val="0070C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9377" y="12700"/>
            <a:ext cx="12204699" cy="6845300"/>
            <a:chOff x="-1" y="1"/>
            <a:chExt cx="12204699" cy="68453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10148003" y="4808575"/>
              <a:ext cx="1848138" cy="1958612"/>
            </a:xfrm>
            <a:prstGeom prst="rect">
              <a:avLst/>
            </a:prstGeom>
          </p:spPr>
        </p:pic>
        <p:sp>
          <p:nvSpPr>
            <p:cNvPr id="13" name="Freeform 12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561769" cy="23177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81700" y="147074"/>
              <a:ext cx="1727943" cy="231775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674" y="4822164"/>
              <a:ext cx="1848139" cy="1958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962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339" y="450335"/>
            <a:ext cx="5009322" cy="2652638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07096" y="3392557"/>
            <a:ext cx="797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studied the lesson , students will be able to 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823" y="4095332"/>
            <a:ext cx="5498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questions.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823" y="4869362"/>
            <a:ext cx="6034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dentify right or wrong information.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823" y="4482347"/>
            <a:ext cx="4004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evelop reading skill 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9377" y="12700"/>
            <a:ext cx="12204699" cy="6845300"/>
            <a:chOff x="-1" y="1"/>
            <a:chExt cx="12204699" cy="68453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10148003" y="4808575"/>
              <a:ext cx="1848138" cy="1958612"/>
            </a:xfrm>
            <a:prstGeom prst="rect">
              <a:avLst/>
            </a:prstGeom>
          </p:spPr>
        </p:pic>
        <p:sp>
          <p:nvSpPr>
            <p:cNvPr id="15" name="Freeform 14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561769" cy="231775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11942" y="114156"/>
              <a:ext cx="1727943" cy="23177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674" y="4822164"/>
              <a:ext cx="1848139" cy="1958615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4870823" y="5256377"/>
            <a:ext cx="6034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omplete sentences.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0823" y="5643391"/>
            <a:ext cx="6034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evelop writing skill.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13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377" y="12700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10148003" y="4808575"/>
              <a:ext cx="1848138" cy="1958612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561769" cy="23177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11942" y="114156"/>
              <a:ext cx="1727943" cy="23177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674" y="4822164"/>
              <a:ext cx="1848139" cy="195861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654299" y="1362148"/>
            <a:ext cx="2226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Hygiene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7400" y="393700"/>
            <a:ext cx="579120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some new words.</a:t>
            </a:r>
            <a:endParaRPr lang="en-US" sz="36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" t="4213" r="4918" b="16102"/>
          <a:stretch/>
        </p:blipFill>
        <p:spPr>
          <a:xfrm>
            <a:off x="2685302" y="2272025"/>
            <a:ext cx="4391961" cy="3164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355542" y="2796988"/>
            <a:ext cx="45988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or practices conducive to maintaining health and preventing disease, especially through cleanliness.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2330" y="5728446"/>
            <a:ext cx="10327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word ‘hygiene’ means the practice of keeping ourselves clean.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8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377" y="12700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10148003" y="4808575"/>
              <a:ext cx="1848138" cy="1958612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561769" cy="23177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11942" y="114156"/>
              <a:ext cx="1727943" cy="23177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674" y="4822164"/>
              <a:ext cx="1848139" cy="195861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331570" y="1200784"/>
            <a:ext cx="263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Godliness 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8305" y="3012141"/>
            <a:ext cx="4800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quality of being devoutly religious; piety.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414" y="1973365"/>
            <a:ext cx="4120468" cy="29167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77429" y="5593976"/>
            <a:ext cx="839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Hygiene is thought to be next to godliness.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9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377" y="12700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10148003" y="4808575"/>
              <a:ext cx="1848138" cy="1958612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561769" cy="23177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11942" y="114156"/>
              <a:ext cx="1727943" cy="23177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674" y="4822164"/>
              <a:ext cx="1848139" cy="195861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291229" y="1200784"/>
            <a:ext cx="2119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6" y="1970225"/>
            <a:ext cx="4363216" cy="29198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69920" y="2463799"/>
            <a:ext cx="46114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successfully bring about or reach (a desired objective or result) by effort, skill, or courage.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97333" y="5486400"/>
            <a:ext cx="8397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not achieve anything without industry.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9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584</Words>
  <Application>Microsoft Office PowerPoint</Application>
  <PresentationFormat>Widescreen</PresentationFormat>
  <Paragraphs>79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 Alam</dc:creator>
  <cp:lastModifiedBy>Noor Alam</cp:lastModifiedBy>
  <cp:revision>36</cp:revision>
  <dcterms:created xsi:type="dcterms:W3CDTF">2021-10-03T15:04:23Z</dcterms:created>
  <dcterms:modified xsi:type="dcterms:W3CDTF">2021-10-04T09:45:43Z</dcterms:modified>
</cp:coreProperties>
</file>