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77" r:id="rId3"/>
    <p:sldId id="259" r:id="rId4"/>
    <p:sldId id="260" r:id="rId5"/>
    <p:sldId id="262" r:id="rId6"/>
    <p:sldId id="263" r:id="rId7"/>
    <p:sldId id="273" r:id="rId8"/>
    <p:sldId id="274" r:id="rId9"/>
    <p:sldId id="275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আলতাফ মাহমুদ 3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0198" y="0"/>
            <a:ext cx="6687865" cy="708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rgbClr val="6699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02578"/>
            <a:ext cx="9144000" cy="575542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algn="just"/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/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ত্রিভুজ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>
              <a:buFont typeface="Wingdings" pitchFamily="2" charset="2"/>
              <a:buChar char="v"/>
            </a:pPr>
            <a:endParaRPr lang="en-US" sz="3200" dirty="0" smtClean="0">
              <a:solidFill>
                <a:srgbClr val="3333FF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 algn="just"/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21463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মত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করছি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 </a:t>
            </a: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507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5400"/>
            <a:ext cx="9144000" cy="556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6199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D60093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dirty="0" smtClean="0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D6009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endParaRPr lang="en-US" sz="36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40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168976ffee7215c753f6fa7a26d4d82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2000"/>
            <a:ext cx="9144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4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এই পাঠ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শেষে শিক্ষার্থীরা</a:t>
            </a:r>
            <a:r>
              <a:rPr kumimoji="0" lang="bn-BD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ভেক্টরের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সাহায্যে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ত্রিভুজের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ক্ষেত্রফল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নির্ণয়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0" i="0" u="none" strike="noStrike" kern="1200" cap="none" spc="0" normalizeH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করতে</a:t>
            </a:r>
            <a:r>
              <a:rPr kumimoji="0" lang="bn-BD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পারবে।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0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ভেক্টরের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নির্দেশ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যথাক্রমেঃ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19389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(1)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(২)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 (৩)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ত্রিভূজটি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সমতলে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সমতলে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977490"/>
            <a:ext cx="3048000" cy="622710"/>
          </a:xfrm>
          <a:prstGeom prst="rect">
            <a:avLst/>
          </a:prstGeom>
          <a:noFill/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990600"/>
            <a:ext cx="1143000" cy="638735"/>
          </a:xfrm>
          <a:prstGeom prst="rect">
            <a:avLst/>
          </a:prstGeom>
          <a:noFill/>
        </p:spPr>
      </p:pic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810000"/>
            <a:ext cx="9144000" cy="30480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algn="just"/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81200" y="4572000"/>
            <a:ext cx="3729789" cy="762000"/>
          </a:xfrm>
          <a:prstGeom prst="rect">
            <a:avLst/>
          </a:prstGeom>
          <a:noFill/>
        </p:spPr>
      </p:pic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600" y="5544672"/>
            <a:ext cx="1276350" cy="713254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ln>
            <a:solidFill>
              <a:srgbClr val="3333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(১)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endParaRPr lang="en-US" baseline="30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77296" y="533400"/>
            <a:ext cx="2109304" cy="762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5957" y="3581400"/>
            <a:ext cx="3567043" cy="762000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599" y="4800599"/>
            <a:ext cx="2895601" cy="698589"/>
          </a:xfrm>
          <a:prstGeom prst="rect">
            <a:avLst/>
          </a:prstGeom>
          <a:noFill/>
        </p:spPr>
      </p:pic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0" y="1114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0" y="1771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0" y="2628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4" name="Rectangle 10"/>
          <p:cNvSpPr>
            <a:spLocks noChangeArrowheads="1"/>
          </p:cNvSpPr>
          <p:nvPr/>
        </p:nvSpPr>
        <p:spPr bwMode="auto">
          <a:xfrm>
            <a:off x="0" y="3286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0" y="3943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5715000"/>
            <a:ext cx="2286000" cy="685800"/>
          </a:xfrm>
          <a:prstGeom prst="rect">
            <a:avLst/>
          </a:prstGeom>
          <a:noFill/>
        </p:spPr>
      </p:pic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57325" y="1200150"/>
            <a:ext cx="4476115" cy="1009650"/>
          </a:xfrm>
          <a:prstGeom prst="rect">
            <a:avLst/>
          </a:prstGeom>
          <a:noFill/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219325"/>
            <a:ext cx="7388772" cy="1057275"/>
          </a:xfrm>
          <a:prstGeom prst="rect">
            <a:avLst/>
          </a:prstGeom>
          <a:noFill/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0" y="1285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7030A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(২)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বাহু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7030A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7030A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7030A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7030A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00800" y="1895475"/>
            <a:ext cx="1524000" cy="542925"/>
          </a:xfrm>
          <a:prstGeom prst="rect">
            <a:avLst/>
          </a:prstGeom>
          <a:noFill/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399" y="3048000"/>
            <a:ext cx="5088021" cy="838200"/>
          </a:xfrm>
          <a:prstGeom prst="rect">
            <a:avLst/>
          </a:prstGeom>
          <a:noFill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599" y="4572000"/>
            <a:ext cx="4714523" cy="990600"/>
          </a:xfrm>
          <a:prstGeom prst="rect">
            <a:avLst/>
          </a:prstGeom>
          <a:noFill/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/>
            </a:r>
            <a:b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97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590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0" y="952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	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(২)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ক্ষেত্রফলের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লম্ব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7030A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7030A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3600" dirty="0" smtClean="0">
              <a:solidFill>
                <a:srgbClr val="7030A0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542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  <a:t/>
            </a:r>
            <a:b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mbria Math" pitchFamily="18" charset="0"/>
                <a:ea typeface="Times New Roman" pitchFamily="18" charset="0"/>
                <a:cs typeface="NikoshBAN" pitchFamily="2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0" y="1514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828800"/>
            <a:ext cx="3604126" cy="609600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438400"/>
            <a:ext cx="2819400" cy="1524000"/>
          </a:xfrm>
          <a:prstGeom prst="rect">
            <a:avLst/>
          </a:prstGeom>
          <a:noFill/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3962400"/>
            <a:ext cx="6400800" cy="609600"/>
          </a:xfrm>
          <a:prstGeom prst="rect">
            <a:avLst/>
          </a:prstGeom>
          <a:noFill/>
        </p:spPr>
      </p:pic>
      <p:pic>
        <p:nvPicPr>
          <p:cNvPr id="29709" name="Picture 1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648200"/>
            <a:ext cx="3002844" cy="609600"/>
          </a:xfrm>
          <a:prstGeom prst="rect">
            <a:avLst/>
          </a:prstGeom>
          <a:noFill/>
        </p:spPr>
      </p:pic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17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16" name="Picture 2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199" y="5334000"/>
            <a:ext cx="3411621" cy="838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295400"/>
            <a:ext cx="1514475" cy="54292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7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97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297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5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500"/>
                            </p:stCondLst>
                            <p:childTnLst>
                              <p:par>
                                <p:cTn id="3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0"/>
                            </p:stCondLst>
                            <p:childTnLst>
                              <p:par>
                                <p:cTn id="3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29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0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	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ভেক্টর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যথাক্রমেঃ</a:t>
            </a: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CC00CC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05000"/>
            <a:ext cx="9144000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219200"/>
            <a:ext cx="1905000" cy="542925"/>
          </a:xfrm>
          <a:prstGeom prst="rect">
            <a:avLst/>
          </a:prstGeom>
          <a:noFill/>
        </p:spPr>
      </p:pic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219200"/>
            <a:ext cx="2162175" cy="542925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42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62850" y="2009775"/>
            <a:ext cx="1504950" cy="581025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71" name="Picture 1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590800"/>
            <a:ext cx="3403600" cy="1371600"/>
          </a:xfrm>
          <a:prstGeom prst="rect">
            <a:avLst/>
          </a:prstGeom>
          <a:noFill/>
        </p:spPr>
      </p:pic>
      <p:pic>
        <p:nvPicPr>
          <p:cNvPr id="23570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3962400"/>
            <a:ext cx="7543800" cy="685800"/>
          </a:xfrm>
          <a:prstGeom prst="rect">
            <a:avLst/>
          </a:prstGeom>
          <a:noFill/>
        </p:spPr>
      </p:pic>
      <p:pic>
        <p:nvPicPr>
          <p:cNvPr id="23569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4800600"/>
            <a:ext cx="3530600" cy="685800"/>
          </a:xfrm>
          <a:prstGeom prst="rect">
            <a:avLst/>
          </a:prstGeom>
          <a:noFill/>
        </p:spPr>
      </p:pic>
      <p:pic>
        <p:nvPicPr>
          <p:cNvPr id="23568" name="Picture 1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042" y="5638800"/>
            <a:ext cx="4632158" cy="685800"/>
          </a:xfrm>
          <a:prstGeom prst="rect">
            <a:avLst/>
          </a:prstGeom>
          <a:noFill/>
        </p:spPr>
      </p:pic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0" y="3314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000"/>
                            </p:stCondLst>
                            <p:childTnLst>
                              <p:par>
                                <p:cTn id="4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000"/>
                            </p:stCondLst>
                            <p:childTnLst>
                              <p:par>
                                <p:cTn id="4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686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অতএব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সামান্তরিকের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just"/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1466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0" y="2009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C50B68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24" name="Rectangle 12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42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60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685800"/>
            <a:ext cx="1504950" cy="581025"/>
          </a:xfrm>
          <a:prstGeom prst="rect">
            <a:avLst/>
          </a:prstGeom>
          <a:noFill/>
        </p:spPr>
      </p:pic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2781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0" y="1743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0" y="2257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0" y="2771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1295400"/>
            <a:ext cx="7472516" cy="762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047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19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000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30194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90800" y="4343399"/>
            <a:ext cx="1752600" cy="757123"/>
          </a:xfrm>
          <a:prstGeom prst="rect">
            <a:avLst/>
          </a:prstGeom>
          <a:noFill/>
        </p:spPr>
      </p:pic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9715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700" b="1" i="0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NikoshBAN" pitchFamily="2" charset="0"/>
                <a:ea typeface="Times New Roman" pitchFamily="18" charset="0"/>
                <a:cs typeface="NikoshBAN" pitchFamily="2" charset="0"/>
              </a:rPr>
              <a:t> 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19907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9014" y="5257800"/>
            <a:ext cx="4162586" cy="838200"/>
          </a:xfrm>
          <a:prstGeom prst="rect">
            <a:avLst/>
          </a:prstGeom>
          <a:noFill/>
        </p:spPr>
      </p:pic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667000"/>
            <a:ext cx="4800600" cy="827690"/>
          </a:xfrm>
          <a:prstGeom prst="rect">
            <a:avLst/>
          </a:prstGeom>
          <a:noFill/>
        </p:spPr>
      </p:pic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0" y="981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138</Words>
  <Application>Microsoft Office PowerPoint</Application>
  <PresentationFormat>On-screen Show (4:3)</PresentationFormat>
  <Paragraphs>125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স্বাগতম আজকের ক্লাসে </vt:lpstr>
      <vt:lpstr>Slide 3</vt:lpstr>
      <vt:lpstr>  একটি ত্রিভুজের দুটি বাহু দুটি ভেক্টর নির্দেশ করে। ভেক্টর দুটি হলো যথাক্রমেঃ  </vt:lpstr>
      <vt:lpstr>Slide 5</vt:lpstr>
      <vt:lpstr>Slide 6</vt:lpstr>
      <vt:lpstr>Slide 7</vt:lpstr>
      <vt:lpstr>  দুটি ভেক্টর রাশি দ্বারা গঠিত একটি সামান্তরিকের  ক্ষেত্রফল নির্ণয় কর। ভেক্টর দুটি হলো যথাক্রমেঃ  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</dc:creator>
  <cp:lastModifiedBy>MY</cp:lastModifiedBy>
  <cp:revision>85</cp:revision>
  <dcterms:created xsi:type="dcterms:W3CDTF">2006-08-16T00:00:00Z</dcterms:created>
  <dcterms:modified xsi:type="dcterms:W3CDTF">2021-09-21T01:17:14Z</dcterms:modified>
</cp:coreProperties>
</file>