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hkhkhkhkkkkkk (23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685800"/>
            <a:ext cx="5333999" cy="335280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Down Ribbon 3"/>
          <p:cNvSpPr/>
          <p:nvPr/>
        </p:nvSpPr>
        <p:spPr>
          <a:xfrm>
            <a:off x="304800" y="4724400"/>
            <a:ext cx="8305800" cy="1600200"/>
          </a:xfrm>
          <a:prstGeom prst="ribb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i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752600" y="533400"/>
            <a:ext cx="5334000" cy="7620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1524000" y="1371600"/>
            <a:ext cx="5334000" cy="4648200"/>
          </a:xfrm>
          <a:prstGeom prst="vertic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১১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পৃষ্ঠার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২নং  ও 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৩নং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সম্পুর্ন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371600" y="4572000"/>
            <a:ext cx="6705600" cy="1752600"/>
          </a:xfrm>
          <a:prstGeom prst="ribb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G_20150610_1709558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84335">
            <a:off x="1197526" y="617959"/>
            <a:ext cx="6587695" cy="33414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762000" y="1219200"/>
            <a:ext cx="3733800" cy="396240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ফেরদৌস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আলম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তেতুলিয়া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পঞ্চগড়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Summing Junction 5"/>
          <p:cNvSpPr/>
          <p:nvPr/>
        </p:nvSpPr>
        <p:spPr>
          <a:xfrm>
            <a:off x="4648200" y="914400"/>
            <a:ext cx="228600" cy="4572000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524000"/>
            <a:ext cx="3505200" cy="31219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4876800" y="1219200"/>
            <a:ext cx="3733800" cy="3962400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 w="5715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৫ম</a:t>
            </a:r>
          </a:p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 </a:t>
            </a:r>
          </a:p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3467100" cy="462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304800"/>
            <a:ext cx="51054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1295400"/>
            <a:ext cx="8153400" cy="472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১৩,১,১ ও২ –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অনূর্ধ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পাঁচ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অঙ্কের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১৩,২,১ও২ – ১০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১০০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দশকের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শূন্য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পাঁচ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1295400" y="304800"/>
            <a:ext cx="6477000" cy="83820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828800" y="1828800"/>
            <a:ext cx="2229184" cy="1833265"/>
            <a:chOff x="1828800" y="1828800"/>
            <a:chExt cx="2229184" cy="1833265"/>
          </a:xfrm>
        </p:grpSpPr>
        <p:grpSp>
          <p:nvGrpSpPr>
            <p:cNvPr id="15" name="Group 14"/>
            <p:cNvGrpSpPr/>
            <p:nvPr/>
          </p:nvGrpSpPr>
          <p:grpSpPr>
            <a:xfrm>
              <a:off x="1828800" y="1828800"/>
              <a:ext cx="2229184" cy="1833265"/>
              <a:chOff x="1828800" y="1828800"/>
              <a:chExt cx="2229184" cy="1833265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828800" y="2286000"/>
                <a:ext cx="8162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২৪৫</a:t>
                </a: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514600" y="2209800"/>
                <a:ext cx="12192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514600" y="3124200"/>
                <a:ext cx="12192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2743200" y="2286000"/>
                <a:ext cx="13147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৬৯৭৩৮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743200" y="259080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৪৯০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819400" y="1828800"/>
                <a:ext cx="389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২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743200" y="3200400"/>
                <a:ext cx="7857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২০৭</a:t>
                </a:r>
              </a:p>
            </p:txBody>
          </p:sp>
        </p:grpSp>
        <p:sp>
          <p:nvSpPr>
            <p:cNvPr id="20" name="Freeform 19"/>
            <p:cNvSpPr/>
            <p:nvPr/>
          </p:nvSpPr>
          <p:spPr>
            <a:xfrm>
              <a:off x="2504049" y="2264898"/>
              <a:ext cx="262597" cy="787791"/>
            </a:xfrm>
            <a:custGeom>
              <a:avLst/>
              <a:gdLst>
                <a:gd name="connsiteX0" fmla="*/ 14068 w 262597"/>
                <a:gd name="connsiteY0" fmla="*/ 0 h 787791"/>
                <a:gd name="connsiteX1" fmla="*/ 225083 w 262597"/>
                <a:gd name="connsiteY1" fmla="*/ 140677 h 787791"/>
                <a:gd name="connsiteX2" fmla="*/ 225083 w 262597"/>
                <a:gd name="connsiteY2" fmla="*/ 506437 h 787791"/>
                <a:gd name="connsiteX3" fmla="*/ 0 w 262597"/>
                <a:gd name="connsiteY3" fmla="*/ 787791 h 787791"/>
                <a:gd name="connsiteX4" fmla="*/ 0 w 262597"/>
                <a:gd name="connsiteY4" fmla="*/ 787791 h 787791"/>
                <a:gd name="connsiteX5" fmla="*/ 0 w 262597"/>
                <a:gd name="connsiteY5" fmla="*/ 787791 h 787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2597" h="787791">
                  <a:moveTo>
                    <a:pt x="14068" y="0"/>
                  </a:moveTo>
                  <a:cubicBezTo>
                    <a:pt x="101991" y="28135"/>
                    <a:pt x="189914" y="56271"/>
                    <a:pt x="225083" y="140677"/>
                  </a:cubicBezTo>
                  <a:cubicBezTo>
                    <a:pt x="260252" y="225083"/>
                    <a:pt x="262597" y="398585"/>
                    <a:pt x="225083" y="506437"/>
                  </a:cubicBezTo>
                  <a:cubicBezTo>
                    <a:pt x="187569" y="614289"/>
                    <a:pt x="0" y="787791"/>
                    <a:pt x="0" y="787791"/>
                  </a:cubicBezTo>
                  <a:lnTo>
                    <a:pt x="0" y="787791"/>
                  </a:lnTo>
                  <a:lnTo>
                    <a:pt x="0" y="787791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ounded Rectangle 28"/>
          <p:cNvSpPr/>
          <p:nvPr/>
        </p:nvSpPr>
        <p:spPr>
          <a:xfrm>
            <a:off x="457200" y="4495800"/>
            <a:ext cx="8229600" cy="1066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শিখব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2895600" y="25908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715000" y="25146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219200" y="2590800"/>
            <a:ext cx="267286" cy="602566"/>
          </a:xfrm>
          <a:custGeom>
            <a:avLst/>
            <a:gdLst>
              <a:gd name="connsiteX0" fmla="*/ 53926 w 267286"/>
              <a:gd name="connsiteY0" fmla="*/ 0 h 602566"/>
              <a:gd name="connsiteX1" fmla="*/ 264941 w 267286"/>
              <a:gd name="connsiteY1" fmla="*/ 267286 h 602566"/>
              <a:gd name="connsiteX2" fmla="*/ 39858 w 267286"/>
              <a:gd name="connsiteY2" fmla="*/ 548640 h 602566"/>
              <a:gd name="connsiteX3" fmla="*/ 25791 w 267286"/>
              <a:gd name="connsiteY3" fmla="*/ 590843 h 60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286" h="602566">
                <a:moveTo>
                  <a:pt x="53926" y="0"/>
                </a:moveTo>
                <a:cubicBezTo>
                  <a:pt x="160606" y="87923"/>
                  <a:pt x="267286" y="175846"/>
                  <a:pt x="264941" y="267286"/>
                </a:cubicBezTo>
                <a:cubicBezTo>
                  <a:pt x="262596" y="358726"/>
                  <a:pt x="79716" y="494714"/>
                  <a:pt x="39858" y="548640"/>
                </a:cubicBezTo>
                <a:cubicBezTo>
                  <a:pt x="0" y="602566"/>
                  <a:pt x="12895" y="596704"/>
                  <a:pt x="25791" y="59084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1447800" y="31242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457200" y="1295400"/>
            <a:ext cx="2286000" cy="3581400"/>
            <a:chOff x="457200" y="1295400"/>
            <a:chExt cx="2286000" cy="3581400"/>
          </a:xfrm>
        </p:grpSpPr>
        <p:grpSp>
          <p:nvGrpSpPr>
            <p:cNvPr id="19" name="Group 18"/>
            <p:cNvGrpSpPr/>
            <p:nvPr/>
          </p:nvGrpSpPr>
          <p:grpSpPr>
            <a:xfrm>
              <a:off x="457200" y="1295400"/>
              <a:ext cx="2286000" cy="3581400"/>
              <a:chOff x="457200" y="1295400"/>
              <a:chExt cx="2286000" cy="3581400"/>
            </a:xfrm>
          </p:grpSpPr>
          <p:sp>
            <p:nvSpPr>
              <p:cNvPr id="2" name="Flowchart: Document 1"/>
              <p:cNvSpPr/>
              <p:nvPr/>
            </p:nvSpPr>
            <p:spPr>
              <a:xfrm>
                <a:off x="457200" y="1295400"/>
                <a:ext cx="2286000" cy="3581400"/>
              </a:xfrm>
              <a:prstGeom prst="flowChartDocumen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tx1"/>
                    </a:solidFill>
                  </a:rPr>
                  <a:t>২৪৫   ৬৯৭৩৮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447800" y="2895600"/>
                <a:ext cx="69121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৪৯০</a:t>
                </a:r>
                <a:endParaRPr lang="en-US" dirty="0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1371600" y="2514600"/>
                <a:ext cx="10668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371600" y="3276600"/>
                <a:ext cx="9906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Freeform 15"/>
              <p:cNvSpPr/>
              <p:nvPr/>
            </p:nvSpPr>
            <p:spPr>
              <a:xfrm>
                <a:off x="1371600" y="2514600"/>
                <a:ext cx="708075" cy="381000"/>
              </a:xfrm>
              <a:custGeom>
                <a:avLst/>
                <a:gdLst>
                  <a:gd name="connsiteX0" fmla="*/ 4690 w 555675"/>
                  <a:gd name="connsiteY0" fmla="*/ 124265 h 297767"/>
                  <a:gd name="connsiteX1" fmla="*/ 145367 w 555675"/>
                  <a:gd name="connsiteY1" fmla="*/ 250874 h 297767"/>
                  <a:gd name="connsiteX2" fmla="*/ 370450 w 555675"/>
                  <a:gd name="connsiteY2" fmla="*/ 279010 h 297767"/>
                  <a:gd name="connsiteX3" fmla="*/ 553330 w 555675"/>
                  <a:gd name="connsiteY3" fmla="*/ 138333 h 297767"/>
                  <a:gd name="connsiteX4" fmla="*/ 384517 w 555675"/>
                  <a:gd name="connsiteY4" fmla="*/ 39859 h 297767"/>
                  <a:gd name="connsiteX5" fmla="*/ 159434 w 555675"/>
                  <a:gd name="connsiteY5" fmla="*/ 25791 h 297767"/>
                  <a:gd name="connsiteX6" fmla="*/ 18757 w 555675"/>
                  <a:gd name="connsiteY6" fmla="*/ 194604 h 297767"/>
                  <a:gd name="connsiteX7" fmla="*/ 46893 w 555675"/>
                  <a:gd name="connsiteY7" fmla="*/ 166468 h 297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5675" h="297767">
                    <a:moveTo>
                      <a:pt x="4690" y="124265"/>
                    </a:moveTo>
                    <a:cubicBezTo>
                      <a:pt x="44548" y="174674"/>
                      <a:pt x="84407" y="225083"/>
                      <a:pt x="145367" y="250874"/>
                    </a:cubicBezTo>
                    <a:cubicBezTo>
                      <a:pt x="206327" y="276665"/>
                      <a:pt x="302456" y="297767"/>
                      <a:pt x="370450" y="279010"/>
                    </a:cubicBezTo>
                    <a:cubicBezTo>
                      <a:pt x="438444" y="260253"/>
                      <a:pt x="550986" y="178192"/>
                      <a:pt x="553330" y="138333"/>
                    </a:cubicBezTo>
                    <a:cubicBezTo>
                      <a:pt x="555675" y="98475"/>
                      <a:pt x="450166" y="58616"/>
                      <a:pt x="384517" y="39859"/>
                    </a:cubicBezTo>
                    <a:cubicBezTo>
                      <a:pt x="318868" y="21102"/>
                      <a:pt x="220394" y="0"/>
                      <a:pt x="159434" y="25791"/>
                    </a:cubicBezTo>
                    <a:cubicBezTo>
                      <a:pt x="98474" y="51582"/>
                      <a:pt x="37514" y="171158"/>
                      <a:pt x="18757" y="194604"/>
                    </a:cubicBezTo>
                    <a:cubicBezTo>
                      <a:pt x="0" y="218050"/>
                      <a:pt x="23446" y="192259"/>
                      <a:pt x="46893" y="166468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524000" y="2133600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২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524000" y="3352800"/>
                <a:ext cx="636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২০৭</a:t>
                </a:r>
              </a:p>
            </p:txBody>
          </p:sp>
        </p:grpSp>
        <p:sp>
          <p:nvSpPr>
            <p:cNvPr id="20" name="Freeform 19"/>
            <p:cNvSpPr/>
            <p:nvPr/>
          </p:nvSpPr>
          <p:spPr>
            <a:xfrm>
              <a:off x="1209822" y="2518117"/>
              <a:ext cx="260252" cy="745588"/>
            </a:xfrm>
            <a:custGeom>
              <a:avLst/>
              <a:gdLst>
                <a:gd name="connsiteX0" fmla="*/ 42203 w 260252"/>
                <a:gd name="connsiteY0" fmla="*/ 0 h 745588"/>
                <a:gd name="connsiteX1" fmla="*/ 253218 w 260252"/>
                <a:gd name="connsiteY1" fmla="*/ 267286 h 745588"/>
                <a:gd name="connsiteX2" fmla="*/ 0 w 260252"/>
                <a:gd name="connsiteY2" fmla="*/ 745588 h 745588"/>
                <a:gd name="connsiteX3" fmla="*/ 0 w 260252"/>
                <a:gd name="connsiteY3" fmla="*/ 745588 h 745588"/>
                <a:gd name="connsiteX4" fmla="*/ 0 w 260252"/>
                <a:gd name="connsiteY4" fmla="*/ 745588 h 74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252" h="745588">
                  <a:moveTo>
                    <a:pt x="42203" y="0"/>
                  </a:moveTo>
                  <a:cubicBezTo>
                    <a:pt x="151227" y="71510"/>
                    <a:pt x="260252" y="143021"/>
                    <a:pt x="253218" y="267286"/>
                  </a:cubicBezTo>
                  <a:cubicBezTo>
                    <a:pt x="246184" y="391551"/>
                    <a:pt x="0" y="745588"/>
                    <a:pt x="0" y="745588"/>
                  </a:cubicBezTo>
                  <a:lnTo>
                    <a:pt x="0" y="745588"/>
                  </a:lnTo>
                  <a:lnTo>
                    <a:pt x="0" y="745588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>
              <a:off x="1639094" y="3009106"/>
              <a:ext cx="8382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Arrow Connector 37"/>
          <p:cNvCxnSpPr/>
          <p:nvPr/>
        </p:nvCxnSpPr>
        <p:spPr>
          <a:xfrm rot="5400000">
            <a:off x="4838700" y="2400300"/>
            <a:ext cx="228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429000" y="1295400"/>
            <a:ext cx="2209800" cy="3505200"/>
            <a:chOff x="3429000" y="1295400"/>
            <a:chExt cx="2209800" cy="3505200"/>
          </a:xfrm>
        </p:grpSpPr>
        <p:grpSp>
          <p:nvGrpSpPr>
            <p:cNvPr id="39" name="Group 38"/>
            <p:cNvGrpSpPr/>
            <p:nvPr/>
          </p:nvGrpSpPr>
          <p:grpSpPr>
            <a:xfrm>
              <a:off x="3429000" y="1295400"/>
              <a:ext cx="2209800" cy="3505200"/>
              <a:chOff x="3429000" y="1295400"/>
              <a:chExt cx="2209800" cy="3505200"/>
            </a:xfrm>
          </p:grpSpPr>
          <p:sp>
            <p:nvSpPr>
              <p:cNvPr id="3" name="Flowchart: Document 2"/>
              <p:cNvSpPr/>
              <p:nvPr/>
            </p:nvSpPr>
            <p:spPr>
              <a:xfrm>
                <a:off x="3429000" y="1295400"/>
                <a:ext cx="2209800" cy="3505200"/>
              </a:xfrm>
              <a:prstGeom prst="flowChartDocumen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 algn="ctr"/>
                <a:r>
                  <a:rPr lang="en-US" dirty="0">
                    <a:solidFill>
                      <a:schemeClr val="tx1"/>
                    </a:solidFill>
                  </a:rPr>
                  <a:t>২৪৫  ৬৯৭৩৮</a:t>
                </a:r>
              </a:p>
              <a:p>
                <a:pPr marL="342900" indent="-342900" algn="ctr"/>
                <a:r>
                  <a:rPr lang="en-US" dirty="0">
                    <a:solidFill>
                      <a:schemeClr val="tx1"/>
                    </a:solidFill>
                  </a:rPr>
                  <a:t>    ৪৯০</a:t>
                </a:r>
              </a:p>
              <a:p>
                <a:pPr marL="342900" indent="-342900" algn="ctr"/>
                <a:r>
                  <a:rPr lang="en-US" dirty="0">
                    <a:solidFill>
                      <a:schemeClr val="tx1"/>
                    </a:solidFill>
                  </a:rPr>
                  <a:t>       ২০৭৩</a:t>
                </a:r>
              </a:p>
              <a:p>
                <a:pPr marL="342900" indent="-342900" algn="ctr"/>
                <a:r>
                  <a:rPr lang="en-US" dirty="0">
                    <a:solidFill>
                      <a:schemeClr val="tx1"/>
                    </a:solidFill>
                  </a:rPr>
                  <a:t>       ১৯৬০</a:t>
                </a:r>
              </a:p>
              <a:p>
                <a:pPr marL="342900" indent="-342900" algn="ctr"/>
                <a:r>
                  <a:rPr lang="en-US" dirty="0">
                    <a:solidFill>
                      <a:schemeClr val="tx1"/>
                    </a:solidFill>
                  </a:rPr>
                  <a:t>           ১১৩</a:t>
                </a:r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4178105" y="1927274"/>
                <a:ext cx="227427" cy="759655"/>
              </a:xfrm>
              <a:custGeom>
                <a:avLst/>
                <a:gdLst>
                  <a:gd name="connsiteX0" fmla="*/ 14067 w 227427"/>
                  <a:gd name="connsiteY0" fmla="*/ 0 h 759655"/>
                  <a:gd name="connsiteX1" fmla="*/ 225083 w 227427"/>
                  <a:gd name="connsiteY1" fmla="*/ 225083 h 759655"/>
                  <a:gd name="connsiteX2" fmla="*/ 0 w 227427"/>
                  <a:gd name="connsiteY2" fmla="*/ 759655 h 759655"/>
                  <a:gd name="connsiteX3" fmla="*/ 0 w 227427"/>
                  <a:gd name="connsiteY3" fmla="*/ 759655 h 759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7427" h="759655">
                    <a:moveTo>
                      <a:pt x="14067" y="0"/>
                    </a:moveTo>
                    <a:cubicBezTo>
                      <a:pt x="120747" y="49237"/>
                      <a:pt x="227427" y="98474"/>
                      <a:pt x="225083" y="225083"/>
                    </a:cubicBezTo>
                    <a:cubicBezTo>
                      <a:pt x="222739" y="351692"/>
                      <a:pt x="0" y="759655"/>
                      <a:pt x="0" y="759655"/>
                    </a:cubicBezTo>
                    <a:lnTo>
                      <a:pt x="0" y="759655"/>
                    </a:lnTo>
                  </a:path>
                </a:pathLst>
              </a:cu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4267200" y="1905000"/>
                <a:ext cx="10668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4343400" y="2590800"/>
                <a:ext cx="990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4267200" y="3124200"/>
                <a:ext cx="10668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>
                <a:off x="4229100" y="2552700"/>
                <a:ext cx="1600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Freeform 33"/>
              <p:cNvSpPr/>
              <p:nvPr/>
            </p:nvSpPr>
            <p:spPr>
              <a:xfrm>
                <a:off x="4250788" y="2536874"/>
                <a:ext cx="933157" cy="389206"/>
              </a:xfrm>
              <a:custGeom>
                <a:avLst/>
                <a:gdLst>
                  <a:gd name="connsiteX0" fmla="*/ 39858 w 933157"/>
                  <a:gd name="connsiteY0" fmla="*/ 220394 h 389206"/>
                  <a:gd name="connsiteX1" fmla="*/ 490024 w 933157"/>
                  <a:gd name="connsiteY1" fmla="*/ 375138 h 389206"/>
                  <a:gd name="connsiteX2" fmla="*/ 926123 w 933157"/>
                  <a:gd name="connsiteY2" fmla="*/ 135988 h 389206"/>
                  <a:gd name="connsiteX3" fmla="*/ 447821 w 933157"/>
                  <a:gd name="connsiteY3" fmla="*/ 9378 h 389206"/>
                  <a:gd name="connsiteX4" fmla="*/ 53926 w 933157"/>
                  <a:gd name="connsiteY4" fmla="*/ 79717 h 389206"/>
                  <a:gd name="connsiteX5" fmla="*/ 124264 w 933157"/>
                  <a:gd name="connsiteY5" fmla="*/ 248529 h 389206"/>
                  <a:gd name="connsiteX6" fmla="*/ 124264 w 933157"/>
                  <a:gd name="connsiteY6" fmla="*/ 248529 h 389206"/>
                  <a:gd name="connsiteX7" fmla="*/ 124264 w 933157"/>
                  <a:gd name="connsiteY7" fmla="*/ 248529 h 389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33157" h="389206">
                    <a:moveTo>
                      <a:pt x="39858" y="220394"/>
                    </a:moveTo>
                    <a:cubicBezTo>
                      <a:pt x="191085" y="304800"/>
                      <a:pt x="342313" y="389206"/>
                      <a:pt x="490024" y="375138"/>
                    </a:cubicBezTo>
                    <a:cubicBezTo>
                      <a:pt x="637735" y="361070"/>
                      <a:pt x="933157" y="196948"/>
                      <a:pt x="926123" y="135988"/>
                    </a:cubicBezTo>
                    <a:cubicBezTo>
                      <a:pt x="919089" y="75028"/>
                      <a:pt x="593187" y="18756"/>
                      <a:pt x="447821" y="9378"/>
                    </a:cubicBezTo>
                    <a:cubicBezTo>
                      <a:pt x="302455" y="0"/>
                      <a:pt x="107852" y="39859"/>
                      <a:pt x="53926" y="79717"/>
                    </a:cubicBezTo>
                    <a:cubicBezTo>
                      <a:pt x="0" y="119575"/>
                      <a:pt x="124264" y="248529"/>
                      <a:pt x="124264" y="248529"/>
                    </a:cubicBezTo>
                    <a:lnTo>
                      <a:pt x="124264" y="248529"/>
                    </a:lnTo>
                    <a:lnTo>
                      <a:pt x="124264" y="248529"/>
                    </a:ln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4419600" y="1447800"/>
              <a:ext cx="514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২৮</a:t>
              </a:r>
            </a:p>
          </p:txBody>
        </p:sp>
      </p:grpSp>
      <p:sp>
        <p:nvSpPr>
          <p:cNvPr id="41" name="Rectangle 40"/>
          <p:cNvSpPr/>
          <p:nvPr/>
        </p:nvSpPr>
        <p:spPr>
          <a:xfrm>
            <a:off x="533400" y="457200"/>
            <a:ext cx="51816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করঃ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6324600" y="1295400"/>
            <a:ext cx="2438400" cy="4191000"/>
            <a:chOff x="6324600" y="1295400"/>
            <a:chExt cx="2438400" cy="4191000"/>
          </a:xfrm>
        </p:grpSpPr>
        <p:sp>
          <p:nvSpPr>
            <p:cNvPr id="32" name="Flowchart: Document 31"/>
            <p:cNvSpPr/>
            <p:nvPr/>
          </p:nvSpPr>
          <p:spPr>
            <a:xfrm>
              <a:off x="6324600" y="1295400"/>
              <a:ext cx="2438400" cy="4191000"/>
            </a:xfrm>
            <a:prstGeom prst="flowChartDocumen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২৮৪</a:t>
              </a:r>
            </a:p>
            <a:p>
              <a:pPr marL="342900" indent="-342900" algn="ctr">
                <a:buAutoNum type="arabicPlain" startAt="245"/>
              </a:pPr>
              <a:r>
                <a:rPr lang="en-US" sz="2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৬৯৭৩৮</a:t>
              </a:r>
            </a:p>
            <a:p>
              <a:pPr marL="342900" indent="-342900" algn="ctr"/>
              <a:r>
                <a:rPr lang="en-US" sz="2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৪৯০</a:t>
              </a:r>
            </a:p>
            <a:p>
              <a:pPr marL="342900" indent="-342900" algn="ctr"/>
              <a:r>
                <a:rPr lang="en-US" sz="2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  ২০৭৩</a:t>
              </a:r>
            </a:p>
            <a:p>
              <a:pPr marL="342900" indent="-342900" algn="ctr"/>
              <a:r>
                <a:rPr lang="en-US" sz="2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  ১৯৬০</a:t>
              </a:r>
            </a:p>
            <a:p>
              <a:pPr marL="342900" indent="-342900" algn="ctr"/>
              <a:r>
                <a:rPr lang="en-US" sz="2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      ১১৩৮</a:t>
              </a:r>
            </a:p>
            <a:p>
              <a:pPr marL="342900" indent="-342900" algn="ctr"/>
              <a:r>
                <a:rPr lang="en-US" sz="2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       ৯৮০</a:t>
              </a:r>
            </a:p>
            <a:p>
              <a:pPr marL="342900" indent="-342900" algn="ctr"/>
              <a:r>
                <a:rPr lang="en-US" sz="2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       ১৫৮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7315200" y="1905000"/>
              <a:ext cx="914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315200" y="2590800"/>
              <a:ext cx="914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391400" y="3352800"/>
              <a:ext cx="914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467600" y="4038600"/>
              <a:ext cx="914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Freeform 43"/>
            <p:cNvSpPr/>
            <p:nvPr/>
          </p:nvSpPr>
          <p:spPr>
            <a:xfrm>
              <a:off x="7286625" y="1914525"/>
              <a:ext cx="197644" cy="600075"/>
            </a:xfrm>
            <a:custGeom>
              <a:avLst/>
              <a:gdLst>
                <a:gd name="connsiteX0" fmla="*/ 0 w 197644"/>
                <a:gd name="connsiteY0" fmla="*/ 0 h 600075"/>
                <a:gd name="connsiteX1" fmla="*/ 185738 w 197644"/>
                <a:gd name="connsiteY1" fmla="*/ 214313 h 600075"/>
                <a:gd name="connsiteX2" fmla="*/ 71438 w 197644"/>
                <a:gd name="connsiteY2" fmla="*/ 600075 h 600075"/>
                <a:gd name="connsiteX3" fmla="*/ 71438 w 197644"/>
                <a:gd name="connsiteY3" fmla="*/ 600075 h 600075"/>
                <a:gd name="connsiteX4" fmla="*/ 71438 w 197644"/>
                <a:gd name="connsiteY4" fmla="*/ 600075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644" h="600075">
                  <a:moveTo>
                    <a:pt x="0" y="0"/>
                  </a:moveTo>
                  <a:cubicBezTo>
                    <a:pt x="86916" y="57150"/>
                    <a:pt x="173832" y="114301"/>
                    <a:pt x="185738" y="214313"/>
                  </a:cubicBezTo>
                  <a:cubicBezTo>
                    <a:pt x="197644" y="314326"/>
                    <a:pt x="71438" y="600075"/>
                    <a:pt x="71438" y="600075"/>
                  </a:cubicBezTo>
                  <a:lnTo>
                    <a:pt x="71438" y="600075"/>
                  </a:lnTo>
                  <a:lnTo>
                    <a:pt x="71438" y="600075"/>
                  </a:ln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rot="5400000">
              <a:off x="7543800" y="2743200"/>
              <a:ext cx="1066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Freeform 47"/>
            <p:cNvSpPr/>
            <p:nvPr/>
          </p:nvSpPr>
          <p:spPr>
            <a:xfrm>
              <a:off x="7472363" y="3381375"/>
              <a:ext cx="838199" cy="347663"/>
            </a:xfrm>
            <a:custGeom>
              <a:avLst/>
              <a:gdLst>
                <a:gd name="connsiteX0" fmla="*/ 0 w 838199"/>
                <a:gd name="connsiteY0" fmla="*/ 190500 h 347663"/>
                <a:gd name="connsiteX1" fmla="*/ 200025 w 838199"/>
                <a:gd name="connsiteY1" fmla="*/ 19050 h 347663"/>
                <a:gd name="connsiteX2" fmla="*/ 714375 w 838199"/>
                <a:gd name="connsiteY2" fmla="*/ 76200 h 347663"/>
                <a:gd name="connsiteX3" fmla="*/ 785812 w 838199"/>
                <a:gd name="connsiteY3" fmla="*/ 261938 h 347663"/>
                <a:gd name="connsiteX4" fmla="*/ 400050 w 838199"/>
                <a:gd name="connsiteY4" fmla="*/ 347663 h 347663"/>
                <a:gd name="connsiteX5" fmla="*/ 42862 w 838199"/>
                <a:gd name="connsiteY5" fmla="*/ 261938 h 347663"/>
                <a:gd name="connsiteX6" fmla="*/ 42862 w 838199"/>
                <a:gd name="connsiteY6" fmla="*/ 261938 h 347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8199" h="347663">
                  <a:moveTo>
                    <a:pt x="0" y="190500"/>
                  </a:moveTo>
                  <a:cubicBezTo>
                    <a:pt x="40481" y="114300"/>
                    <a:pt x="80963" y="38100"/>
                    <a:pt x="200025" y="19050"/>
                  </a:cubicBezTo>
                  <a:cubicBezTo>
                    <a:pt x="319088" y="0"/>
                    <a:pt x="616744" y="35719"/>
                    <a:pt x="714375" y="76200"/>
                  </a:cubicBezTo>
                  <a:cubicBezTo>
                    <a:pt x="812006" y="116681"/>
                    <a:pt x="838199" y="216694"/>
                    <a:pt x="785812" y="261938"/>
                  </a:cubicBezTo>
                  <a:cubicBezTo>
                    <a:pt x="733425" y="307182"/>
                    <a:pt x="523875" y="347663"/>
                    <a:pt x="400050" y="347663"/>
                  </a:cubicBezTo>
                  <a:cubicBezTo>
                    <a:pt x="276225" y="347663"/>
                    <a:pt x="42862" y="261938"/>
                    <a:pt x="42862" y="261938"/>
                  </a:cubicBezTo>
                  <a:lnTo>
                    <a:pt x="42862" y="261938"/>
                  </a:ln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95400" y="533400"/>
            <a:ext cx="6248400" cy="5334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যাচাই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1295400"/>
            <a:ext cx="8610600" cy="609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---------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19400" y="4876800"/>
            <a:ext cx="2528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সঠিক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57200" y="3505200"/>
            <a:ext cx="8077200" cy="609600"/>
            <a:chOff x="457200" y="3505200"/>
            <a:chExt cx="8077200" cy="609600"/>
          </a:xfrm>
        </p:grpSpPr>
        <p:sp>
          <p:nvSpPr>
            <p:cNvPr id="8" name="Flowchart: Alternate Process 7"/>
            <p:cNvSpPr/>
            <p:nvPr/>
          </p:nvSpPr>
          <p:spPr>
            <a:xfrm>
              <a:off x="457200" y="3505200"/>
              <a:ext cx="1600200" cy="609600"/>
            </a:xfrm>
            <a:prstGeom prst="flowChartAlternateProcess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২৪৫</a:t>
              </a:r>
            </a:p>
          </p:txBody>
        </p:sp>
        <p:sp>
          <p:nvSpPr>
            <p:cNvPr id="9" name="Flowchart: Alternate Process 8"/>
            <p:cNvSpPr/>
            <p:nvPr/>
          </p:nvSpPr>
          <p:spPr>
            <a:xfrm>
              <a:off x="2667000" y="3505200"/>
              <a:ext cx="1600200" cy="609600"/>
            </a:xfrm>
            <a:prstGeom prst="flowChartAlternate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২৮৪</a:t>
              </a:r>
            </a:p>
          </p:txBody>
        </p:sp>
        <p:sp>
          <p:nvSpPr>
            <p:cNvPr id="11" name="Flowchart: Alternate Process 10"/>
            <p:cNvSpPr/>
            <p:nvPr/>
          </p:nvSpPr>
          <p:spPr>
            <a:xfrm>
              <a:off x="6934200" y="3505200"/>
              <a:ext cx="1600200" cy="609600"/>
            </a:xfrm>
            <a:prstGeom prst="flowChartAlternateProcess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৬৯৭৩৮</a:t>
              </a:r>
            </a:p>
          </p:txBody>
        </p:sp>
        <p:sp>
          <p:nvSpPr>
            <p:cNvPr id="12" name="Flowchart: Alternate Process 11"/>
            <p:cNvSpPr/>
            <p:nvPr/>
          </p:nvSpPr>
          <p:spPr>
            <a:xfrm>
              <a:off x="4800600" y="3505200"/>
              <a:ext cx="1600200" cy="609600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১৫৮</a:t>
              </a:r>
            </a:p>
          </p:txBody>
        </p:sp>
        <p:sp>
          <p:nvSpPr>
            <p:cNvPr id="18" name="Multiply 17"/>
            <p:cNvSpPr/>
            <p:nvPr/>
          </p:nvSpPr>
          <p:spPr>
            <a:xfrm>
              <a:off x="2133600" y="3581400"/>
              <a:ext cx="457200" cy="457200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Plus 22"/>
            <p:cNvSpPr/>
            <p:nvPr/>
          </p:nvSpPr>
          <p:spPr>
            <a:xfrm>
              <a:off x="4267200" y="3581400"/>
              <a:ext cx="457200" cy="45720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Equal 24"/>
            <p:cNvSpPr/>
            <p:nvPr/>
          </p:nvSpPr>
          <p:spPr>
            <a:xfrm>
              <a:off x="6400800" y="3581400"/>
              <a:ext cx="533400" cy="533400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33400" y="2362200"/>
            <a:ext cx="8001000" cy="685800"/>
            <a:chOff x="533400" y="2362200"/>
            <a:chExt cx="8001000" cy="685800"/>
          </a:xfrm>
        </p:grpSpPr>
        <p:sp>
          <p:nvSpPr>
            <p:cNvPr id="7" name="Flowchart: Alternate Process 6"/>
            <p:cNvSpPr/>
            <p:nvPr/>
          </p:nvSpPr>
          <p:spPr>
            <a:xfrm>
              <a:off x="6934200" y="2362200"/>
              <a:ext cx="1600200" cy="609600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ভাজ্য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Equal 23"/>
            <p:cNvSpPr/>
            <p:nvPr/>
          </p:nvSpPr>
          <p:spPr>
            <a:xfrm>
              <a:off x="6400800" y="2438400"/>
              <a:ext cx="533400" cy="533400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Flowchart: Alternate Process 25"/>
            <p:cNvSpPr/>
            <p:nvPr/>
          </p:nvSpPr>
          <p:spPr>
            <a:xfrm>
              <a:off x="533400" y="2438400"/>
              <a:ext cx="1600200" cy="609600"/>
            </a:xfrm>
            <a:prstGeom prst="flowChartAlternateProcess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ভাজক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7" name="Flowchart: Alternate Process 26"/>
            <p:cNvSpPr/>
            <p:nvPr/>
          </p:nvSpPr>
          <p:spPr>
            <a:xfrm>
              <a:off x="2743200" y="2438400"/>
              <a:ext cx="1600200" cy="609600"/>
            </a:xfrm>
            <a:prstGeom prst="flowChartAlternateProcess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ভাগফল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Flowchart: Alternate Process 27"/>
            <p:cNvSpPr/>
            <p:nvPr/>
          </p:nvSpPr>
          <p:spPr>
            <a:xfrm>
              <a:off x="4876800" y="2438400"/>
              <a:ext cx="1600200" cy="609600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ভাগশেষ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9" name="Multiply 28"/>
            <p:cNvSpPr/>
            <p:nvPr/>
          </p:nvSpPr>
          <p:spPr>
            <a:xfrm>
              <a:off x="2209800" y="2514600"/>
              <a:ext cx="457200" cy="457200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lus 29"/>
            <p:cNvSpPr/>
            <p:nvPr/>
          </p:nvSpPr>
          <p:spPr>
            <a:xfrm>
              <a:off x="4343400" y="2514600"/>
              <a:ext cx="457200" cy="45720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914400" y="457200"/>
            <a:ext cx="6858000" cy="45720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ভাগঃ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57200" y="1447800"/>
            <a:ext cx="2971800" cy="4114800"/>
            <a:chOff x="457200" y="1447800"/>
            <a:chExt cx="2971800" cy="4114800"/>
          </a:xfrm>
        </p:grpSpPr>
        <p:sp>
          <p:nvSpPr>
            <p:cNvPr id="3" name="Flowchart: Sequential Access Storage 2"/>
            <p:cNvSpPr/>
            <p:nvPr/>
          </p:nvSpPr>
          <p:spPr>
            <a:xfrm>
              <a:off x="457200" y="1447800"/>
              <a:ext cx="2971800" cy="4114800"/>
            </a:xfrm>
            <a:prstGeom prst="flowChartMagneticTap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>
                <a:buAutoNum type="arabicPlain" startAt="2412"/>
              </a:pPr>
              <a:r>
                <a:rPr lang="en-US" sz="2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 ১০</a:t>
              </a:r>
            </a:p>
            <a:p>
              <a:pPr marL="342900" indent="-342900" algn="ctr"/>
              <a:r>
                <a:rPr lang="en-US" sz="2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২৪২</a:t>
              </a:r>
            </a:p>
            <a:p>
              <a:pPr marL="342900" indent="-342900" algn="ctr">
                <a:buAutoNum type="arabicPlain" startAt="10"/>
              </a:pPr>
              <a:r>
                <a:rPr lang="en-US" sz="2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২৪১২</a:t>
              </a:r>
            </a:p>
            <a:p>
              <a:pPr marL="342900" indent="-342900" algn="ctr"/>
              <a:r>
                <a:rPr lang="en-US" sz="2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২০</a:t>
              </a:r>
            </a:p>
            <a:p>
              <a:pPr marL="342900" indent="-342900" algn="ctr"/>
              <a:r>
                <a:rPr lang="en-US" sz="2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 ৪১</a:t>
              </a:r>
            </a:p>
            <a:p>
              <a:pPr marL="342900" indent="-342900" algn="ctr"/>
              <a:r>
                <a:rPr lang="en-US" sz="2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 ৪০</a:t>
              </a:r>
            </a:p>
            <a:p>
              <a:pPr marL="342900" indent="-342900" algn="ctr"/>
              <a:r>
                <a:rPr lang="en-US" sz="2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    ১২</a:t>
              </a:r>
            </a:p>
            <a:p>
              <a:pPr marL="342900" indent="-342900" algn="ctr"/>
              <a:r>
                <a:rPr lang="en-US" sz="2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    ১০</a:t>
              </a:r>
            </a:p>
            <a:p>
              <a:pPr marL="342900" indent="-342900" algn="ctr"/>
              <a:r>
                <a:rPr lang="en-US" sz="2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     ২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1752600" y="2743200"/>
              <a:ext cx="8382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676400" y="3352800"/>
              <a:ext cx="8382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752600" y="3962400"/>
              <a:ext cx="8382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752600" y="4572000"/>
              <a:ext cx="8382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1674421" y="2755075"/>
              <a:ext cx="217714" cy="498764"/>
            </a:xfrm>
            <a:custGeom>
              <a:avLst/>
              <a:gdLst>
                <a:gd name="connsiteX0" fmla="*/ 0 w 217714"/>
                <a:gd name="connsiteY0" fmla="*/ 0 h 498764"/>
                <a:gd name="connsiteX1" fmla="*/ 213756 w 217714"/>
                <a:gd name="connsiteY1" fmla="*/ 225631 h 498764"/>
                <a:gd name="connsiteX2" fmla="*/ 23750 w 217714"/>
                <a:gd name="connsiteY2" fmla="*/ 498764 h 498764"/>
                <a:gd name="connsiteX3" fmla="*/ 23750 w 217714"/>
                <a:gd name="connsiteY3" fmla="*/ 498764 h 498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714" h="498764">
                  <a:moveTo>
                    <a:pt x="0" y="0"/>
                  </a:moveTo>
                  <a:cubicBezTo>
                    <a:pt x="104899" y="71252"/>
                    <a:pt x="209798" y="142504"/>
                    <a:pt x="213756" y="225631"/>
                  </a:cubicBezTo>
                  <a:cubicBezTo>
                    <a:pt x="217714" y="308758"/>
                    <a:pt x="23750" y="498764"/>
                    <a:pt x="23750" y="498764"/>
                  </a:cubicBezTo>
                  <a:lnTo>
                    <a:pt x="23750" y="498764"/>
                  </a:ln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ivision 11"/>
            <p:cNvSpPr/>
            <p:nvPr/>
          </p:nvSpPr>
          <p:spPr>
            <a:xfrm>
              <a:off x="1905000" y="2133600"/>
              <a:ext cx="304800" cy="228600"/>
            </a:xfrm>
            <a:prstGeom prst="mathDivid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419600" y="1143000"/>
            <a:ext cx="3536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বক্সটি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581400" y="1752600"/>
            <a:ext cx="5181600" cy="1295400"/>
            <a:chOff x="3581400" y="1752600"/>
            <a:chExt cx="5181600" cy="1295400"/>
          </a:xfrm>
        </p:grpSpPr>
        <p:sp>
          <p:nvSpPr>
            <p:cNvPr id="15" name="Rectangular Callout 14"/>
            <p:cNvSpPr/>
            <p:nvPr/>
          </p:nvSpPr>
          <p:spPr>
            <a:xfrm>
              <a:off x="3733800" y="1752600"/>
              <a:ext cx="5029200" cy="1295400"/>
            </a:xfrm>
            <a:prstGeom prst="wedgeRectCallou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lowchart: Process 16"/>
            <p:cNvSpPr/>
            <p:nvPr/>
          </p:nvSpPr>
          <p:spPr>
            <a:xfrm>
              <a:off x="3581400" y="1981200"/>
              <a:ext cx="1066800" cy="381000"/>
            </a:xfrm>
            <a:prstGeom prst="flowChartProcess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২৪ ১</a:t>
              </a: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343400" y="1981200"/>
              <a:ext cx="4343400" cy="914400"/>
              <a:chOff x="4267200" y="1981200"/>
              <a:chExt cx="4343400" cy="914400"/>
            </a:xfrm>
          </p:grpSpPr>
          <p:sp>
            <p:nvSpPr>
              <p:cNvPr id="16" name="Flowchart: Process 15"/>
              <p:cNvSpPr/>
              <p:nvPr/>
            </p:nvSpPr>
            <p:spPr>
              <a:xfrm>
                <a:off x="4267200" y="1981200"/>
                <a:ext cx="609600" cy="381000"/>
              </a:xfrm>
              <a:prstGeom prst="flowChartProcess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24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২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  </a:t>
                </a:r>
              </a:p>
            </p:txBody>
          </p:sp>
          <p:sp>
            <p:nvSpPr>
              <p:cNvPr id="18" name="Division 17"/>
              <p:cNvSpPr/>
              <p:nvPr/>
            </p:nvSpPr>
            <p:spPr>
              <a:xfrm>
                <a:off x="5105400" y="2057400"/>
                <a:ext cx="381000" cy="304800"/>
              </a:xfrm>
              <a:prstGeom prst="mathDivide">
                <a:avLst>
                  <a:gd name="adj1" fmla="val 31312"/>
                  <a:gd name="adj2" fmla="val 5880"/>
                  <a:gd name="adj3" fmla="val 11760"/>
                </a:avLst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486400" y="1981200"/>
                <a:ext cx="762000" cy="3810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১০</a:t>
                </a:r>
              </a:p>
            </p:txBody>
          </p:sp>
          <p:sp>
            <p:nvSpPr>
              <p:cNvPr id="20" name="Equal 19"/>
              <p:cNvSpPr/>
              <p:nvPr/>
            </p:nvSpPr>
            <p:spPr>
              <a:xfrm>
                <a:off x="6324600" y="1981200"/>
                <a:ext cx="457200" cy="381000"/>
              </a:xfrm>
              <a:prstGeom prst="mathEqual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Flowchart: Process 20"/>
              <p:cNvSpPr/>
              <p:nvPr/>
            </p:nvSpPr>
            <p:spPr>
              <a:xfrm>
                <a:off x="6858000" y="1981200"/>
                <a:ext cx="1676400" cy="381000"/>
              </a:xfrm>
              <a:prstGeom prst="flowChart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২৪১ </a:t>
                </a:r>
                <a:r>
                  <a:rPr lang="en-US" sz="2400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ভাগফল</a:t>
                </a:r>
                <a:endParaRPr lang="en-US" sz="2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22" name="Flowchart: Process 21"/>
              <p:cNvSpPr/>
              <p:nvPr/>
            </p:nvSpPr>
            <p:spPr>
              <a:xfrm>
                <a:off x="6248400" y="2514600"/>
                <a:ext cx="2362200" cy="381000"/>
              </a:xfrm>
              <a:prstGeom prst="flowChart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24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২ </a:t>
                </a:r>
                <a:r>
                  <a:rPr lang="en-US" sz="2400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ভাগশেষ</a:t>
                </a:r>
                <a:endParaRPr lang="en-US" sz="2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sp>
        <p:nvSpPr>
          <p:cNvPr id="23" name="32-Point Star 22"/>
          <p:cNvSpPr/>
          <p:nvPr/>
        </p:nvSpPr>
        <p:spPr>
          <a:xfrm>
            <a:off x="3733800" y="3352800"/>
            <a:ext cx="5105400" cy="2667000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যেহেতু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ভাজকের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১টি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শুণ্য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ভাজকের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যতটি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শুণ্য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তত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বাদ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দিব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16200000" flipV="1">
            <a:off x="4419600" y="2743200"/>
            <a:ext cx="1371600" cy="762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457200"/>
            <a:ext cx="4724400" cy="609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2438400" y="1371600"/>
            <a:ext cx="3657600" cy="609600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2590800" y="2514600"/>
            <a:ext cx="6096000" cy="91440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৯পৃষ্ঠার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-১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১ও২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নং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2590800" y="4114800"/>
            <a:ext cx="6096000" cy="91440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৯পৃষ্ঠার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-৪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৫ও৬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নং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457200" y="2514600"/>
            <a:ext cx="1676400" cy="914400"/>
          </a:xfrm>
          <a:prstGeom prst="flowChartAlternate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--১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381000" y="4114800"/>
            <a:ext cx="1752600" cy="9144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--২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4411</TotalTime>
  <Words>228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PIZUSH</dc:creator>
  <cp:lastModifiedBy>DPE</cp:lastModifiedBy>
  <cp:revision>67</cp:revision>
  <dcterms:created xsi:type="dcterms:W3CDTF">2006-08-16T00:00:00Z</dcterms:created>
  <dcterms:modified xsi:type="dcterms:W3CDTF">2021-09-18T05:31:59Z</dcterms:modified>
</cp:coreProperties>
</file>