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81" r:id="rId2"/>
    <p:sldId id="284" r:id="rId3"/>
    <p:sldId id="256" r:id="rId4"/>
    <p:sldId id="280" r:id="rId5"/>
    <p:sldId id="258"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9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238374-2B6C-492F-90F5-599B5D5F4381}" type="datetimeFigureOut">
              <a:rPr lang="en-US" smtClean="0"/>
              <a:t>9/27/2021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AE552E-55D0-4223-9635-88447A699496}" type="slidenum">
              <a:rPr lang="en-US" smtClean="0"/>
              <a:t>‹#›</a:t>
            </a:fld>
            <a:endParaRPr lang="en-US"/>
          </a:p>
        </p:txBody>
      </p:sp>
    </p:spTree>
    <p:extLst>
      <p:ext uri="{BB962C8B-B14F-4D97-AF65-F5344CB8AC3E}">
        <p14:creationId xmlns:p14="http://schemas.microsoft.com/office/powerpoint/2010/main" val="3189381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gn="ctr"/>
            <a:r>
              <a:rPr lang="en-US" dirty="0"/>
              <a:t>Welcome slide</a:t>
            </a:r>
          </a:p>
        </p:txBody>
      </p:sp>
      <p:sp>
        <p:nvSpPr>
          <p:cNvPr id="4" name="Slide Number Placeholder 3"/>
          <p:cNvSpPr>
            <a:spLocks noGrp="1"/>
          </p:cNvSpPr>
          <p:nvPr>
            <p:ph type="sldNum" sz="quarter" idx="10"/>
          </p:nvPr>
        </p:nvSpPr>
        <p:spPr/>
        <p:txBody>
          <a:bodyPr/>
          <a:lstStyle/>
          <a:p>
            <a:fld id="{8FAE552E-55D0-4223-9635-88447A699496}" type="slidenum">
              <a:rPr lang="en-US" smtClean="0"/>
              <a:t>1</a:t>
            </a:fld>
            <a:endParaRPr lang="en-US"/>
          </a:p>
        </p:txBody>
      </p:sp>
    </p:spTree>
    <p:extLst>
      <p:ext uri="{BB962C8B-B14F-4D97-AF65-F5344CB8AC3E}">
        <p14:creationId xmlns:p14="http://schemas.microsoft.com/office/powerpoint/2010/main" val="3685019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gn="ctr"/>
            <a:r>
              <a:rPr lang="en-US" dirty="0"/>
              <a:t>Practice to use connectors.</a:t>
            </a:r>
          </a:p>
        </p:txBody>
      </p:sp>
      <p:sp>
        <p:nvSpPr>
          <p:cNvPr id="4" name="Slide Number Placeholder 3"/>
          <p:cNvSpPr>
            <a:spLocks noGrp="1"/>
          </p:cNvSpPr>
          <p:nvPr>
            <p:ph type="sldNum" sz="quarter" idx="10"/>
          </p:nvPr>
        </p:nvSpPr>
        <p:spPr/>
        <p:txBody>
          <a:bodyPr/>
          <a:lstStyle/>
          <a:p>
            <a:fld id="{8FAE552E-55D0-4223-9635-88447A699496}" type="slidenum">
              <a:rPr lang="en-US" smtClean="0"/>
              <a:t>12</a:t>
            </a:fld>
            <a:endParaRPr lang="en-US"/>
          </a:p>
        </p:txBody>
      </p:sp>
    </p:spTree>
    <p:extLst>
      <p:ext uri="{BB962C8B-B14F-4D97-AF65-F5344CB8AC3E}">
        <p14:creationId xmlns:p14="http://schemas.microsoft.com/office/powerpoint/2010/main" val="19042753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Bengali meaning added to make the</a:t>
            </a:r>
            <a:r>
              <a:rPr lang="en-US" baseline="0" dirty="0"/>
              <a:t> meaning of the connectors clear.</a:t>
            </a:r>
            <a:endParaRPr lang="en-US" dirty="0"/>
          </a:p>
          <a:p>
            <a:endParaRPr lang="en-US" dirty="0"/>
          </a:p>
        </p:txBody>
      </p:sp>
      <p:sp>
        <p:nvSpPr>
          <p:cNvPr id="4" name="Slide Number Placeholder 3"/>
          <p:cNvSpPr>
            <a:spLocks noGrp="1"/>
          </p:cNvSpPr>
          <p:nvPr>
            <p:ph type="sldNum" sz="quarter" idx="10"/>
          </p:nvPr>
        </p:nvSpPr>
        <p:spPr/>
        <p:txBody>
          <a:bodyPr/>
          <a:lstStyle/>
          <a:p>
            <a:fld id="{8FAE552E-55D0-4223-9635-88447A699496}" type="slidenum">
              <a:rPr lang="en-US" smtClean="0"/>
              <a:t>13</a:t>
            </a:fld>
            <a:endParaRPr lang="en-US"/>
          </a:p>
        </p:txBody>
      </p:sp>
    </p:spTree>
    <p:extLst>
      <p:ext uri="{BB962C8B-B14F-4D97-AF65-F5344CB8AC3E}">
        <p14:creationId xmlns:p14="http://schemas.microsoft.com/office/powerpoint/2010/main" val="37293947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gn="ctr"/>
            <a:r>
              <a:rPr lang="en-US" dirty="0"/>
              <a:t>Comma is used after however, therefore, moreover, besides and some other connectors.</a:t>
            </a:r>
          </a:p>
        </p:txBody>
      </p:sp>
      <p:sp>
        <p:nvSpPr>
          <p:cNvPr id="4" name="Slide Number Placeholder 3"/>
          <p:cNvSpPr>
            <a:spLocks noGrp="1"/>
          </p:cNvSpPr>
          <p:nvPr>
            <p:ph type="sldNum" sz="quarter" idx="10"/>
          </p:nvPr>
        </p:nvSpPr>
        <p:spPr/>
        <p:txBody>
          <a:bodyPr/>
          <a:lstStyle/>
          <a:p>
            <a:fld id="{8FAE552E-55D0-4223-9635-88447A699496}" type="slidenum">
              <a:rPr lang="en-US" smtClean="0"/>
              <a:t>14</a:t>
            </a:fld>
            <a:endParaRPr lang="en-US"/>
          </a:p>
        </p:txBody>
      </p:sp>
    </p:spTree>
    <p:extLst>
      <p:ext uri="{BB962C8B-B14F-4D97-AF65-F5344CB8AC3E}">
        <p14:creationId xmlns:p14="http://schemas.microsoft.com/office/powerpoint/2010/main" val="5870261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gn="ctr"/>
            <a:r>
              <a:rPr lang="en-US" dirty="0"/>
              <a:t>Some wrong use</a:t>
            </a:r>
            <a:r>
              <a:rPr lang="en-US" baseline="0" dirty="0"/>
              <a:t> of connectors are shown here.</a:t>
            </a:r>
            <a:endParaRPr lang="en-US" dirty="0"/>
          </a:p>
        </p:txBody>
      </p:sp>
      <p:sp>
        <p:nvSpPr>
          <p:cNvPr id="4" name="Slide Number Placeholder 3"/>
          <p:cNvSpPr>
            <a:spLocks noGrp="1"/>
          </p:cNvSpPr>
          <p:nvPr>
            <p:ph type="sldNum" sz="quarter" idx="10"/>
          </p:nvPr>
        </p:nvSpPr>
        <p:spPr/>
        <p:txBody>
          <a:bodyPr/>
          <a:lstStyle/>
          <a:p>
            <a:fld id="{8FAE552E-55D0-4223-9635-88447A699496}" type="slidenum">
              <a:rPr lang="en-US" smtClean="0"/>
              <a:t>15</a:t>
            </a:fld>
            <a:endParaRPr lang="en-US"/>
          </a:p>
        </p:txBody>
      </p:sp>
    </p:spTree>
    <p:extLst>
      <p:ext uri="{BB962C8B-B14F-4D97-AF65-F5344CB8AC3E}">
        <p14:creationId xmlns:p14="http://schemas.microsoft.com/office/powerpoint/2010/main" val="20886392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fld id="{33A91B21-A584-447B-821D-B1E3EA469106}" type="slidenum">
              <a:rPr lang="he-IL" b="0" smtClean="0"/>
              <a:pPr eaLnBrk="1" hangingPunct="1"/>
              <a:t>16</a:t>
            </a:fld>
            <a:endParaRPr lang="en-GB" b="0"/>
          </a:p>
        </p:txBody>
      </p:sp>
      <p:sp>
        <p:nvSpPr>
          <p:cNvPr id="33795" name="Rectangle 2"/>
          <p:cNvSpPr>
            <a:spLocks noGrp="1" noRot="1" noChangeAspect="1" noChangeArrowheads="1" noTextEdit="1"/>
          </p:cNvSpPr>
          <p:nvPr>
            <p:ph type="sldImg"/>
          </p:nvPr>
        </p:nvSpPr>
        <p:spPr>
          <a:xfrm>
            <a:off x="381000" y="685800"/>
            <a:ext cx="6096000" cy="3429000"/>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Bengali meaning added to make the</a:t>
            </a:r>
            <a:r>
              <a:rPr lang="en-US" baseline="0" dirty="0"/>
              <a:t> meaning of the connectors clear.</a:t>
            </a:r>
            <a:endParaRPr lang="en-US" dirty="0"/>
          </a:p>
          <a:p>
            <a:pPr eaLnBrk="1" hangingPunct="1"/>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fld id="{EF85C7D4-1C0B-457F-8C02-7ADAAB83D028}" type="slidenum">
              <a:rPr lang="he-IL" b="0" smtClean="0"/>
              <a:pPr eaLnBrk="1" hangingPunct="1"/>
              <a:t>17</a:t>
            </a:fld>
            <a:endParaRPr lang="en-GB" b="0"/>
          </a:p>
        </p:txBody>
      </p:sp>
      <p:sp>
        <p:nvSpPr>
          <p:cNvPr id="34819" name="Rectangle 2"/>
          <p:cNvSpPr>
            <a:spLocks noGrp="1" noRot="1" noChangeAspect="1" noChangeArrowheads="1" noTextEdit="1"/>
          </p:cNvSpPr>
          <p:nvPr>
            <p:ph type="sldImg"/>
          </p:nvPr>
        </p:nvSpPr>
        <p:spPr>
          <a:xfrm>
            <a:off x="381000" y="685800"/>
            <a:ext cx="6096000" cy="3429000"/>
          </a:xfrm>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Bengali meaning added to make the</a:t>
            </a:r>
            <a:r>
              <a:rPr lang="en-US" baseline="0" dirty="0"/>
              <a:t> meaning of the connectors clear.</a:t>
            </a:r>
            <a:endParaRPr lang="en-US" dirty="0"/>
          </a:p>
          <a:p>
            <a:pPr eaLnBrk="1" hangingPunct="1"/>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fld id="{3B592C4A-21D5-47FA-A8B7-99D0B25439D5}" type="slidenum">
              <a:rPr lang="he-IL" b="0" smtClean="0"/>
              <a:pPr eaLnBrk="1" hangingPunct="1"/>
              <a:t>18</a:t>
            </a:fld>
            <a:endParaRPr lang="en-GB" b="0"/>
          </a:p>
        </p:txBody>
      </p:sp>
      <p:sp>
        <p:nvSpPr>
          <p:cNvPr id="35843" name="Rectangle 2"/>
          <p:cNvSpPr>
            <a:spLocks noGrp="1" noRot="1" noChangeAspect="1" noChangeArrowheads="1" noTextEdit="1"/>
          </p:cNvSpPr>
          <p:nvPr>
            <p:ph type="sldImg"/>
          </p:nvPr>
        </p:nvSpPr>
        <p:spPr>
          <a:xfrm>
            <a:off x="381000" y="685800"/>
            <a:ext cx="6096000" cy="3429000"/>
          </a:xfrm>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Bengali meaning added to make the</a:t>
            </a:r>
            <a:r>
              <a:rPr lang="en-US" baseline="0" dirty="0"/>
              <a:t> meaning of the connectors clear.</a:t>
            </a:r>
            <a:endParaRPr lang="en-US" dirty="0"/>
          </a:p>
          <a:p>
            <a:pPr eaLnBrk="1" hangingPunct="1"/>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fld id="{7B588A6B-66C8-4EC5-95C1-5FDEFF4DF7B8}" type="slidenum">
              <a:rPr lang="he-IL" b="0" smtClean="0"/>
              <a:pPr eaLnBrk="1" hangingPunct="1"/>
              <a:t>19</a:t>
            </a:fld>
            <a:endParaRPr lang="en-GB" b="0"/>
          </a:p>
        </p:txBody>
      </p:sp>
      <p:sp>
        <p:nvSpPr>
          <p:cNvPr id="37891" name="Rectangle 2"/>
          <p:cNvSpPr>
            <a:spLocks noGrp="1" noRot="1" noChangeAspect="1" noChangeArrowheads="1" noTextEdit="1"/>
          </p:cNvSpPr>
          <p:nvPr>
            <p:ph type="sldImg"/>
          </p:nvPr>
        </p:nvSpPr>
        <p:spPr>
          <a:xfrm>
            <a:off x="381000" y="685800"/>
            <a:ext cx="6096000" cy="3429000"/>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r>
              <a:rPr lang="en-US" dirty="0"/>
              <a:t>Class work.</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fld id="{FC116235-93B1-4084-82BC-E204618D39C9}" type="slidenum">
              <a:rPr lang="he-IL" b="0" smtClean="0"/>
              <a:pPr eaLnBrk="1" hangingPunct="1"/>
              <a:t>20</a:t>
            </a:fld>
            <a:endParaRPr lang="en-GB" b="0"/>
          </a:p>
        </p:txBody>
      </p:sp>
      <p:sp>
        <p:nvSpPr>
          <p:cNvPr id="38915" name="Rectangle 2"/>
          <p:cNvSpPr>
            <a:spLocks noGrp="1" noRot="1" noChangeAspect="1" noChangeArrowheads="1" noTextEdit="1"/>
          </p:cNvSpPr>
          <p:nvPr>
            <p:ph type="sldImg"/>
          </p:nvPr>
        </p:nvSpPr>
        <p:spPr>
          <a:xfrm>
            <a:off x="381000" y="685800"/>
            <a:ext cx="6096000" cy="3429000"/>
          </a:xfrm>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r>
              <a:rPr lang="en-US" dirty="0"/>
              <a:t>Answer to check the class work.</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fld id="{0ABB829D-B538-4282-B8EE-AE2BA697571B}" type="slidenum">
              <a:rPr lang="he-IL" b="0" smtClean="0"/>
              <a:pPr eaLnBrk="1" hangingPunct="1"/>
              <a:t>21</a:t>
            </a:fld>
            <a:endParaRPr lang="en-GB" b="0"/>
          </a:p>
        </p:txBody>
      </p:sp>
      <p:sp>
        <p:nvSpPr>
          <p:cNvPr id="39939" name="Rectangle 2"/>
          <p:cNvSpPr>
            <a:spLocks noGrp="1" noRot="1" noChangeAspect="1" noChangeArrowheads="1" noTextEdit="1"/>
          </p:cNvSpPr>
          <p:nvPr>
            <p:ph type="sldImg"/>
          </p:nvPr>
        </p:nvSpPr>
        <p:spPr>
          <a:xfrm>
            <a:off x="381000" y="685800"/>
            <a:ext cx="6096000" cy="3429000"/>
          </a:xfrm>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r>
              <a:rPr lang="en-US" dirty="0"/>
              <a:t>Assignment at home.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gn="ctr"/>
            <a:r>
              <a:rPr lang="en-US" dirty="0"/>
              <a:t>Suspension.</a:t>
            </a:r>
          </a:p>
        </p:txBody>
      </p:sp>
      <p:sp>
        <p:nvSpPr>
          <p:cNvPr id="4" name="Slide Number Placeholder 3"/>
          <p:cNvSpPr>
            <a:spLocks noGrp="1"/>
          </p:cNvSpPr>
          <p:nvPr>
            <p:ph type="sldNum" sz="quarter" idx="10"/>
          </p:nvPr>
        </p:nvSpPr>
        <p:spPr/>
        <p:txBody>
          <a:bodyPr/>
          <a:lstStyle/>
          <a:p>
            <a:fld id="{8FAE552E-55D0-4223-9635-88447A699496}" type="slidenum">
              <a:rPr lang="en-US" smtClean="0"/>
              <a:t>3</a:t>
            </a:fld>
            <a:endParaRPr lang="en-US"/>
          </a:p>
        </p:txBody>
      </p:sp>
    </p:spTree>
    <p:extLst>
      <p:ext uri="{BB962C8B-B14F-4D97-AF65-F5344CB8AC3E}">
        <p14:creationId xmlns:p14="http://schemas.microsoft.com/office/powerpoint/2010/main" val="29461134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gn="ctr"/>
            <a:r>
              <a:rPr lang="en-US" dirty="0"/>
              <a:t>Ending slide.</a:t>
            </a:r>
          </a:p>
        </p:txBody>
      </p:sp>
      <p:sp>
        <p:nvSpPr>
          <p:cNvPr id="4" name="Slide Number Placeholder 3"/>
          <p:cNvSpPr>
            <a:spLocks noGrp="1"/>
          </p:cNvSpPr>
          <p:nvPr>
            <p:ph type="sldNum" sz="quarter" idx="10"/>
          </p:nvPr>
        </p:nvSpPr>
        <p:spPr/>
        <p:txBody>
          <a:bodyPr/>
          <a:lstStyle/>
          <a:p>
            <a:fld id="{8FAE552E-55D0-4223-9635-88447A699496}" type="slidenum">
              <a:rPr lang="en-US" smtClean="0"/>
              <a:t>22</a:t>
            </a:fld>
            <a:endParaRPr lang="en-US"/>
          </a:p>
        </p:txBody>
      </p:sp>
    </p:spTree>
    <p:extLst>
      <p:ext uri="{BB962C8B-B14F-4D97-AF65-F5344CB8AC3E}">
        <p14:creationId xmlns:p14="http://schemas.microsoft.com/office/powerpoint/2010/main" val="3941105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gn="ctr"/>
            <a:r>
              <a:rPr lang="en-US" dirty="0"/>
              <a:t>Aim of this lesson.</a:t>
            </a:r>
          </a:p>
        </p:txBody>
      </p:sp>
      <p:sp>
        <p:nvSpPr>
          <p:cNvPr id="4" name="Slide Number Placeholder 3"/>
          <p:cNvSpPr>
            <a:spLocks noGrp="1"/>
          </p:cNvSpPr>
          <p:nvPr>
            <p:ph type="sldNum" sz="quarter" idx="10"/>
          </p:nvPr>
        </p:nvSpPr>
        <p:spPr/>
        <p:txBody>
          <a:bodyPr/>
          <a:lstStyle/>
          <a:p>
            <a:fld id="{8FAE552E-55D0-4223-9635-88447A699496}" type="slidenum">
              <a:rPr lang="en-US" smtClean="0"/>
              <a:t>4</a:t>
            </a:fld>
            <a:endParaRPr lang="en-US"/>
          </a:p>
        </p:txBody>
      </p:sp>
    </p:spTree>
    <p:extLst>
      <p:ext uri="{BB962C8B-B14F-4D97-AF65-F5344CB8AC3E}">
        <p14:creationId xmlns:p14="http://schemas.microsoft.com/office/powerpoint/2010/main" val="2673158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gn="ctr"/>
            <a:r>
              <a:rPr lang="en-US" dirty="0"/>
              <a:t>Definition of connectors.</a:t>
            </a:r>
          </a:p>
        </p:txBody>
      </p:sp>
      <p:sp>
        <p:nvSpPr>
          <p:cNvPr id="4" name="Slide Number Placeholder 3"/>
          <p:cNvSpPr>
            <a:spLocks noGrp="1"/>
          </p:cNvSpPr>
          <p:nvPr>
            <p:ph type="sldNum" sz="quarter" idx="10"/>
          </p:nvPr>
        </p:nvSpPr>
        <p:spPr/>
        <p:txBody>
          <a:bodyPr/>
          <a:lstStyle/>
          <a:p>
            <a:fld id="{8FAE552E-55D0-4223-9635-88447A699496}" type="slidenum">
              <a:rPr lang="en-US" smtClean="0"/>
              <a:t>5</a:t>
            </a:fld>
            <a:endParaRPr lang="en-US"/>
          </a:p>
        </p:txBody>
      </p:sp>
    </p:spTree>
    <p:extLst>
      <p:ext uri="{BB962C8B-B14F-4D97-AF65-F5344CB8AC3E}">
        <p14:creationId xmlns:p14="http://schemas.microsoft.com/office/powerpoint/2010/main" val="1460216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fld id="{ABC8B704-FCA9-434F-9535-69981A1E98B1}" type="slidenum">
              <a:rPr lang="he-IL" b="0" smtClean="0"/>
              <a:pPr eaLnBrk="1" hangingPunct="1"/>
              <a:t>6</a:t>
            </a:fld>
            <a:endParaRPr lang="en-GB" b="0"/>
          </a:p>
        </p:txBody>
      </p:sp>
      <p:sp>
        <p:nvSpPr>
          <p:cNvPr id="23555" name="Rectangle 2"/>
          <p:cNvSpPr>
            <a:spLocks noGrp="1" noRot="1" noChangeAspect="1" noChangeArrowheads="1" noTextEdit="1"/>
          </p:cNvSpPr>
          <p:nvPr>
            <p:ph type="sldImg"/>
          </p:nvPr>
        </p:nvSpPr>
        <p:spPr>
          <a:xfrm>
            <a:off x="381000" y="685800"/>
            <a:ext cx="6096000" cy="3429000"/>
          </a:xfrm>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r>
              <a:rPr lang="en-US" dirty="0"/>
              <a:t>Function of connectors.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gn="ctr"/>
            <a:r>
              <a:rPr lang="en-US" dirty="0"/>
              <a:t>How to apply Connectors to join sentences.</a:t>
            </a:r>
          </a:p>
        </p:txBody>
      </p:sp>
      <p:sp>
        <p:nvSpPr>
          <p:cNvPr id="4" name="Slide Number Placeholder 3"/>
          <p:cNvSpPr>
            <a:spLocks noGrp="1"/>
          </p:cNvSpPr>
          <p:nvPr>
            <p:ph type="sldNum" sz="quarter" idx="10"/>
          </p:nvPr>
        </p:nvSpPr>
        <p:spPr/>
        <p:txBody>
          <a:bodyPr/>
          <a:lstStyle/>
          <a:p>
            <a:fld id="{8FAE552E-55D0-4223-9635-88447A699496}" type="slidenum">
              <a:rPr lang="en-US" smtClean="0"/>
              <a:t>7</a:t>
            </a:fld>
            <a:endParaRPr lang="en-US"/>
          </a:p>
        </p:txBody>
      </p:sp>
    </p:spTree>
    <p:extLst>
      <p:ext uri="{BB962C8B-B14F-4D97-AF65-F5344CB8AC3E}">
        <p14:creationId xmlns:p14="http://schemas.microsoft.com/office/powerpoint/2010/main" val="26227471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gn="ctr"/>
            <a:r>
              <a:rPr lang="en-US" dirty="0"/>
              <a:t>Different use of connectors.</a:t>
            </a:r>
          </a:p>
        </p:txBody>
      </p:sp>
      <p:sp>
        <p:nvSpPr>
          <p:cNvPr id="4" name="Slide Number Placeholder 3"/>
          <p:cNvSpPr>
            <a:spLocks noGrp="1"/>
          </p:cNvSpPr>
          <p:nvPr>
            <p:ph type="sldNum" sz="quarter" idx="10"/>
          </p:nvPr>
        </p:nvSpPr>
        <p:spPr/>
        <p:txBody>
          <a:bodyPr/>
          <a:lstStyle/>
          <a:p>
            <a:fld id="{8FAE552E-55D0-4223-9635-88447A699496}" type="slidenum">
              <a:rPr lang="en-US" smtClean="0"/>
              <a:t>8</a:t>
            </a:fld>
            <a:endParaRPr lang="en-US"/>
          </a:p>
        </p:txBody>
      </p:sp>
    </p:spTree>
    <p:extLst>
      <p:ext uri="{BB962C8B-B14F-4D97-AF65-F5344CB8AC3E}">
        <p14:creationId xmlns:p14="http://schemas.microsoft.com/office/powerpoint/2010/main" val="38837998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gn="ctr"/>
            <a:r>
              <a:rPr lang="en-US" dirty="0"/>
              <a:t>Practice of applying connectors.</a:t>
            </a:r>
          </a:p>
        </p:txBody>
      </p:sp>
      <p:sp>
        <p:nvSpPr>
          <p:cNvPr id="4" name="Slide Number Placeholder 3"/>
          <p:cNvSpPr>
            <a:spLocks noGrp="1"/>
          </p:cNvSpPr>
          <p:nvPr>
            <p:ph type="sldNum" sz="quarter" idx="10"/>
          </p:nvPr>
        </p:nvSpPr>
        <p:spPr/>
        <p:txBody>
          <a:bodyPr/>
          <a:lstStyle/>
          <a:p>
            <a:fld id="{8FAE552E-55D0-4223-9635-88447A699496}" type="slidenum">
              <a:rPr lang="en-US" smtClean="0"/>
              <a:t>9</a:t>
            </a:fld>
            <a:endParaRPr lang="en-US"/>
          </a:p>
        </p:txBody>
      </p:sp>
    </p:spTree>
    <p:extLst>
      <p:ext uri="{BB962C8B-B14F-4D97-AF65-F5344CB8AC3E}">
        <p14:creationId xmlns:p14="http://schemas.microsoft.com/office/powerpoint/2010/main" val="17978539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gn="ctr"/>
            <a:r>
              <a:rPr lang="en-US" dirty="0"/>
              <a:t>Bengali meaning added to make the</a:t>
            </a:r>
            <a:r>
              <a:rPr lang="en-US" baseline="0" dirty="0"/>
              <a:t> meaning of the connectors clear.</a:t>
            </a:r>
            <a:endParaRPr lang="en-US" dirty="0"/>
          </a:p>
        </p:txBody>
      </p:sp>
      <p:sp>
        <p:nvSpPr>
          <p:cNvPr id="4" name="Slide Number Placeholder 3"/>
          <p:cNvSpPr>
            <a:spLocks noGrp="1"/>
          </p:cNvSpPr>
          <p:nvPr>
            <p:ph type="sldNum" sz="quarter" idx="10"/>
          </p:nvPr>
        </p:nvSpPr>
        <p:spPr/>
        <p:txBody>
          <a:bodyPr/>
          <a:lstStyle/>
          <a:p>
            <a:fld id="{8FAE552E-55D0-4223-9635-88447A699496}" type="slidenum">
              <a:rPr lang="en-US" smtClean="0"/>
              <a:t>11</a:t>
            </a:fld>
            <a:endParaRPr lang="en-US"/>
          </a:p>
        </p:txBody>
      </p:sp>
    </p:spTree>
    <p:extLst>
      <p:ext uri="{BB962C8B-B14F-4D97-AF65-F5344CB8AC3E}">
        <p14:creationId xmlns:p14="http://schemas.microsoft.com/office/powerpoint/2010/main" val="1417108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7593F70-6994-43E3-A4CF-E0B724F6DBBC}" type="datetime1">
              <a:rPr lang="en-US" smtClean="0"/>
              <a:t>9/27/2021</a:t>
            </a:fld>
            <a:endParaRPr lang="en-US"/>
          </a:p>
        </p:txBody>
      </p:sp>
      <p:sp>
        <p:nvSpPr>
          <p:cNvPr id="5" name="Footer Placeholder 4"/>
          <p:cNvSpPr>
            <a:spLocks noGrp="1"/>
          </p:cNvSpPr>
          <p:nvPr>
            <p:ph type="ftr" sz="quarter" idx="11"/>
          </p:nvPr>
        </p:nvSpPr>
        <p:spPr/>
        <p:txBody>
          <a:bodyPr/>
          <a:lstStyle/>
          <a:p>
            <a:r>
              <a:rPr lang="en-US"/>
              <a:t>MD. MASUDUR RAHMAN</a:t>
            </a:r>
          </a:p>
        </p:txBody>
      </p:sp>
      <p:sp>
        <p:nvSpPr>
          <p:cNvPr id="6" name="Slide Number Placeholder 5"/>
          <p:cNvSpPr>
            <a:spLocks noGrp="1"/>
          </p:cNvSpPr>
          <p:nvPr>
            <p:ph type="sldNum" sz="quarter" idx="12"/>
          </p:nvPr>
        </p:nvSpPr>
        <p:spPr/>
        <p:txBody>
          <a:bodyPr/>
          <a:lstStyle/>
          <a:p>
            <a:fld id="{59ECD748-C2A4-4758-8913-3704B4868429}" type="slidenum">
              <a:rPr lang="en-US" smtClean="0"/>
              <a:t>‹#›</a:t>
            </a:fld>
            <a:endParaRPr lang="en-US"/>
          </a:p>
        </p:txBody>
      </p:sp>
    </p:spTree>
    <p:extLst>
      <p:ext uri="{BB962C8B-B14F-4D97-AF65-F5344CB8AC3E}">
        <p14:creationId xmlns:p14="http://schemas.microsoft.com/office/powerpoint/2010/main" val="4190946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4EF0A5-60AC-46E5-928E-50D0BC3D15FF}" type="datetime1">
              <a:rPr lang="en-US" smtClean="0"/>
              <a:t>9/27/2021</a:t>
            </a:fld>
            <a:endParaRPr lang="en-US"/>
          </a:p>
        </p:txBody>
      </p:sp>
      <p:sp>
        <p:nvSpPr>
          <p:cNvPr id="5" name="Footer Placeholder 4"/>
          <p:cNvSpPr>
            <a:spLocks noGrp="1"/>
          </p:cNvSpPr>
          <p:nvPr>
            <p:ph type="ftr" sz="quarter" idx="11"/>
          </p:nvPr>
        </p:nvSpPr>
        <p:spPr/>
        <p:txBody>
          <a:bodyPr/>
          <a:lstStyle/>
          <a:p>
            <a:r>
              <a:rPr lang="en-US"/>
              <a:t>MD. MASUDUR RAHMAN</a:t>
            </a:r>
          </a:p>
        </p:txBody>
      </p:sp>
      <p:sp>
        <p:nvSpPr>
          <p:cNvPr id="6" name="Slide Number Placeholder 5"/>
          <p:cNvSpPr>
            <a:spLocks noGrp="1"/>
          </p:cNvSpPr>
          <p:nvPr>
            <p:ph type="sldNum" sz="quarter" idx="12"/>
          </p:nvPr>
        </p:nvSpPr>
        <p:spPr/>
        <p:txBody>
          <a:bodyPr/>
          <a:lstStyle/>
          <a:p>
            <a:fld id="{59ECD748-C2A4-4758-8913-3704B4868429}" type="slidenum">
              <a:rPr lang="en-US" smtClean="0"/>
              <a:t>‹#›</a:t>
            </a:fld>
            <a:endParaRPr lang="en-US"/>
          </a:p>
        </p:txBody>
      </p:sp>
    </p:spTree>
    <p:extLst>
      <p:ext uri="{BB962C8B-B14F-4D97-AF65-F5344CB8AC3E}">
        <p14:creationId xmlns:p14="http://schemas.microsoft.com/office/powerpoint/2010/main" val="4009692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FD4DCB-9789-4BC5-9D44-617D6F1BA81F}" type="datetime1">
              <a:rPr lang="en-US" smtClean="0"/>
              <a:t>9/27/2021</a:t>
            </a:fld>
            <a:endParaRPr lang="en-US"/>
          </a:p>
        </p:txBody>
      </p:sp>
      <p:sp>
        <p:nvSpPr>
          <p:cNvPr id="5" name="Footer Placeholder 4"/>
          <p:cNvSpPr>
            <a:spLocks noGrp="1"/>
          </p:cNvSpPr>
          <p:nvPr>
            <p:ph type="ftr" sz="quarter" idx="11"/>
          </p:nvPr>
        </p:nvSpPr>
        <p:spPr/>
        <p:txBody>
          <a:bodyPr/>
          <a:lstStyle/>
          <a:p>
            <a:r>
              <a:rPr lang="en-US"/>
              <a:t>MD. MASUDUR RAHMAN</a:t>
            </a:r>
          </a:p>
        </p:txBody>
      </p:sp>
      <p:sp>
        <p:nvSpPr>
          <p:cNvPr id="6" name="Slide Number Placeholder 5"/>
          <p:cNvSpPr>
            <a:spLocks noGrp="1"/>
          </p:cNvSpPr>
          <p:nvPr>
            <p:ph type="sldNum" sz="quarter" idx="12"/>
          </p:nvPr>
        </p:nvSpPr>
        <p:spPr/>
        <p:txBody>
          <a:bodyPr/>
          <a:lstStyle/>
          <a:p>
            <a:fld id="{59ECD748-C2A4-4758-8913-3704B4868429}" type="slidenum">
              <a:rPr lang="en-US" smtClean="0"/>
              <a:t>‹#›</a:t>
            </a:fld>
            <a:endParaRPr lang="en-US"/>
          </a:p>
        </p:txBody>
      </p:sp>
    </p:spTree>
    <p:extLst>
      <p:ext uri="{BB962C8B-B14F-4D97-AF65-F5344CB8AC3E}">
        <p14:creationId xmlns:p14="http://schemas.microsoft.com/office/powerpoint/2010/main" val="1084145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9160933" cy="16002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914400" y="1828800"/>
            <a:ext cx="50292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lipArt Placeholder 3"/>
          <p:cNvSpPr>
            <a:spLocks noGrp="1"/>
          </p:cNvSpPr>
          <p:nvPr>
            <p:ph type="clipArt" sz="half" idx="2"/>
          </p:nvPr>
        </p:nvSpPr>
        <p:spPr>
          <a:xfrm>
            <a:off x="6146800" y="1828800"/>
            <a:ext cx="5029200" cy="3657600"/>
          </a:xfrm>
        </p:spPr>
        <p:txBody>
          <a:bodyPr/>
          <a:lstStyle/>
          <a:p>
            <a:pPr lvl="0"/>
            <a:endParaRPr lang="en-GB" noProof="0"/>
          </a:p>
        </p:txBody>
      </p:sp>
      <p:sp>
        <p:nvSpPr>
          <p:cNvPr id="5" name="Rectangle 5"/>
          <p:cNvSpPr>
            <a:spLocks noGrp="1" noChangeArrowheads="1"/>
          </p:cNvSpPr>
          <p:nvPr>
            <p:ph type="dt" sz="half" idx="10"/>
          </p:nvPr>
        </p:nvSpPr>
        <p:spPr>
          <a:ln/>
        </p:spPr>
        <p:txBody>
          <a:bodyPr/>
          <a:lstStyle>
            <a:lvl1pPr>
              <a:defRPr/>
            </a:lvl1pPr>
          </a:lstStyle>
          <a:p>
            <a:pPr>
              <a:defRPr/>
            </a:pPr>
            <a:fld id="{10CED060-F8F3-4299-8949-6F02B4F4AC95}" type="datetime1">
              <a:rPr lang="en-US" smtClean="0"/>
              <a:t>9/27/2021</a:t>
            </a:fld>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t>MD. MASUDUR RAHMAN</a:t>
            </a:r>
          </a:p>
        </p:txBody>
      </p:sp>
      <p:sp>
        <p:nvSpPr>
          <p:cNvPr id="7" name="Rectangle 7"/>
          <p:cNvSpPr>
            <a:spLocks noGrp="1" noChangeArrowheads="1"/>
          </p:cNvSpPr>
          <p:nvPr>
            <p:ph type="sldNum" sz="quarter" idx="12"/>
          </p:nvPr>
        </p:nvSpPr>
        <p:spPr>
          <a:ln/>
        </p:spPr>
        <p:txBody>
          <a:bodyPr/>
          <a:lstStyle>
            <a:lvl1pPr>
              <a:defRPr/>
            </a:lvl1pPr>
          </a:lstStyle>
          <a:p>
            <a:pPr>
              <a:defRPr/>
            </a:pPr>
            <a:fld id="{005650A5-7F21-45A9-A99B-2E045BBB1C5D}" type="slidenum">
              <a:rPr lang="he-IL"/>
              <a:pPr>
                <a:defRPr/>
              </a:pPr>
              <a:t>‹#›</a:t>
            </a:fld>
            <a:endParaRPr lang="en-GB"/>
          </a:p>
        </p:txBody>
      </p:sp>
    </p:spTree>
    <p:extLst>
      <p:ext uri="{BB962C8B-B14F-4D97-AF65-F5344CB8AC3E}">
        <p14:creationId xmlns:p14="http://schemas.microsoft.com/office/powerpoint/2010/main" val="2691150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551311-EC75-4645-8650-4DF52B79EC44}" type="datetime1">
              <a:rPr lang="en-US" smtClean="0"/>
              <a:t>9/27/2021</a:t>
            </a:fld>
            <a:endParaRPr lang="en-US"/>
          </a:p>
        </p:txBody>
      </p:sp>
      <p:sp>
        <p:nvSpPr>
          <p:cNvPr id="5" name="Footer Placeholder 4"/>
          <p:cNvSpPr>
            <a:spLocks noGrp="1"/>
          </p:cNvSpPr>
          <p:nvPr>
            <p:ph type="ftr" sz="quarter" idx="11"/>
          </p:nvPr>
        </p:nvSpPr>
        <p:spPr/>
        <p:txBody>
          <a:bodyPr/>
          <a:lstStyle/>
          <a:p>
            <a:r>
              <a:rPr lang="en-US"/>
              <a:t>MD. MASUDUR RAHMAN</a:t>
            </a:r>
          </a:p>
        </p:txBody>
      </p:sp>
      <p:sp>
        <p:nvSpPr>
          <p:cNvPr id="6" name="Slide Number Placeholder 5"/>
          <p:cNvSpPr>
            <a:spLocks noGrp="1"/>
          </p:cNvSpPr>
          <p:nvPr>
            <p:ph type="sldNum" sz="quarter" idx="12"/>
          </p:nvPr>
        </p:nvSpPr>
        <p:spPr/>
        <p:txBody>
          <a:bodyPr/>
          <a:lstStyle/>
          <a:p>
            <a:fld id="{59ECD748-C2A4-4758-8913-3704B4868429}" type="slidenum">
              <a:rPr lang="en-US" smtClean="0"/>
              <a:t>‹#›</a:t>
            </a:fld>
            <a:endParaRPr lang="en-US"/>
          </a:p>
        </p:txBody>
      </p:sp>
    </p:spTree>
    <p:extLst>
      <p:ext uri="{BB962C8B-B14F-4D97-AF65-F5344CB8AC3E}">
        <p14:creationId xmlns:p14="http://schemas.microsoft.com/office/powerpoint/2010/main" val="1769677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62ED6D-36F8-421E-8A57-62052DEA1ACD}" type="datetime1">
              <a:rPr lang="en-US" smtClean="0"/>
              <a:t>9/27/2021</a:t>
            </a:fld>
            <a:endParaRPr lang="en-US"/>
          </a:p>
        </p:txBody>
      </p:sp>
      <p:sp>
        <p:nvSpPr>
          <p:cNvPr id="5" name="Footer Placeholder 4"/>
          <p:cNvSpPr>
            <a:spLocks noGrp="1"/>
          </p:cNvSpPr>
          <p:nvPr>
            <p:ph type="ftr" sz="quarter" idx="11"/>
          </p:nvPr>
        </p:nvSpPr>
        <p:spPr/>
        <p:txBody>
          <a:bodyPr/>
          <a:lstStyle/>
          <a:p>
            <a:r>
              <a:rPr lang="en-US"/>
              <a:t>MD. MASUDUR RAHMAN</a:t>
            </a:r>
          </a:p>
        </p:txBody>
      </p:sp>
      <p:sp>
        <p:nvSpPr>
          <p:cNvPr id="6" name="Slide Number Placeholder 5"/>
          <p:cNvSpPr>
            <a:spLocks noGrp="1"/>
          </p:cNvSpPr>
          <p:nvPr>
            <p:ph type="sldNum" sz="quarter" idx="12"/>
          </p:nvPr>
        </p:nvSpPr>
        <p:spPr/>
        <p:txBody>
          <a:bodyPr/>
          <a:lstStyle/>
          <a:p>
            <a:fld id="{59ECD748-C2A4-4758-8913-3704B4868429}" type="slidenum">
              <a:rPr lang="en-US" smtClean="0"/>
              <a:t>‹#›</a:t>
            </a:fld>
            <a:endParaRPr lang="en-US"/>
          </a:p>
        </p:txBody>
      </p:sp>
    </p:spTree>
    <p:extLst>
      <p:ext uri="{BB962C8B-B14F-4D97-AF65-F5344CB8AC3E}">
        <p14:creationId xmlns:p14="http://schemas.microsoft.com/office/powerpoint/2010/main" val="1199078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456ABC2-3AD0-4C1E-AA70-7F5AAEC9D69D}" type="datetime1">
              <a:rPr lang="en-US" smtClean="0"/>
              <a:t>9/27/2021</a:t>
            </a:fld>
            <a:endParaRPr lang="en-US"/>
          </a:p>
        </p:txBody>
      </p:sp>
      <p:sp>
        <p:nvSpPr>
          <p:cNvPr id="6" name="Footer Placeholder 5"/>
          <p:cNvSpPr>
            <a:spLocks noGrp="1"/>
          </p:cNvSpPr>
          <p:nvPr>
            <p:ph type="ftr" sz="quarter" idx="11"/>
          </p:nvPr>
        </p:nvSpPr>
        <p:spPr/>
        <p:txBody>
          <a:bodyPr/>
          <a:lstStyle/>
          <a:p>
            <a:r>
              <a:rPr lang="en-US"/>
              <a:t>MD. MASUDUR RAHMAN</a:t>
            </a:r>
          </a:p>
        </p:txBody>
      </p:sp>
      <p:sp>
        <p:nvSpPr>
          <p:cNvPr id="7" name="Slide Number Placeholder 6"/>
          <p:cNvSpPr>
            <a:spLocks noGrp="1"/>
          </p:cNvSpPr>
          <p:nvPr>
            <p:ph type="sldNum" sz="quarter" idx="12"/>
          </p:nvPr>
        </p:nvSpPr>
        <p:spPr/>
        <p:txBody>
          <a:bodyPr/>
          <a:lstStyle/>
          <a:p>
            <a:fld id="{59ECD748-C2A4-4758-8913-3704B4868429}" type="slidenum">
              <a:rPr lang="en-US" smtClean="0"/>
              <a:t>‹#›</a:t>
            </a:fld>
            <a:endParaRPr lang="en-US"/>
          </a:p>
        </p:txBody>
      </p:sp>
    </p:spTree>
    <p:extLst>
      <p:ext uri="{BB962C8B-B14F-4D97-AF65-F5344CB8AC3E}">
        <p14:creationId xmlns:p14="http://schemas.microsoft.com/office/powerpoint/2010/main" val="4080826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20F111D-8D67-4258-BEDF-CD8696F657AC}" type="datetime1">
              <a:rPr lang="en-US" smtClean="0"/>
              <a:t>9/27/2021</a:t>
            </a:fld>
            <a:endParaRPr lang="en-US"/>
          </a:p>
        </p:txBody>
      </p:sp>
      <p:sp>
        <p:nvSpPr>
          <p:cNvPr id="8" name="Footer Placeholder 7"/>
          <p:cNvSpPr>
            <a:spLocks noGrp="1"/>
          </p:cNvSpPr>
          <p:nvPr>
            <p:ph type="ftr" sz="quarter" idx="11"/>
          </p:nvPr>
        </p:nvSpPr>
        <p:spPr/>
        <p:txBody>
          <a:bodyPr/>
          <a:lstStyle/>
          <a:p>
            <a:r>
              <a:rPr lang="en-US"/>
              <a:t>MD. MASUDUR RAHMAN</a:t>
            </a:r>
          </a:p>
        </p:txBody>
      </p:sp>
      <p:sp>
        <p:nvSpPr>
          <p:cNvPr id="9" name="Slide Number Placeholder 8"/>
          <p:cNvSpPr>
            <a:spLocks noGrp="1"/>
          </p:cNvSpPr>
          <p:nvPr>
            <p:ph type="sldNum" sz="quarter" idx="12"/>
          </p:nvPr>
        </p:nvSpPr>
        <p:spPr/>
        <p:txBody>
          <a:bodyPr/>
          <a:lstStyle/>
          <a:p>
            <a:fld id="{59ECD748-C2A4-4758-8913-3704B4868429}" type="slidenum">
              <a:rPr lang="en-US" smtClean="0"/>
              <a:t>‹#›</a:t>
            </a:fld>
            <a:endParaRPr lang="en-US"/>
          </a:p>
        </p:txBody>
      </p:sp>
    </p:spTree>
    <p:extLst>
      <p:ext uri="{BB962C8B-B14F-4D97-AF65-F5344CB8AC3E}">
        <p14:creationId xmlns:p14="http://schemas.microsoft.com/office/powerpoint/2010/main" val="572368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97F0B40-8B10-489A-84F7-C04F209C484E}" type="datetime1">
              <a:rPr lang="en-US" smtClean="0"/>
              <a:t>9/27/2021</a:t>
            </a:fld>
            <a:endParaRPr lang="en-US"/>
          </a:p>
        </p:txBody>
      </p:sp>
      <p:sp>
        <p:nvSpPr>
          <p:cNvPr id="4" name="Footer Placeholder 3"/>
          <p:cNvSpPr>
            <a:spLocks noGrp="1"/>
          </p:cNvSpPr>
          <p:nvPr>
            <p:ph type="ftr" sz="quarter" idx="11"/>
          </p:nvPr>
        </p:nvSpPr>
        <p:spPr/>
        <p:txBody>
          <a:bodyPr/>
          <a:lstStyle/>
          <a:p>
            <a:r>
              <a:rPr lang="en-US"/>
              <a:t>MD. MASUDUR RAHMAN</a:t>
            </a:r>
          </a:p>
        </p:txBody>
      </p:sp>
      <p:sp>
        <p:nvSpPr>
          <p:cNvPr id="5" name="Slide Number Placeholder 4"/>
          <p:cNvSpPr>
            <a:spLocks noGrp="1"/>
          </p:cNvSpPr>
          <p:nvPr>
            <p:ph type="sldNum" sz="quarter" idx="12"/>
          </p:nvPr>
        </p:nvSpPr>
        <p:spPr/>
        <p:txBody>
          <a:bodyPr/>
          <a:lstStyle/>
          <a:p>
            <a:fld id="{59ECD748-C2A4-4758-8913-3704B4868429}" type="slidenum">
              <a:rPr lang="en-US" smtClean="0"/>
              <a:t>‹#›</a:t>
            </a:fld>
            <a:endParaRPr lang="en-US"/>
          </a:p>
        </p:txBody>
      </p:sp>
    </p:spTree>
    <p:extLst>
      <p:ext uri="{BB962C8B-B14F-4D97-AF65-F5344CB8AC3E}">
        <p14:creationId xmlns:p14="http://schemas.microsoft.com/office/powerpoint/2010/main" val="246178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0E8245-76AB-4A85-AF49-65B031C0ED9B}" type="datetime1">
              <a:rPr lang="en-US" smtClean="0"/>
              <a:t>9/27/2021</a:t>
            </a:fld>
            <a:endParaRPr lang="en-US"/>
          </a:p>
        </p:txBody>
      </p:sp>
      <p:sp>
        <p:nvSpPr>
          <p:cNvPr id="3" name="Footer Placeholder 2"/>
          <p:cNvSpPr>
            <a:spLocks noGrp="1"/>
          </p:cNvSpPr>
          <p:nvPr>
            <p:ph type="ftr" sz="quarter" idx="11"/>
          </p:nvPr>
        </p:nvSpPr>
        <p:spPr/>
        <p:txBody>
          <a:bodyPr/>
          <a:lstStyle/>
          <a:p>
            <a:r>
              <a:rPr lang="en-US"/>
              <a:t>MD. MASUDUR RAHMAN</a:t>
            </a:r>
          </a:p>
        </p:txBody>
      </p:sp>
      <p:sp>
        <p:nvSpPr>
          <p:cNvPr id="4" name="Slide Number Placeholder 3"/>
          <p:cNvSpPr>
            <a:spLocks noGrp="1"/>
          </p:cNvSpPr>
          <p:nvPr>
            <p:ph type="sldNum" sz="quarter" idx="12"/>
          </p:nvPr>
        </p:nvSpPr>
        <p:spPr/>
        <p:txBody>
          <a:bodyPr/>
          <a:lstStyle/>
          <a:p>
            <a:fld id="{59ECD748-C2A4-4758-8913-3704B4868429}" type="slidenum">
              <a:rPr lang="en-US" smtClean="0"/>
              <a:t>‹#›</a:t>
            </a:fld>
            <a:endParaRPr lang="en-US"/>
          </a:p>
        </p:txBody>
      </p:sp>
    </p:spTree>
    <p:extLst>
      <p:ext uri="{BB962C8B-B14F-4D97-AF65-F5344CB8AC3E}">
        <p14:creationId xmlns:p14="http://schemas.microsoft.com/office/powerpoint/2010/main" val="3627822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FCCA84-D5E3-4C10-B8E0-B18CA59101DE}" type="datetime1">
              <a:rPr lang="en-US" smtClean="0"/>
              <a:t>9/27/2021</a:t>
            </a:fld>
            <a:endParaRPr lang="en-US"/>
          </a:p>
        </p:txBody>
      </p:sp>
      <p:sp>
        <p:nvSpPr>
          <p:cNvPr id="6" name="Footer Placeholder 5"/>
          <p:cNvSpPr>
            <a:spLocks noGrp="1"/>
          </p:cNvSpPr>
          <p:nvPr>
            <p:ph type="ftr" sz="quarter" idx="11"/>
          </p:nvPr>
        </p:nvSpPr>
        <p:spPr/>
        <p:txBody>
          <a:bodyPr/>
          <a:lstStyle/>
          <a:p>
            <a:r>
              <a:rPr lang="en-US"/>
              <a:t>MD. MASUDUR RAHMAN</a:t>
            </a:r>
          </a:p>
        </p:txBody>
      </p:sp>
      <p:sp>
        <p:nvSpPr>
          <p:cNvPr id="7" name="Slide Number Placeholder 6"/>
          <p:cNvSpPr>
            <a:spLocks noGrp="1"/>
          </p:cNvSpPr>
          <p:nvPr>
            <p:ph type="sldNum" sz="quarter" idx="12"/>
          </p:nvPr>
        </p:nvSpPr>
        <p:spPr/>
        <p:txBody>
          <a:bodyPr/>
          <a:lstStyle/>
          <a:p>
            <a:fld id="{59ECD748-C2A4-4758-8913-3704B4868429}" type="slidenum">
              <a:rPr lang="en-US" smtClean="0"/>
              <a:t>‹#›</a:t>
            </a:fld>
            <a:endParaRPr lang="en-US"/>
          </a:p>
        </p:txBody>
      </p:sp>
    </p:spTree>
    <p:extLst>
      <p:ext uri="{BB962C8B-B14F-4D97-AF65-F5344CB8AC3E}">
        <p14:creationId xmlns:p14="http://schemas.microsoft.com/office/powerpoint/2010/main" val="3399122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F450F7-BEA0-4029-AB55-28B58FA816D0}" type="datetime1">
              <a:rPr lang="en-US" smtClean="0"/>
              <a:t>9/27/2021</a:t>
            </a:fld>
            <a:endParaRPr lang="en-US"/>
          </a:p>
        </p:txBody>
      </p:sp>
      <p:sp>
        <p:nvSpPr>
          <p:cNvPr id="6" name="Footer Placeholder 5"/>
          <p:cNvSpPr>
            <a:spLocks noGrp="1"/>
          </p:cNvSpPr>
          <p:nvPr>
            <p:ph type="ftr" sz="quarter" idx="11"/>
          </p:nvPr>
        </p:nvSpPr>
        <p:spPr/>
        <p:txBody>
          <a:bodyPr/>
          <a:lstStyle/>
          <a:p>
            <a:r>
              <a:rPr lang="en-US"/>
              <a:t>MD. MASUDUR RAHMAN</a:t>
            </a:r>
          </a:p>
        </p:txBody>
      </p:sp>
      <p:sp>
        <p:nvSpPr>
          <p:cNvPr id="7" name="Slide Number Placeholder 6"/>
          <p:cNvSpPr>
            <a:spLocks noGrp="1"/>
          </p:cNvSpPr>
          <p:nvPr>
            <p:ph type="sldNum" sz="quarter" idx="12"/>
          </p:nvPr>
        </p:nvSpPr>
        <p:spPr/>
        <p:txBody>
          <a:bodyPr/>
          <a:lstStyle/>
          <a:p>
            <a:fld id="{59ECD748-C2A4-4758-8913-3704B4868429}" type="slidenum">
              <a:rPr lang="en-US" smtClean="0"/>
              <a:t>‹#›</a:t>
            </a:fld>
            <a:endParaRPr lang="en-US"/>
          </a:p>
        </p:txBody>
      </p:sp>
    </p:spTree>
    <p:extLst>
      <p:ext uri="{BB962C8B-B14F-4D97-AF65-F5344CB8AC3E}">
        <p14:creationId xmlns:p14="http://schemas.microsoft.com/office/powerpoint/2010/main" val="2634713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633F1B-473B-47B4-BED4-4739B5420CA6}" type="datetime1">
              <a:rPr lang="en-US" smtClean="0"/>
              <a:t>9/27/2021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MD. MASUDUR RAHMAN</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ECD748-C2A4-4758-8913-3704B4868429}" type="slidenum">
              <a:rPr lang="en-US" smtClean="0"/>
              <a:t>‹#›</a:t>
            </a:fld>
            <a:endParaRPr lang="en-US"/>
          </a:p>
        </p:txBody>
      </p:sp>
    </p:spTree>
    <p:extLst>
      <p:ext uri="{BB962C8B-B14F-4D97-AF65-F5344CB8AC3E}">
        <p14:creationId xmlns:p14="http://schemas.microsoft.com/office/powerpoint/2010/main" val="4081093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p:cNvSpPr txBox="1"/>
          <p:nvPr/>
        </p:nvSpPr>
        <p:spPr>
          <a:xfrm>
            <a:off x="1533071" y="2057400"/>
            <a:ext cx="9125857" cy="1708773"/>
          </a:xfrm>
          <a:prstGeom prst="rect">
            <a:avLst/>
          </a:prstGeom>
          <a:noFill/>
        </p:spPr>
        <p:txBody>
          <a:bodyPr wrap="square" rtlCol="0">
            <a:prstTxWarp prst="textWave1">
              <a:avLst/>
            </a:prstTxWarp>
            <a:spAutoFit/>
          </a:bodyPr>
          <a:lstStyle/>
          <a:p>
            <a:pPr algn="ctr"/>
            <a:r>
              <a:rPr lang="en-US" sz="3200" b="1" dirty="0">
                <a:latin typeface="Book Antiqua" pitchFamily="18" charset="0"/>
              </a:rPr>
              <a:t>Welcome dear students</a:t>
            </a:r>
          </a:p>
        </p:txBody>
      </p:sp>
      <p:sp>
        <p:nvSpPr>
          <p:cNvPr id="4" name="Date Placeholder 3">
            <a:extLst>
              <a:ext uri="{FF2B5EF4-FFF2-40B4-BE49-F238E27FC236}">
                <a16:creationId xmlns:a16="http://schemas.microsoft.com/office/drawing/2014/main" id="{03C2F5D5-9E51-4283-B30D-BC2E88DF0398}"/>
              </a:ext>
            </a:extLst>
          </p:cNvPr>
          <p:cNvSpPr>
            <a:spLocks noGrp="1"/>
          </p:cNvSpPr>
          <p:nvPr>
            <p:ph type="dt" sz="half" idx="10"/>
          </p:nvPr>
        </p:nvSpPr>
        <p:spPr/>
        <p:txBody>
          <a:bodyPr/>
          <a:lstStyle/>
          <a:p>
            <a:fld id="{4EB62E0B-899A-4221-BFBC-FB84F074302E}" type="datetime1">
              <a:rPr lang="en-US" smtClean="0"/>
              <a:t>9/27/2021</a:t>
            </a:fld>
            <a:endParaRPr lang="en-US"/>
          </a:p>
        </p:txBody>
      </p:sp>
      <p:sp>
        <p:nvSpPr>
          <p:cNvPr id="5" name="Footer Placeholder 4">
            <a:extLst>
              <a:ext uri="{FF2B5EF4-FFF2-40B4-BE49-F238E27FC236}">
                <a16:creationId xmlns:a16="http://schemas.microsoft.com/office/drawing/2014/main" id="{6C6C4876-95A9-47DC-8843-0940114B3982}"/>
              </a:ext>
            </a:extLst>
          </p:cNvPr>
          <p:cNvSpPr>
            <a:spLocks noGrp="1"/>
          </p:cNvSpPr>
          <p:nvPr>
            <p:ph type="ftr" sz="quarter" idx="11"/>
          </p:nvPr>
        </p:nvSpPr>
        <p:spPr/>
        <p:txBody>
          <a:bodyPr/>
          <a:lstStyle/>
          <a:p>
            <a:r>
              <a:rPr lang="en-US"/>
              <a:t>MD. MASUDUR RAHMAN</a:t>
            </a:r>
          </a:p>
        </p:txBody>
      </p:sp>
      <p:sp>
        <p:nvSpPr>
          <p:cNvPr id="6" name="Slide Number Placeholder 5">
            <a:extLst>
              <a:ext uri="{FF2B5EF4-FFF2-40B4-BE49-F238E27FC236}">
                <a16:creationId xmlns:a16="http://schemas.microsoft.com/office/drawing/2014/main" id="{4A1876E2-3A45-4CAD-B9A1-94839380DF24}"/>
              </a:ext>
            </a:extLst>
          </p:cNvPr>
          <p:cNvSpPr>
            <a:spLocks noGrp="1"/>
          </p:cNvSpPr>
          <p:nvPr>
            <p:ph type="sldNum" sz="quarter" idx="12"/>
          </p:nvPr>
        </p:nvSpPr>
        <p:spPr/>
        <p:txBody>
          <a:bodyPr/>
          <a:lstStyle/>
          <a:p>
            <a:fld id="{59ECD748-C2A4-4758-8913-3704B4868429}" type="slidenum">
              <a:rPr lang="en-US" smtClean="0"/>
              <a:t>1</a:t>
            </a:fld>
            <a:endParaRPr lang="en-US"/>
          </a:p>
        </p:txBody>
      </p:sp>
    </p:spTree>
    <p:extLst>
      <p:ext uri="{BB962C8B-B14F-4D97-AF65-F5344CB8AC3E}">
        <p14:creationId xmlns:p14="http://schemas.microsoft.com/office/powerpoint/2010/main" val="19748840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C000">
            <a:alpha val="10000"/>
          </a:srgbClr>
        </a:solidFill>
        <a:effectLst/>
      </p:bgPr>
    </p:bg>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457200" y="874694"/>
            <a:ext cx="11201399" cy="523220"/>
          </a:xfrm>
          <a:prstGeom prst="rect">
            <a:avLst/>
          </a:prstGeom>
          <a:ln/>
        </p:spPr>
        <p:style>
          <a:lnRef idx="1">
            <a:schemeClr val="accent3"/>
          </a:lnRef>
          <a:fillRef idx="2">
            <a:schemeClr val="accent3"/>
          </a:fillRef>
          <a:effectRef idx="1">
            <a:schemeClr val="accent3"/>
          </a:effectRef>
          <a:fontRef idx="minor">
            <a:schemeClr val="dk1"/>
          </a:fontRef>
        </p:style>
        <p:txBody>
          <a:bodyPr wrap="square">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a:r>
              <a:rPr lang="en-US" sz="2800" dirty="0">
                <a:latin typeface="Book Antiqua" pitchFamily="18" charset="0"/>
              </a:rPr>
              <a:t>Can you find a different way to link those sentences?</a:t>
            </a:r>
            <a:endParaRPr lang="en-GB" sz="2800" dirty="0">
              <a:latin typeface="Book Antiqua" pitchFamily="18" charset="0"/>
            </a:endParaRPr>
          </a:p>
        </p:txBody>
      </p:sp>
      <p:sp>
        <p:nvSpPr>
          <p:cNvPr id="3" name="Rectangle 2"/>
          <p:cNvSpPr>
            <a:spLocks noChangeArrowheads="1"/>
          </p:cNvSpPr>
          <p:nvPr/>
        </p:nvSpPr>
        <p:spPr bwMode="auto">
          <a:xfrm>
            <a:off x="457200" y="2348805"/>
            <a:ext cx="11277600" cy="1384995"/>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gn="just">
              <a:spcBef>
                <a:spcPct val="50000"/>
              </a:spcBef>
            </a:pPr>
            <a:r>
              <a:rPr lang="en-US" sz="2800" b="1" dirty="0">
                <a:solidFill>
                  <a:srgbClr val="00B050"/>
                </a:solidFill>
                <a:latin typeface="Book Antiqua" pitchFamily="18" charset="0"/>
              </a:rPr>
              <a:t>This is what we did: </a:t>
            </a:r>
            <a:r>
              <a:rPr lang="en-US" sz="2800" b="1" dirty="0">
                <a:latin typeface="Book Antiqua" pitchFamily="18" charset="0"/>
              </a:rPr>
              <a:t>I went to a party </a:t>
            </a:r>
            <a:r>
              <a:rPr lang="en-US" sz="2800" b="1" dirty="0">
                <a:solidFill>
                  <a:srgbClr val="FF0000"/>
                </a:solidFill>
                <a:latin typeface="Book Antiqua" pitchFamily="18" charset="0"/>
              </a:rPr>
              <a:t>but </a:t>
            </a:r>
            <a:r>
              <a:rPr lang="en-US" sz="2800" b="1" dirty="0">
                <a:latin typeface="Book Antiqua" pitchFamily="18" charset="0"/>
              </a:rPr>
              <a:t>the music wasn’t good. I decided to stay anyway</a:t>
            </a:r>
            <a:r>
              <a:rPr lang="en-US" sz="2800" b="1" dirty="0">
                <a:solidFill>
                  <a:srgbClr val="FF0000"/>
                </a:solidFill>
                <a:latin typeface="Book Antiqua" pitchFamily="18" charset="0"/>
              </a:rPr>
              <a:t> because </a:t>
            </a:r>
            <a:r>
              <a:rPr lang="en-US" sz="2800" b="1" dirty="0">
                <a:latin typeface="Book Antiqua" pitchFamily="18" charset="0"/>
              </a:rPr>
              <a:t>I met my friends</a:t>
            </a:r>
            <a:r>
              <a:rPr lang="en-US" sz="2800" b="1" dirty="0">
                <a:solidFill>
                  <a:srgbClr val="FF0000"/>
                </a:solidFill>
                <a:latin typeface="Book Antiqua" pitchFamily="18" charset="0"/>
              </a:rPr>
              <a:t> and </a:t>
            </a:r>
            <a:r>
              <a:rPr lang="en-US" sz="2800" b="1" dirty="0">
                <a:latin typeface="Book Antiqua" pitchFamily="18" charset="0"/>
              </a:rPr>
              <a:t>we had a great time.</a:t>
            </a:r>
          </a:p>
        </p:txBody>
      </p:sp>
      <p:sp>
        <p:nvSpPr>
          <p:cNvPr id="6" name="TextBox 5"/>
          <p:cNvSpPr txBox="1">
            <a:spLocks noChangeArrowheads="1"/>
          </p:cNvSpPr>
          <p:nvPr/>
        </p:nvSpPr>
        <p:spPr bwMode="auto">
          <a:xfrm>
            <a:off x="457200" y="4253806"/>
            <a:ext cx="11277600" cy="954107"/>
          </a:xfrm>
          <a:prstGeom prst="rect">
            <a:avLst/>
          </a:prstGeom>
          <a:ln/>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just"/>
            <a:r>
              <a:rPr lang="en-US" sz="2800" dirty="0">
                <a:latin typeface="Book Antiqua" pitchFamily="18" charset="0"/>
              </a:rPr>
              <a:t>I went to a party. </a:t>
            </a:r>
            <a:r>
              <a:rPr lang="en-US" sz="2800" i="1" dirty="0">
                <a:solidFill>
                  <a:srgbClr val="FF0000"/>
                </a:solidFill>
                <a:latin typeface="Book Antiqua" pitchFamily="18" charset="0"/>
              </a:rPr>
              <a:t>Even</a:t>
            </a:r>
            <a:r>
              <a:rPr lang="en-US" sz="2800" dirty="0">
                <a:solidFill>
                  <a:schemeClr val="tx2"/>
                </a:solidFill>
                <a:latin typeface="Book Antiqua" pitchFamily="18" charset="0"/>
              </a:rPr>
              <a:t> </a:t>
            </a:r>
            <a:r>
              <a:rPr lang="en-US" sz="2800" i="1" dirty="0">
                <a:solidFill>
                  <a:srgbClr val="FF0000"/>
                </a:solidFill>
                <a:latin typeface="Book Antiqua" pitchFamily="18" charset="0"/>
              </a:rPr>
              <a:t>though</a:t>
            </a:r>
            <a:r>
              <a:rPr lang="en-US" sz="2800" dirty="0">
                <a:solidFill>
                  <a:schemeClr val="tx2"/>
                </a:solidFill>
                <a:latin typeface="Book Antiqua" pitchFamily="18" charset="0"/>
              </a:rPr>
              <a:t> </a:t>
            </a:r>
            <a:r>
              <a:rPr lang="en-US" sz="2800" dirty="0">
                <a:latin typeface="Book Antiqua" pitchFamily="18" charset="0"/>
              </a:rPr>
              <a:t>the music wasn’t g</a:t>
            </a:r>
            <a:r>
              <a:rPr lang="en-US" sz="2800" i="1" dirty="0">
                <a:latin typeface="Book Antiqua" pitchFamily="18" charset="0"/>
              </a:rPr>
              <a:t>oo</a:t>
            </a:r>
            <a:r>
              <a:rPr lang="en-US" sz="2800" dirty="0">
                <a:latin typeface="Book Antiqua" pitchFamily="18" charset="0"/>
              </a:rPr>
              <a:t>d, I decided to stay. </a:t>
            </a:r>
            <a:r>
              <a:rPr lang="en-US" sz="2800" i="1" dirty="0">
                <a:solidFill>
                  <a:srgbClr val="FF0000"/>
                </a:solidFill>
                <a:latin typeface="Book Antiqua" pitchFamily="18" charset="0"/>
              </a:rPr>
              <a:t>Eventuall</a:t>
            </a:r>
            <a:r>
              <a:rPr lang="en-US" sz="2800" dirty="0">
                <a:solidFill>
                  <a:srgbClr val="FF0000"/>
                </a:solidFill>
                <a:latin typeface="Book Antiqua" pitchFamily="18" charset="0"/>
              </a:rPr>
              <a:t>y </a:t>
            </a:r>
            <a:r>
              <a:rPr lang="en-US" sz="2800" dirty="0">
                <a:latin typeface="Book Antiqua" pitchFamily="18" charset="0"/>
              </a:rPr>
              <a:t>we had a great time </a:t>
            </a:r>
            <a:r>
              <a:rPr lang="en-US" sz="2800" i="1" dirty="0">
                <a:solidFill>
                  <a:srgbClr val="FF0000"/>
                </a:solidFill>
                <a:latin typeface="Book Antiqua" pitchFamily="18" charset="0"/>
              </a:rPr>
              <a:t>because</a:t>
            </a:r>
            <a:r>
              <a:rPr lang="en-US" sz="2800" dirty="0">
                <a:latin typeface="Book Antiqua" pitchFamily="18" charset="0"/>
              </a:rPr>
              <a:t> I met my friends.</a:t>
            </a:r>
            <a:endParaRPr lang="en-GB" sz="2800" dirty="0">
              <a:latin typeface="Book Antiqua" pitchFamily="18" charset="0"/>
            </a:endParaRPr>
          </a:p>
        </p:txBody>
      </p:sp>
      <p:sp>
        <p:nvSpPr>
          <p:cNvPr id="4" name="Date Placeholder 3">
            <a:extLst>
              <a:ext uri="{FF2B5EF4-FFF2-40B4-BE49-F238E27FC236}">
                <a16:creationId xmlns:a16="http://schemas.microsoft.com/office/drawing/2014/main" id="{254E396F-1B46-4899-9960-B24905F2B495}"/>
              </a:ext>
            </a:extLst>
          </p:cNvPr>
          <p:cNvSpPr>
            <a:spLocks noGrp="1"/>
          </p:cNvSpPr>
          <p:nvPr>
            <p:ph type="dt" sz="half" idx="10"/>
          </p:nvPr>
        </p:nvSpPr>
        <p:spPr/>
        <p:txBody>
          <a:bodyPr/>
          <a:lstStyle/>
          <a:p>
            <a:fld id="{55115ED6-DD3D-4EB7-8195-EC45DEB08B6D}" type="datetime1">
              <a:rPr lang="en-US" smtClean="0"/>
              <a:t>9/27/2021</a:t>
            </a:fld>
            <a:endParaRPr lang="en-US"/>
          </a:p>
        </p:txBody>
      </p:sp>
      <p:sp>
        <p:nvSpPr>
          <p:cNvPr id="5" name="Footer Placeholder 4">
            <a:extLst>
              <a:ext uri="{FF2B5EF4-FFF2-40B4-BE49-F238E27FC236}">
                <a16:creationId xmlns:a16="http://schemas.microsoft.com/office/drawing/2014/main" id="{86AF9748-B98A-4DAC-881D-995BF5CCA2B5}"/>
              </a:ext>
            </a:extLst>
          </p:cNvPr>
          <p:cNvSpPr>
            <a:spLocks noGrp="1"/>
          </p:cNvSpPr>
          <p:nvPr>
            <p:ph type="ftr" sz="quarter" idx="11"/>
          </p:nvPr>
        </p:nvSpPr>
        <p:spPr/>
        <p:txBody>
          <a:bodyPr/>
          <a:lstStyle/>
          <a:p>
            <a:r>
              <a:rPr lang="en-US"/>
              <a:t>MD. MASUDUR RAHMAN</a:t>
            </a:r>
          </a:p>
        </p:txBody>
      </p:sp>
      <p:sp>
        <p:nvSpPr>
          <p:cNvPr id="7" name="Slide Number Placeholder 6">
            <a:extLst>
              <a:ext uri="{FF2B5EF4-FFF2-40B4-BE49-F238E27FC236}">
                <a16:creationId xmlns:a16="http://schemas.microsoft.com/office/drawing/2014/main" id="{74861CE6-56C1-40CB-A952-D57046A08BC7}"/>
              </a:ext>
            </a:extLst>
          </p:cNvPr>
          <p:cNvSpPr>
            <a:spLocks noGrp="1"/>
          </p:cNvSpPr>
          <p:nvPr>
            <p:ph type="sldNum" sz="quarter" idx="12"/>
          </p:nvPr>
        </p:nvSpPr>
        <p:spPr/>
        <p:txBody>
          <a:bodyPr/>
          <a:lstStyle/>
          <a:p>
            <a:fld id="{59ECD748-C2A4-4758-8913-3704B4868429}" type="slidenum">
              <a:rPr lang="en-US" smtClean="0"/>
              <a:t>10</a:t>
            </a:fld>
            <a:endParaRPr lang="en-US"/>
          </a:p>
        </p:txBody>
      </p:sp>
    </p:spTree>
    <p:extLst>
      <p:ext uri="{BB962C8B-B14F-4D97-AF65-F5344CB8AC3E}">
        <p14:creationId xmlns:p14="http://schemas.microsoft.com/office/powerpoint/2010/main" val="14873983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1+#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70C0">
            <a:alpha val="23000"/>
          </a:srgbClr>
        </a:solidFill>
        <a:effectLst/>
      </p:bgPr>
    </p:bg>
    <p:spTree>
      <p:nvGrpSpPr>
        <p:cNvPr id="1" name=""/>
        <p:cNvGrpSpPr/>
        <p:nvPr/>
      </p:nvGrpSpPr>
      <p:grpSpPr>
        <a:xfrm>
          <a:off x="0" y="0"/>
          <a:ext cx="0" cy="0"/>
          <a:chOff x="0" y="0"/>
          <a:chExt cx="0" cy="0"/>
        </a:xfrm>
      </p:grpSpPr>
      <p:sp>
        <p:nvSpPr>
          <p:cNvPr id="2" name="Rectangle 2"/>
          <p:cNvSpPr txBox="1">
            <a:spLocks noChangeArrowheads="1"/>
          </p:cNvSpPr>
          <p:nvPr/>
        </p:nvSpPr>
        <p:spPr>
          <a:xfrm>
            <a:off x="1817234" y="533400"/>
            <a:ext cx="8545966" cy="685800"/>
          </a:xfrm>
          <a:prstGeom prst="rect">
            <a:avLst/>
          </a:prstGeom>
          <a:ln>
            <a:solidFill>
              <a:schemeClr val="tx1"/>
            </a:solidFill>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latin typeface="Book Antiqua" pitchFamily="18" charset="0"/>
              </a:rPr>
              <a:t>Connectors of addition</a:t>
            </a:r>
          </a:p>
        </p:txBody>
      </p:sp>
      <p:sp>
        <p:nvSpPr>
          <p:cNvPr id="3" name="Rectangle 3"/>
          <p:cNvSpPr txBox="1">
            <a:spLocks noChangeArrowheads="1"/>
          </p:cNvSpPr>
          <p:nvPr/>
        </p:nvSpPr>
        <p:spPr>
          <a:xfrm>
            <a:off x="5638799" y="1438730"/>
            <a:ext cx="6172199" cy="4772025"/>
          </a:xfrm>
          <a:prstGeom prst="rect">
            <a:avLst/>
          </a:prstGeom>
          <a:ln>
            <a:solidFill>
              <a:schemeClr val="tx1"/>
            </a:solidFill>
          </a:ln>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bn-IN" sz="1600" b="1" dirty="0">
              <a:latin typeface="Book Antiqua" pitchFamily="18" charset="0"/>
            </a:endParaRPr>
          </a:p>
          <a:p>
            <a:r>
              <a:rPr lang="en-US" sz="2400" b="1" dirty="0">
                <a:latin typeface="Book Antiqua" pitchFamily="18" charset="0"/>
              </a:rPr>
              <a:t>Additionally	-</a:t>
            </a:r>
            <a:r>
              <a:rPr lang="bn-IN" sz="2400" b="1" dirty="0">
                <a:latin typeface="Book Antiqua" pitchFamily="18" charset="0"/>
              </a:rPr>
              <a:t>অতিরিক্তভাবে</a:t>
            </a:r>
            <a:endParaRPr lang="en-US" sz="2400" b="1" dirty="0">
              <a:latin typeface="Book Antiqua" pitchFamily="18" charset="0"/>
            </a:endParaRPr>
          </a:p>
          <a:p>
            <a:r>
              <a:rPr lang="en-US" sz="2400" b="1" dirty="0">
                <a:latin typeface="Book Antiqua" pitchFamily="18" charset="0"/>
              </a:rPr>
              <a:t>Furthermore	</a:t>
            </a:r>
            <a:r>
              <a:rPr lang="bn-IN" sz="2400" b="1" dirty="0">
                <a:latin typeface="Book Antiqua" pitchFamily="18" charset="0"/>
              </a:rPr>
              <a:t>-অধিকন্তু</a:t>
            </a:r>
          </a:p>
          <a:p>
            <a:r>
              <a:rPr lang="en-US" sz="2400" b="1" dirty="0">
                <a:latin typeface="Book Antiqua" pitchFamily="18" charset="0"/>
              </a:rPr>
              <a:t>In addition	</a:t>
            </a:r>
            <a:r>
              <a:rPr lang="bn-IN" sz="2400" b="1" dirty="0">
                <a:latin typeface="Book Antiqua" pitchFamily="18" charset="0"/>
              </a:rPr>
              <a:t>-অতিরিক্ত</a:t>
            </a:r>
            <a:endParaRPr lang="en-US" sz="2400" b="1" dirty="0">
              <a:latin typeface="Book Antiqua" pitchFamily="18" charset="0"/>
            </a:endParaRPr>
          </a:p>
          <a:p>
            <a:r>
              <a:rPr lang="en-US" sz="2400" b="1" dirty="0">
                <a:latin typeface="Book Antiqua" pitchFamily="18" charset="0"/>
              </a:rPr>
              <a:t>Moreover		</a:t>
            </a:r>
            <a:r>
              <a:rPr lang="bn-IN" sz="2400" b="1" dirty="0">
                <a:latin typeface="Book Antiqua" pitchFamily="18" charset="0"/>
              </a:rPr>
              <a:t>-অধিকন্তু</a:t>
            </a:r>
            <a:endParaRPr lang="en-US" sz="2400" b="1" dirty="0">
              <a:latin typeface="Book Antiqua" pitchFamily="18" charset="0"/>
            </a:endParaRPr>
          </a:p>
          <a:p>
            <a:r>
              <a:rPr lang="en-US" sz="2400" b="1" dirty="0">
                <a:latin typeface="Book Antiqua" pitchFamily="18" charset="0"/>
              </a:rPr>
              <a:t>Similarly		</a:t>
            </a:r>
            <a:r>
              <a:rPr lang="bn-IN" sz="2400" b="1" dirty="0">
                <a:latin typeface="Book Antiqua" pitchFamily="18" charset="0"/>
              </a:rPr>
              <a:t>-একইভাবে</a:t>
            </a:r>
            <a:endParaRPr lang="en-US" sz="2400" b="1" dirty="0">
              <a:latin typeface="Book Antiqua" pitchFamily="18" charset="0"/>
            </a:endParaRPr>
          </a:p>
          <a:p>
            <a:r>
              <a:rPr lang="en-US" sz="2400" b="1" dirty="0">
                <a:latin typeface="Book Antiqua" pitchFamily="18" charset="0"/>
              </a:rPr>
              <a:t>Likewise		</a:t>
            </a:r>
            <a:r>
              <a:rPr lang="bn-IN" sz="2400" b="1" dirty="0">
                <a:latin typeface="Book Antiqua" pitchFamily="18" charset="0"/>
              </a:rPr>
              <a:t>-অনুরূপভাবে</a:t>
            </a:r>
            <a:endParaRPr lang="en-US" sz="2400" b="1" dirty="0">
              <a:latin typeface="Book Antiqua" pitchFamily="18" charset="0"/>
            </a:endParaRPr>
          </a:p>
          <a:p>
            <a:r>
              <a:rPr lang="en-US" sz="2400" b="1" dirty="0">
                <a:latin typeface="Book Antiqua" pitchFamily="18" charset="0"/>
              </a:rPr>
              <a:t>In the same way	</a:t>
            </a:r>
            <a:r>
              <a:rPr lang="bn-IN" sz="2400" b="1" dirty="0">
                <a:latin typeface="Book Antiqua" pitchFamily="18" charset="0"/>
              </a:rPr>
              <a:t>-একইভাবে</a:t>
            </a:r>
            <a:endParaRPr lang="en-US" sz="2400" b="1" dirty="0">
              <a:latin typeface="Book Antiqua" pitchFamily="18" charset="0"/>
            </a:endParaRPr>
          </a:p>
          <a:p>
            <a:r>
              <a:rPr lang="en-US" sz="2400" b="1" dirty="0">
                <a:latin typeface="Book Antiqua" pitchFamily="18" charset="0"/>
              </a:rPr>
              <a:t>Besides		</a:t>
            </a:r>
            <a:r>
              <a:rPr lang="bn-IN" sz="2400" b="1" dirty="0">
                <a:latin typeface="Book Antiqua" pitchFamily="18" charset="0"/>
              </a:rPr>
              <a:t>-তাছাড়া</a:t>
            </a:r>
            <a:endParaRPr lang="en-US" sz="2400" b="1" dirty="0">
              <a:latin typeface="Book Antiqua" pitchFamily="18" charset="0"/>
            </a:endParaRPr>
          </a:p>
          <a:p>
            <a:r>
              <a:rPr lang="en-US" sz="2400" b="1" dirty="0">
                <a:latin typeface="Book Antiqua" pitchFamily="18" charset="0"/>
              </a:rPr>
              <a:t>Not only … but also</a:t>
            </a:r>
            <a:r>
              <a:rPr lang="bn-IN" sz="2400" b="1" dirty="0">
                <a:latin typeface="Book Antiqua" pitchFamily="18" charset="0"/>
              </a:rPr>
              <a:t>-শুধু তাই নয় বরং</a:t>
            </a:r>
            <a:endParaRPr lang="en-US" sz="2400" b="1" dirty="0">
              <a:latin typeface="Book Antiqua" pitchFamily="18" charset="0"/>
            </a:endParaRPr>
          </a:p>
          <a:p>
            <a:pPr>
              <a:buFontTx/>
              <a:buNone/>
            </a:pPr>
            <a:endParaRPr lang="en-US" sz="2400" b="1" dirty="0">
              <a:latin typeface="Book Antiqua" pitchFamily="18" charset="0"/>
            </a:endParaRPr>
          </a:p>
        </p:txBody>
      </p:sp>
      <p:pic>
        <p:nvPicPr>
          <p:cNvPr id="4" name="Picture 2" descr="C:\Users\tami\AppData\Local\Microsoft\Windows\Temporary Internet Files\Content.IE5\22O7LQDC\MPj043302700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381001" y="1438729"/>
            <a:ext cx="5203372" cy="4772026"/>
          </a:xfrm>
          <a:prstGeom prst="rect">
            <a:avLst/>
          </a:prstGeom>
          <a:ln>
            <a:solidFill>
              <a:schemeClr val="tx1"/>
            </a:solidFill>
          </a:ln>
        </p:spPr>
      </p:pic>
      <p:sp>
        <p:nvSpPr>
          <p:cNvPr id="5" name="Date Placeholder 4">
            <a:extLst>
              <a:ext uri="{FF2B5EF4-FFF2-40B4-BE49-F238E27FC236}">
                <a16:creationId xmlns:a16="http://schemas.microsoft.com/office/drawing/2014/main" id="{7643525F-C441-4106-A5CD-013A9FF97837}"/>
              </a:ext>
            </a:extLst>
          </p:cNvPr>
          <p:cNvSpPr>
            <a:spLocks noGrp="1"/>
          </p:cNvSpPr>
          <p:nvPr>
            <p:ph type="dt" sz="half" idx="10"/>
          </p:nvPr>
        </p:nvSpPr>
        <p:spPr/>
        <p:txBody>
          <a:bodyPr/>
          <a:lstStyle/>
          <a:p>
            <a:fld id="{48BF804F-7622-45DF-A9EC-02DE7B81AC5C}" type="datetime1">
              <a:rPr lang="en-US" smtClean="0"/>
              <a:t>9/27/2021</a:t>
            </a:fld>
            <a:endParaRPr lang="en-US"/>
          </a:p>
        </p:txBody>
      </p:sp>
      <p:sp>
        <p:nvSpPr>
          <p:cNvPr id="6" name="Footer Placeholder 5">
            <a:extLst>
              <a:ext uri="{FF2B5EF4-FFF2-40B4-BE49-F238E27FC236}">
                <a16:creationId xmlns:a16="http://schemas.microsoft.com/office/drawing/2014/main" id="{6E29E335-D8B0-47C8-98D6-3B128B5D6345}"/>
              </a:ext>
            </a:extLst>
          </p:cNvPr>
          <p:cNvSpPr>
            <a:spLocks noGrp="1"/>
          </p:cNvSpPr>
          <p:nvPr>
            <p:ph type="ftr" sz="quarter" idx="11"/>
          </p:nvPr>
        </p:nvSpPr>
        <p:spPr/>
        <p:txBody>
          <a:bodyPr/>
          <a:lstStyle/>
          <a:p>
            <a:r>
              <a:rPr lang="en-US"/>
              <a:t>MD. MASUDUR RAHMAN</a:t>
            </a:r>
          </a:p>
        </p:txBody>
      </p:sp>
      <p:sp>
        <p:nvSpPr>
          <p:cNvPr id="7" name="Slide Number Placeholder 6">
            <a:extLst>
              <a:ext uri="{FF2B5EF4-FFF2-40B4-BE49-F238E27FC236}">
                <a16:creationId xmlns:a16="http://schemas.microsoft.com/office/drawing/2014/main" id="{D4EBC15F-2471-4671-9D18-48F022E09D0F}"/>
              </a:ext>
            </a:extLst>
          </p:cNvPr>
          <p:cNvSpPr>
            <a:spLocks noGrp="1"/>
          </p:cNvSpPr>
          <p:nvPr>
            <p:ph type="sldNum" sz="quarter" idx="12"/>
          </p:nvPr>
        </p:nvSpPr>
        <p:spPr/>
        <p:txBody>
          <a:bodyPr/>
          <a:lstStyle/>
          <a:p>
            <a:fld id="{59ECD748-C2A4-4758-8913-3704B4868429}" type="slidenum">
              <a:rPr lang="en-US" smtClean="0"/>
              <a:t>11</a:t>
            </a:fld>
            <a:endParaRPr lang="en-US"/>
          </a:p>
        </p:txBody>
      </p:sp>
    </p:spTree>
    <p:extLst>
      <p:ext uri="{BB962C8B-B14F-4D97-AF65-F5344CB8AC3E}">
        <p14:creationId xmlns:p14="http://schemas.microsoft.com/office/powerpoint/2010/main" val="167784501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left)">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00">
            <a:alpha val="15000"/>
          </a:srgbClr>
        </a:solidFill>
        <a:effectLst/>
      </p:bgPr>
    </p:bg>
    <p:spTree>
      <p:nvGrpSpPr>
        <p:cNvPr id="1" name=""/>
        <p:cNvGrpSpPr/>
        <p:nvPr/>
      </p:nvGrpSpPr>
      <p:grpSpPr>
        <a:xfrm>
          <a:off x="0" y="0"/>
          <a:ext cx="0" cy="0"/>
          <a:chOff x="0" y="0"/>
          <a:chExt cx="0" cy="0"/>
        </a:xfrm>
      </p:grpSpPr>
      <p:sp>
        <p:nvSpPr>
          <p:cNvPr id="2" name="Rectangle 2"/>
          <p:cNvSpPr txBox="1">
            <a:spLocks noChangeArrowheads="1"/>
          </p:cNvSpPr>
          <p:nvPr/>
        </p:nvSpPr>
        <p:spPr>
          <a:xfrm>
            <a:off x="1905001" y="533401"/>
            <a:ext cx="8120063" cy="533400"/>
          </a:xfrm>
          <a:prstGeom prst="rect">
            <a:avLst/>
          </a:prstGeom>
          <a:ln>
            <a:solidFill>
              <a:schemeClr val="tx1"/>
            </a:solidFill>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a:latin typeface="Book Antiqua" pitchFamily="18" charset="0"/>
              </a:rPr>
              <a:t>See if you can add some connectors…</a:t>
            </a:r>
          </a:p>
        </p:txBody>
      </p:sp>
      <p:sp>
        <p:nvSpPr>
          <p:cNvPr id="3" name="Rectangle 3"/>
          <p:cNvSpPr txBox="1">
            <a:spLocks noChangeArrowheads="1"/>
          </p:cNvSpPr>
          <p:nvPr/>
        </p:nvSpPr>
        <p:spPr>
          <a:xfrm>
            <a:off x="838200" y="1484313"/>
            <a:ext cx="10820400" cy="2373312"/>
          </a:xfrm>
          <a:prstGeom prst="rect">
            <a:avLst/>
          </a:prstGeom>
          <a:ln>
            <a:noFill/>
          </a:ln>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90000"/>
              </a:lnSpc>
              <a:defRPr/>
            </a:pPr>
            <a:r>
              <a:rPr lang="en-US" sz="2800" b="1" dirty="0">
                <a:latin typeface="Book Antiqua" pitchFamily="18" charset="0"/>
              </a:rPr>
              <a:t>Learning English is important. It is a useful language. It is the international language. You should learn it. You can travel around the world. You can communicate with people all over the world.</a:t>
            </a:r>
          </a:p>
          <a:p>
            <a:pPr>
              <a:lnSpc>
                <a:spcPct val="90000"/>
              </a:lnSpc>
              <a:defRPr/>
            </a:pPr>
            <a:r>
              <a:rPr lang="en-US" sz="2800" b="1" dirty="0">
                <a:latin typeface="Book Antiqua" pitchFamily="18" charset="0"/>
              </a:rPr>
              <a:t>Where can we add </a:t>
            </a:r>
            <a:r>
              <a:rPr lang="en-US" sz="2800" b="1" i="1" dirty="0">
                <a:solidFill>
                  <a:srgbClr val="C00000"/>
                </a:solidFill>
                <a:latin typeface="Book Antiqua" pitchFamily="18" charset="0"/>
              </a:rPr>
              <a:t>connectors</a:t>
            </a:r>
            <a:r>
              <a:rPr lang="en-US" sz="2800" b="1" dirty="0">
                <a:latin typeface="Book Antiqua" pitchFamily="18" charset="0"/>
              </a:rPr>
              <a:t>?</a:t>
            </a:r>
          </a:p>
        </p:txBody>
      </p:sp>
      <p:sp>
        <p:nvSpPr>
          <p:cNvPr id="4" name="TextBox 3"/>
          <p:cNvSpPr txBox="1">
            <a:spLocks noChangeArrowheads="1"/>
          </p:cNvSpPr>
          <p:nvPr/>
        </p:nvSpPr>
        <p:spPr bwMode="auto">
          <a:xfrm>
            <a:off x="2238375" y="4500563"/>
            <a:ext cx="77866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endParaRPr lang="en-GB" sz="2800">
              <a:latin typeface="Book Antiqua" pitchFamily="18" charset="0"/>
            </a:endParaRPr>
          </a:p>
        </p:txBody>
      </p:sp>
      <p:sp>
        <p:nvSpPr>
          <p:cNvPr id="5" name="TextBox 4"/>
          <p:cNvSpPr txBox="1"/>
          <p:nvPr/>
        </p:nvSpPr>
        <p:spPr>
          <a:xfrm>
            <a:off x="838200" y="4293276"/>
            <a:ext cx="10820400" cy="1643527"/>
          </a:xfrm>
          <a:prstGeom prst="rect">
            <a:avLst/>
          </a:prstGeom>
          <a:noFill/>
          <a:ln>
            <a:noFill/>
          </a:ln>
        </p:spPr>
        <p:txBody>
          <a:bodyPr wrap="square">
            <a:spAutoFit/>
          </a:bodyPr>
          <a:lstStyle/>
          <a:p>
            <a:pPr algn="just" eaLnBrk="0" hangingPunct="0">
              <a:lnSpc>
                <a:spcPct val="90000"/>
              </a:lnSpc>
              <a:defRPr/>
            </a:pPr>
            <a:r>
              <a:rPr lang="en-US" sz="2800" b="1" dirty="0">
                <a:latin typeface="Book Antiqua" pitchFamily="18" charset="0"/>
              </a:rPr>
              <a:t>Learning English is important </a:t>
            </a:r>
            <a:r>
              <a:rPr lang="en-US" sz="2800" b="1" i="1" dirty="0">
                <a:solidFill>
                  <a:srgbClr val="C00000"/>
                </a:solidFill>
                <a:latin typeface="Book Antiqua" pitchFamily="18" charset="0"/>
              </a:rPr>
              <a:t>and</a:t>
            </a:r>
            <a:r>
              <a:rPr lang="en-US" sz="2800" b="1" dirty="0">
                <a:latin typeface="Book Antiqua" pitchFamily="18" charset="0"/>
              </a:rPr>
              <a:t> it is a useful language. </a:t>
            </a:r>
            <a:r>
              <a:rPr lang="en-US" sz="2800" b="1" i="1" dirty="0">
                <a:solidFill>
                  <a:srgbClr val="C00000"/>
                </a:solidFill>
                <a:latin typeface="Book Antiqua" pitchFamily="18" charset="0"/>
              </a:rPr>
              <a:t>As </a:t>
            </a:r>
            <a:r>
              <a:rPr lang="en-US" sz="2800" b="1" dirty="0">
                <a:latin typeface="Book Antiqua" pitchFamily="18" charset="0"/>
              </a:rPr>
              <a:t>it is the international language,</a:t>
            </a:r>
            <a:r>
              <a:rPr lang="en-US" sz="2800" b="1" dirty="0">
                <a:solidFill>
                  <a:srgbClr val="3333FF"/>
                </a:solidFill>
                <a:latin typeface="Book Antiqua" pitchFamily="18" charset="0"/>
              </a:rPr>
              <a:t> </a:t>
            </a:r>
            <a:r>
              <a:rPr lang="en-US" sz="2800" b="1" dirty="0">
                <a:latin typeface="Book Antiqua" pitchFamily="18" charset="0"/>
              </a:rPr>
              <a:t>you should learn it.</a:t>
            </a:r>
            <a:r>
              <a:rPr lang="en-US" sz="2800" b="1" dirty="0">
                <a:solidFill>
                  <a:srgbClr val="3333FF"/>
                </a:solidFill>
                <a:latin typeface="Book Antiqua" pitchFamily="18" charset="0"/>
              </a:rPr>
              <a:t> </a:t>
            </a:r>
            <a:r>
              <a:rPr lang="en-US" sz="2800" b="1" dirty="0">
                <a:latin typeface="Book Antiqua" pitchFamily="18" charset="0"/>
              </a:rPr>
              <a:t>You can travel around the world </a:t>
            </a:r>
            <a:r>
              <a:rPr lang="en-US" sz="2800" b="1" i="1" dirty="0">
                <a:solidFill>
                  <a:srgbClr val="FF0000"/>
                </a:solidFill>
                <a:latin typeface="Book Antiqua" pitchFamily="18" charset="0"/>
              </a:rPr>
              <a:t>and</a:t>
            </a:r>
            <a:r>
              <a:rPr lang="en-US" sz="2800" b="1" dirty="0">
                <a:latin typeface="Book Antiqua" pitchFamily="18" charset="0"/>
              </a:rPr>
              <a:t> you can communicate with people all over the world.</a:t>
            </a:r>
            <a:r>
              <a:rPr lang="en-US" sz="2800" b="1" dirty="0">
                <a:solidFill>
                  <a:schemeClr val="tx2"/>
                </a:solidFill>
                <a:latin typeface="Book Antiqua" pitchFamily="18" charset="0"/>
              </a:rPr>
              <a:t> </a:t>
            </a:r>
            <a:endParaRPr lang="en-US" sz="2800" b="1" dirty="0">
              <a:solidFill>
                <a:srgbClr val="3333FF"/>
              </a:solidFill>
              <a:latin typeface="Book Antiqua" pitchFamily="18" charset="0"/>
            </a:endParaRPr>
          </a:p>
        </p:txBody>
      </p:sp>
      <p:sp>
        <p:nvSpPr>
          <p:cNvPr id="6" name="Date Placeholder 5">
            <a:extLst>
              <a:ext uri="{FF2B5EF4-FFF2-40B4-BE49-F238E27FC236}">
                <a16:creationId xmlns:a16="http://schemas.microsoft.com/office/drawing/2014/main" id="{BD7AC114-4B97-4497-A85B-A2E646AE07AC}"/>
              </a:ext>
            </a:extLst>
          </p:cNvPr>
          <p:cNvSpPr>
            <a:spLocks noGrp="1"/>
          </p:cNvSpPr>
          <p:nvPr>
            <p:ph type="dt" sz="half" idx="10"/>
          </p:nvPr>
        </p:nvSpPr>
        <p:spPr/>
        <p:txBody>
          <a:bodyPr/>
          <a:lstStyle/>
          <a:p>
            <a:fld id="{31E1043C-166C-4D18-8141-E349F1EBEFB6}" type="datetime1">
              <a:rPr lang="en-US" smtClean="0"/>
              <a:t>9/27/2021</a:t>
            </a:fld>
            <a:endParaRPr lang="en-US"/>
          </a:p>
        </p:txBody>
      </p:sp>
      <p:sp>
        <p:nvSpPr>
          <p:cNvPr id="7" name="Footer Placeholder 6">
            <a:extLst>
              <a:ext uri="{FF2B5EF4-FFF2-40B4-BE49-F238E27FC236}">
                <a16:creationId xmlns:a16="http://schemas.microsoft.com/office/drawing/2014/main" id="{B97A3335-5E96-47BB-93B9-26AC0A219B07}"/>
              </a:ext>
            </a:extLst>
          </p:cNvPr>
          <p:cNvSpPr>
            <a:spLocks noGrp="1"/>
          </p:cNvSpPr>
          <p:nvPr>
            <p:ph type="ftr" sz="quarter" idx="11"/>
          </p:nvPr>
        </p:nvSpPr>
        <p:spPr/>
        <p:txBody>
          <a:bodyPr/>
          <a:lstStyle/>
          <a:p>
            <a:r>
              <a:rPr lang="en-US"/>
              <a:t>MD. MASUDUR RAHMAN</a:t>
            </a:r>
          </a:p>
        </p:txBody>
      </p:sp>
      <p:sp>
        <p:nvSpPr>
          <p:cNvPr id="8" name="Slide Number Placeholder 7">
            <a:extLst>
              <a:ext uri="{FF2B5EF4-FFF2-40B4-BE49-F238E27FC236}">
                <a16:creationId xmlns:a16="http://schemas.microsoft.com/office/drawing/2014/main" id="{BE4B2B5A-7A6D-4361-9954-567A90BFE7A5}"/>
              </a:ext>
            </a:extLst>
          </p:cNvPr>
          <p:cNvSpPr>
            <a:spLocks noGrp="1"/>
          </p:cNvSpPr>
          <p:nvPr>
            <p:ph type="sldNum" sz="quarter" idx="12"/>
          </p:nvPr>
        </p:nvSpPr>
        <p:spPr/>
        <p:txBody>
          <a:bodyPr/>
          <a:lstStyle/>
          <a:p>
            <a:fld id="{59ECD748-C2A4-4758-8913-3704B4868429}" type="slidenum">
              <a:rPr lang="en-US" smtClean="0"/>
              <a:t>12</a:t>
            </a:fld>
            <a:endParaRPr lang="en-US"/>
          </a:p>
        </p:txBody>
      </p:sp>
    </p:spTree>
    <p:extLst>
      <p:ext uri="{BB962C8B-B14F-4D97-AF65-F5344CB8AC3E}">
        <p14:creationId xmlns:p14="http://schemas.microsoft.com/office/powerpoint/2010/main" val="330073546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dissolv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B0F0">
            <a:alpha val="17000"/>
          </a:srgbClr>
        </a:solidFill>
        <a:effectLst/>
      </p:bgPr>
    </p:bg>
    <p:spTree>
      <p:nvGrpSpPr>
        <p:cNvPr id="1" name=""/>
        <p:cNvGrpSpPr/>
        <p:nvPr/>
      </p:nvGrpSpPr>
      <p:grpSpPr>
        <a:xfrm>
          <a:off x="0" y="0"/>
          <a:ext cx="0" cy="0"/>
          <a:chOff x="0" y="0"/>
          <a:chExt cx="0" cy="0"/>
        </a:xfrm>
      </p:grpSpPr>
      <p:sp>
        <p:nvSpPr>
          <p:cNvPr id="2" name="Rectangle 2"/>
          <p:cNvSpPr txBox="1">
            <a:spLocks noChangeArrowheads="1"/>
          </p:cNvSpPr>
          <p:nvPr/>
        </p:nvSpPr>
        <p:spPr>
          <a:xfrm>
            <a:off x="2057400" y="1295400"/>
            <a:ext cx="7924800" cy="609600"/>
          </a:xfrm>
          <a:prstGeom prst="rect">
            <a:avLst/>
          </a:prstGeom>
          <a:ln>
            <a:solidFill>
              <a:schemeClr val="tx1"/>
            </a:solidFill>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a:latin typeface="Book Antiqua" pitchFamily="18" charset="0"/>
              </a:rPr>
              <a:t>Connectors of contrast (To mean different)</a:t>
            </a:r>
          </a:p>
        </p:txBody>
      </p:sp>
      <p:sp>
        <p:nvSpPr>
          <p:cNvPr id="3" name="Rectangle 3"/>
          <p:cNvSpPr txBox="1">
            <a:spLocks noChangeArrowheads="1"/>
          </p:cNvSpPr>
          <p:nvPr/>
        </p:nvSpPr>
        <p:spPr>
          <a:xfrm>
            <a:off x="914400" y="2154238"/>
            <a:ext cx="10896600" cy="3789362"/>
          </a:xfrm>
          <a:prstGeom prst="rect">
            <a:avLst/>
          </a:prstGeom>
          <a:ln>
            <a:solidFill>
              <a:schemeClr val="tx1"/>
            </a:solidFill>
          </a:ln>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pPr>
            <a:r>
              <a:rPr lang="en-US" sz="2800" b="1" dirty="0">
                <a:latin typeface="Book Antiqua" pitchFamily="18" charset="0"/>
              </a:rPr>
              <a:t>However</a:t>
            </a:r>
            <a:r>
              <a:rPr lang="bn-IN" sz="2800" b="1" dirty="0">
                <a:latin typeface="Book Antiqua" pitchFamily="18" charset="0"/>
              </a:rPr>
              <a:t>			-যাইহোক</a:t>
            </a:r>
            <a:endParaRPr lang="en-US" sz="2800" b="1" dirty="0">
              <a:latin typeface="Book Antiqua" pitchFamily="18" charset="0"/>
            </a:endParaRPr>
          </a:p>
          <a:p>
            <a:pPr>
              <a:lnSpc>
                <a:spcPct val="90000"/>
              </a:lnSpc>
            </a:pPr>
            <a:r>
              <a:rPr lang="en-US" sz="2800" b="1" dirty="0">
                <a:latin typeface="Book Antiqua" pitchFamily="18" charset="0"/>
              </a:rPr>
              <a:t>Nevertheless</a:t>
            </a:r>
            <a:r>
              <a:rPr lang="bn-IN" sz="2800" b="1" dirty="0">
                <a:latin typeface="Book Antiqua" pitchFamily="18" charset="0"/>
              </a:rPr>
              <a:t>		-তবুও/তথাপিও</a:t>
            </a:r>
            <a:endParaRPr lang="en-US" sz="2800" b="1" dirty="0">
              <a:latin typeface="Book Antiqua" pitchFamily="18" charset="0"/>
            </a:endParaRPr>
          </a:p>
          <a:p>
            <a:pPr>
              <a:lnSpc>
                <a:spcPct val="90000"/>
              </a:lnSpc>
            </a:pPr>
            <a:r>
              <a:rPr lang="en-US" sz="2800" b="1" dirty="0">
                <a:latin typeface="Book Antiqua" pitchFamily="18" charset="0"/>
              </a:rPr>
              <a:t>Although / though / even though</a:t>
            </a:r>
            <a:r>
              <a:rPr lang="bn-IN" sz="2800" b="1" dirty="0">
                <a:latin typeface="Book Antiqua" pitchFamily="18" charset="0"/>
              </a:rPr>
              <a:t>-যদিও</a:t>
            </a:r>
            <a:endParaRPr lang="en-US" sz="2800" b="1" dirty="0">
              <a:latin typeface="Book Antiqua" pitchFamily="18" charset="0"/>
            </a:endParaRPr>
          </a:p>
          <a:p>
            <a:pPr>
              <a:lnSpc>
                <a:spcPct val="90000"/>
              </a:lnSpc>
            </a:pPr>
            <a:r>
              <a:rPr lang="en-US" sz="2800" b="1" dirty="0">
                <a:latin typeface="Book Antiqua" pitchFamily="18" charset="0"/>
              </a:rPr>
              <a:t>In spite of / despite</a:t>
            </a:r>
            <a:r>
              <a:rPr lang="bn-IN" sz="2800" b="1" dirty="0">
                <a:latin typeface="Book Antiqua" pitchFamily="18" charset="0"/>
              </a:rPr>
              <a:t>	-সত্ত্বেও</a:t>
            </a:r>
            <a:endParaRPr lang="en-US" sz="2800" b="1" dirty="0">
              <a:latin typeface="Book Antiqua" pitchFamily="18" charset="0"/>
            </a:endParaRPr>
          </a:p>
          <a:p>
            <a:pPr>
              <a:lnSpc>
                <a:spcPct val="90000"/>
              </a:lnSpc>
            </a:pPr>
            <a:r>
              <a:rPr lang="en-US" sz="2800" b="1" dirty="0">
                <a:latin typeface="Book Antiqua" pitchFamily="18" charset="0"/>
              </a:rPr>
              <a:t>In contrast to</a:t>
            </a:r>
            <a:r>
              <a:rPr lang="bn-IN" sz="2800" b="1" dirty="0">
                <a:latin typeface="Book Antiqua" pitchFamily="18" charset="0"/>
              </a:rPr>
              <a:t>		-অন্যদিকে</a:t>
            </a:r>
            <a:endParaRPr lang="en-US" sz="2800" b="1" dirty="0">
              <a:latin typeface="Book Antiqua" pitchFamily="18" charset="0"/>
            </a:endParaRPr>
          </a:p>
          <a:p>
            <a:pPr>
              <a:lnSpc>
                <a:spcPct val="90000"/>
              </a:lnSpc>
            </a:pPr>
            <a:r>
              <a:rPr lang="en-US" sz="2800" b="1" dirty="0">
                <a:latin typeface="Book Antiqua" pitchFamily="18" charset="0"/>
              </a:rPr>
              <a:t>On the other hand</a:t>
            </a:r>
            <a:r>
              <a:rPr lang="bn-IN" sz="2800" b="1" dirty="0">
                <a:latin typeface="Book Antiqua" pitchFamily="18" charset="0"/>
              </a:rPr>
              <a:t>	-অন্যদিকে</a:t>
            </a:r>
            <a:endParaRPr lang="en-US" sz="2800" b="1" dirty="0">
              <a:latin typeface="Book Antiqua" pitchFamily="18" charset="0"/>
            </a:endParaRPr>
          </a:p>
          <a:p>
            <a:pPr>
              <a:lnSpc>
                <a:spcPct val="90000"/>
              </a:lnSpc>
            </a:pPr>
            <a:r>
              <a:rPr lang="en-US" sz="2800" b="1" dirty="0">
                <a:latin typeface="Book Antiqua" pitchFamily="18" charset="0"/>
              </a:rPr>
              <a:t>Whereas / while</a:t>
            </a:r>
            <a:r>
              <a:rPr lang="bn-IN" sz="2800" b="1" dirty="0">
                <a:latin typeface="Book Antiqua" pitchFamily="18" charset="0"/>
              </a:rPr>
              <a:t>	-যেখানে</a:t>
            </a:r>
            <a:endParaRPr lang="en-US" sz="2800" b="1" dirty="0">
              <a:latin typeface="Book Antiqua" pitchFamily="18" charset="0"/>
            </a:endParaRPr>
          </a:p>
          <a:p>
            <a:pPr>
              <a:lnSpc>
                <a:spcPct val="90000"/>
              </a:lnSpc>
            </a:pPr>
            <a:r>
              <a:rPr lang="en-US" sz="2800" b="1" dirty="0">
                <a:latin typeface="Book Antiqua" pitchFamily="18" charset="0"/>
              </a:rPr>
              <a:t>On the contrary</a:t>
            </a:r>
            <a:r>
              <a:rPr lang="bn-IN" sz="2800" b="1" dirty="0">
                <a:latin typeface="Book Antiqua" pitchFamily="18" charset="0"/>
              </a:rPr>
              <a:t>	-পক্ষান্তরে</a:t>
            </a:r>
            <a:endParaRPr lang="en-US" sz="2800" b="1" dirty="0">
              <a:latin typeface="Book Antiqua" pitchFamily="18" charset="0"/>
            </a:endParaRPr>
          </a:p>
        </p:txBody>
      </p:sp>
      <p:sp>
        <p:nvSpPr>
          <p:cNvPr id="4" name="Date Placeholder 3">
            <a:extLst>
              <a:ext uri="{FF2B5EF4-FFF2-40B4-BE49-F238E27FC236}">
                <a16:creationId xmlns:a16="http://schemas.microsoft.com/office/drawing/2014/main" id="{F188C1F8-7C13-465B-BC46-E7FD869761B0}"/>
              </a:ext>
            </a:extLst>
          </p:cNvPr>
          <p:cNvSpPr>
            <a:spLocks noGrp="1"/>
          </p:cNvSpPr>
          <p:nvPr>
            <p:ph type="dt" sz="half" idx="10"/>
          </p:nvPr>
        </p:nvSpPr>
        <p:spPr/>
        <p:txBody>
          <a:bodyPr/>
          <a:lstStyle/>
          <a:p>
            <a:fld id="{306B41FE-47FC-4EFA-AF7F-449EF26A942C}" type="datetime1">
              <a:rPr lang="en-US" smtClean="0"/>
              <a:t>9/27/2021</a:t>
            </a:fld>
            <a:endParaRPr lang="en-US"/>
          </a:p>
        </p:txBody>
      </p:sp>
      <p:sp>
        <p:nvSpPr>
          <p:cNvPr id="5" name="Footer Placeholder 4">
            <a:extLst>
              <a:ext uri="{FF2B5EF4-FFF2-40B4-BE49-F238E27FC236}">
                <a16:creationId xmlns:a16="http://schemas.microsoft.com/office/drawing/2014/main" id="{7C26807B-83BF-46F3-A8AF-AD8B5C009D78}"/>
              </a:ext>
            </a:extLst>
          </p:cNvPr>
          <p:cNvSpPr>
            <a:spLocks noGrp="1"/>
          </p:cNvSpPr>
          <p:nvPr>
            <p:ph type="ftr" sz="quarter" idx="11"/>
          </p:nvPr>
        </p:nvSpPr>
        <p:spPr/>
        <p:txBody>
          <a:bodyPr/>
          <a:lstStyle/>
          <a:p>
            <a:r>
              <a:rPr lang="en-US"/>
              <a:t>MD. MASUDUR RAHMAN</a:t>
            </a:r>
          </a:p>
        </p:txBody>
      </p:sp>
      <p:sp>
        <p:nvSpPr>
          <p:cNvPr id="6" name="Slide Number Placeholder 5">
            <a:extLst>
              <a:ext uri="{FF2B5EF4-FFF2-40B4-BE49-F238E27FC236}">
                <a16:creationId xmlns:a16="http://schemas.microsoft.com/office/drawing/2014/main" id="{AF6960B5-D3F6-4637-ACB9-12E3238AB161}"/>
              </a:ext>
            </a:extLst>
          </p:cNvPr>
          <p:cNvSpPr>
            <a:spLocks noGrp="1"/>
          </p:cNvSpPr>
          <p:nvPr>
            <p:ph type="sldNum" sz="quarter" idx="12"/>
          </p:nvPr>
        </p:nvSpPr>
        <p:spPr/>
        <p:txBody>
          <a:bodyPr/>
          <a:lstStyle/>
          <a:p>
            <a:fld id="{59ECD748-C2A4-4758-8913-3704B4868429}" type="slidenum">
              <a:rPr lang="en-US" smtClean="0"/>
              <a:t>13</a:t>
            </a:fld>
            <a:endParaRPr lang="en-US"/>
          </a:p>
        </p:txBody>
      </p:sp>
    </p:spTree>
    <p:extLst>
      <p:ext uri="{BB962C8B-B14F-4D97-AF65-F5344CB8AC3E}">
        <p14:creationId xmlns:p14="http://schemas.microsoft.com/office/powerpoint/2010/main" val="33801455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righ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0000">
            <a:alpha val="16000"/>
          </a:srgbClr>
        </a:solidFill>
        <a:effectLst/>
      </p:bgPr>
    </p:bg>
    <p:spTree>
      <p:nvGrpSpPr>
        <p:cNvPr id="1" name=""/>
        <p:cNvGrpSpPr/>
        <p:nvPr/>
      </p:nvGrpSpPr>
      <p:grpSpPr>
        <a:xfrm>
          <a:off x="0" y="0"/>
          <a:ext cx="0" cy="0"/>
          <a:chOff x="0" y="0"/>
          <a:chExt cx="0" cy="0"/>
        </a:xfrm>
      </p:grpSpPr>
      <p:sp>
        <p:nvSpPr>
          <p:cNvPr id="2" name="Rectangle 2"/>
          <p:cNvSpPr txBox="1">
            <a:spLocks noChangeArrowheads="1"/>
          </p:cNvSpPr>
          <p:nvPr/>
        </p:nvSpPr>
        <p:spPr>
          <a:xfrm>
            <a:off x="2209800" y="152400"/>
            <a:ext cx="6870700" cy="16002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4000" b="1" dirty="0">
                <a:latin typeface="Book Antiqua" pitchFamily="18" charset="0"/>
              </a:rPr>
              <a:t>Always use a comma after </a:t>
            </a:r>
            <a:r>
              <a:rPr lang="en-US" sz="4000" b="1" i="1" dirty="0">
                <a:solidFill>
                  <a:srgbClr val="C00000"/>
                </a:solidFill>
                <a:latin typeface="Book Antiqua" pitchFamily="18" charset="0"/>
              </a:rPr>
              <a:t>“</a:t>
            </a:r>
            <a:r>
              <a:rPr lang="en-US" sz="4000" b="1" i="1" u="sng" dirty="0">
                <a:solidFill>
                  <a:srgbClr val="C00000"/>
                </a:solidFill>
                <a:latin typeface="Book Antiqua" pitchFamily="18" charset="0"/>
              </a:rPr>
              <a:t>however” </a:t>
            </a:r>
            <a:r>
              <a:rPr lang="en-US" sz="4000" b="1" u="sng" dirty="0">
                <a:latin typeface="Book Antiqua" pitchFamily="18" charset="0"/>
              </a:rPr>
              <a:t>and </a:t>
            </a:r>
            <a:r>
              <a:rPr lang="en-US" sz="4000" b="1" i="1" u="sng" dirty="0">
                <a:solidFill>
                  <a:srgbClr val="C00000"/>
                </a:solidFill>
                <a:latin typeface="Book Antiqua" pitchFamily="18" charset="0"/>
              </a:rPr>
              <a:t>“therefore”</a:t>
            </a:r>
            <a:r>
              <a:rPr lang="en-US" sz="4000" b="1" i="1" dirty="0">
                <a:solidFill>
                  <a:srgbClr val="C00000"/>
                </a:solidFill>
                <a:latin typeface="Book Antiqua" pitchFamily="18" charset="0"/>
              </a:rPr>
              <a:t>.</a:t>
            </a:r>
          </a:p>
        </p:txBody>
      </p:sp>
      <p:sp>
        <p:nvSpPr>
          <p:cNvPr id="3" name="Rectangle 3"/>
          <p:cNvSpPr txBox="1">
            <a:spLocks noChangeArrowheads="1"/>
          </p:cNvSpPr>
          <p:nvPr/>
        </p:nvSpPr>
        <p:spPr>
          <a:xfrm>
            <a:off x="2209801" y="1828800"/>
            <a:ext cx="4246563" cy="167163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b="1" dirty="0">
                <a:latin typeface="Book Antiqua" pitchFamily="18" charset="0"/>
              </a:rPr>
              <a:t>I don’t like when it rains, however we desperately need water in our tent.</a:t>
            </a:r>
          </a:p>
        </p:txBody>
      </p:sp>
      <p:sp>
        <p:nvSpPr>
          <p:cNvPr id="4" name="Text Box 6"/>
          <p:cNvSpPr txBox="1">
            <a:spLocks noChangeArrowheads="1"/>
          </p:cNvSpPr>
          <p:nvPr/>
        </p:nvSpPr>
        <p:spPr bwMode="auto">
          <a:xfrm>
            <a:off x="4310062" y="3286125"/>
            <a:ext cx="5976938" cy="2123658"/>
          </a:xfrm>
          <a:prstGeom prst="rect">
            <a:avLst/>
          </a:prstGeom>
          <a:noFill/>
          <a:ln w="9525">
            <a:noFill/>
            <a:miter lim="800000"/>
            <a:headEnd/>
            <a:tailEnd/>
          </a:ln>
          <a:effectLst/>
        </p:spPr>
        <p:txBody>
          <a:bodyPr>
            <a:spAutoFit/>
          </a:bodyPr>
          <a:lstStyle/>
          <a:p>
            <a:pPr>
              <a:spcBef>
                <a:spcPct val="50000"/>
              </a:spcBef>
              <a:defRPr/>
            </a:pPr>
            <a:r>
              <a:rPr lang="en-US" sz="2400" b="1" dirty="0">
                <a:latin typeface="Book Antiqua" pitchFamily="18" charset="0"/>
              </a:rPr>
              <a:t>I don’t like when it rains. </a:t>
            </a:r>
            <a:r>
              <a:rPr lang="en-US" sz="2400" b="1" i="1" dirty="0">
                <a:solidFill>
                  <a:srgbClr val="C00000"/>
                </a:solidFill>
                <a:latin typeface="Book Antiqua" pitchFamily="18" charset="0"/>
              </a:rPr>
              <a:t>However, </a:t>
            </a:r>
            <a:r>
              <a:rPr lang="en-US" sz="2400" b="1" dirty="0">
                <a:latin typeface="Book Antiqua" pitchFamily="18" charset="0"/>
              </a:rPr>
              <a:t>we desperately need water in our tent.</a:t>
            </a:r>
          </a:p>
          <a:p>
            <a:pPr>
              <a:spcBef>
                <a:spcPct val="50000"/>
              </a:spcBef>
              <a:defRPr/>
            </a:pPr>
            <a:r>
              <a:rPr lang="en-US" sz="2400" b="1" dirty="0">
                <a:latin typeface="Book Antiqua" pitchFamily="18" charset="0"/>
              </a:rPr>
              <a:t>OR </a:t>
            </a:r>
          </a:p>
          <a:p>
            <a:r>
              <a:rPr lang="en-US" sz="2400" b="1" dirty="0">
                <a:latin typeface="Book Antiqua" pitchFamily="18" charset="0"/>
              </a:rPr>
              <a:t>I don’t like when it rains; however, we desperately need water in our tent.</a:t>
            </a:r>
          </a:p>
        </p:txBody>
      </p:sp>
      <p:cxnSp>
        <p:nvCxnSpPr>
          <p:cNvPr id="5" name="Straight Arrow Connector 8"/>
          <p:cNvCxnSpPr>
            <a:cxnSpLocks noChangeShapeType="1"/>
            <a:stCxn id="6" idx="0"/>
          </p:cNvCxnSpPr>
          <p:nvPr/>
        </p:nvCxnSpPr>
        <p:spPr bwMode="auto">
          <a:xfrm flipV="1">
            <a:off x="2967832" y="2500313"/>
            <a:ext cx="842169" cy="85725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6" name="Oval 5"/>
          <p:cNvSpPr/>
          <p:nvPr/>
        </p:nvSpPr>
        <p:spPr bwMode="auto">
          <a:xfrm>
            <a:off x="1625601" y="3357564"/>
            <a:ext cx="2684461" cy="2606675"/>
          </a:xfrm>
          <a:prstGeom prst="ellipse">
            <a:avLst/>
          </a:prstGeom>
          <a:ln>
            <a:headEnd type="none" w="med" len="med"/>
            <a:tailEnd type="none" w="med" len="med"/>
          </a:ln>
        </p:spPr>
        <p:style>
          <a:lnRef idx="3">
            <a:schemeClr val="lt1"/>
          </a:lnRef>
          <a:fillRef idx="1">
            <a:schemeClr val="dk1"/>
          </a:fillRef>
          <a:effectRef idx="1">
            <a:schemeClr val="dk1"/>
          </a:effectRef>
          <a:fontRef idx="minor">
            <a:schemeClr val="lt1"/>
          </a:fontRef>
        </p:style>
        <p:txBody>
          <a:bodyPr/>
          <a:lstStyle/>
          <a:p>
            <a:pPr algn="ctr">
              <a:defRPr/>
            </a:pPr>
            <a:r>
              <a:rPr lang="en-US" sz="2400" b="1" dirty="0">
                <a:solidFill>
                  <a:schemeClr val="bg1"/>
                </a:solidFill>
                <a:latin typeface="Book Antiqua" pitchFamily="18" charset="0"/>
              </a:rPr>
              <a:t>Use a comma </a:t>
            </a:r>
            <a:r>
              <a:rPr lang="en-US" sz="2400" b="1" u="sng" dirty="0">
                <a:solidFill>
                  <a:schemeClr val="bg1"/>
                </a:solidFill>
                <a:latin typeface="Book Antiqua" pitchFamily="18" charset="0"/>
              </a:rPr>
              <a:t>after </a:t>
            </a:r>
            <a:r>
              <a:rPr lang="en-US" sz="2400" b="1" dirty="0">
                <a:solidFill>
                  <a:schemeClr val="bg1"/>
                </a:solidFill>
                <a:latin typeface="Book Antiqua" pitchFamily="18" charset="0"/>
              </a:rPr>
              <a:t>however.</a:t>
            </a:r>
          </a:p>
        </p:txBody>
      </p:sp>
      <p:sp>
        <p:nvSpPr>
          <p:cNvPr id="7" name="Date Placeholder 6">
            <a:extLst>
              <a:ext uri="{FF2B5EF4-FFF2-40B4-BE49-F238E27FC236}">
                <a16:creationId xmlns:a16="http://schemas.microsoft.com/office/drawing/2014/main" id="{F49A6280-18E9-4018-A4E4-85158032F63E}"/>
              </a:ext>
            </a:extLst>
          </p:cNvPr>
          <p:cNvSpPr>
            <a:spLocks noGrp="1"/>
          </p:cNvSpPr>
          <p:nvPr>
            <p:ph type="dt" sz="half" idx="10"/>
          </p:nvPr>
        </p:nvSpPr>
        <p:spPr/>
        <p:txBody>
          <a:bodyPr/>
          <a:lstStyle/>
          <a:p>
            <a:fld id="{D5B93622-6373-42E8-973C-84790E177E28}" type="datetime1">
              <a:rPr lang="en-US" smtClean="0"/>
              <a:t>9/27/2021</a:t>
            </a:fld>
            <a:endParaRPr lang="en-US"/>
          </a:p>
        </p:txBody>
      </p:sp>
      <p:sp>
        <p:nvSpPr>
          <p:cNvPr id="8" name="Footer Placeholder 7">
            <a:extLst>
              <a:ext uri="{FF2B5EF4-FFF2-40B4-BE49-F238E27FC236}">
                <a16:creationId xmlns:a16="http://schemas.microsoft.com/office/drawing/2014/main" id="{DA8350D1-2848-46FD-B4B0-428DC0340E72}"/>
              </a:ext>
            </a:extLst>
          </p:cNvPr>
          <p:cNvSpPr>
            <a:spLocks noGrp="1"/>
          </p:cNvSpPr>
          <p:nvPr>
            <p:ph type="ftr" sz="quarter" idx="11"/>
          </p:nvPr>
        </p:nvSpPr>
        <p:spPr/>
        <p:txBody>
          <a:bodyPr/>
          <a:lstStyle/>
          <a:p>
            <a:r>
              <a:rPr lang="en-US"/>
              <a:t>MD. MASUDUR RAHMAN</a:t>
            </a:r>
          </a:p>
        </p:txBody>
      </p:sp>
      <p:sp>
        <p:nvSpPr>
          <p:cNvPr id="9" name="Slide Number Placeholder 8">
            <a:extLst>
              <a:ext uri="{FF2B5EF4-FFF2-40B4-BE49-F238E27FC236}">
                <a16:creationId xmlns:a16="http://schemas.microsoft.com/office/drawing/2014/main" id="{125912D0-D521-47FD-848D-EE6CA0FDFE5D}"/>
              </a:ext>
            </a:extLst>
          </p:cNvPr>
          <p:cNvSpPr>
            <a:spLocks noGrp="1"/>
          </p:cNvSpPr>
          <p:nvPr>
            <p:ph type="sldNum" sz="quarter" idx="12"/>
          </p:nvPr>
        </p:nvSpPr>
        <p:spPr/>
        <p:txBody>
          <a:bodyPr/>
          <a:lstStyle/>
          <a:p>
            <a:fld id="{59ECD748-C2A4-4758-8913-3704B4868429}" type="slidenum">
              <a:rPr lang="en-US" smtClean="0"/>
              <a:t>14</a:t>
            </a:fld>
            <a:endParaRPr lang="en-US"/>
          </a:p>
        </p:txBody>
      </p:sp>
    </p:spTree>
    <p:extLst>
      <p:ext uri="{BB962C8B-B14F-4D97-AF65-F5344CB8AC3E}">
        <p14:creationId xmlns:p14="http://schemas.microsoft.com/office/powerpoint/2010/main" val="13585331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righ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down)">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wipe(left)">
                                      <p:cBhvr>
                                        <p:cTn id="2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7030A0">
            <a:alpha val="15000"/>
          </a:srgbClr>
        </a:solidFill>
        <a:effectLst/>
      </p:bgPr>
    </p:bg>
    <p:spTree>
      <p:nvGrpSpPr>
        <p:cNvPr id="1" name=""/>
        <p:cNvGrpSpPr/>
        <p:nvPr/>
      </p:nvGrpSpPr>
      <p:grpSpPr>
        <a:xfrm>
          <a:off x="0" y="0"/>
          <a:ext cx="0" cy="0"/>
          <a:chOff x="0" y="0"/>
          <a:chExt cx="0" cy="0"/>
        </a:xfrm>
      </p:grpSpPr>
      <p:sp>
        <p:nvSpPr>
          <p:cNvPr id="2" name="Rectangle 2"/>
          <p:cNvSpPr txBox="1">
            <a:spLocks noChangeArrowheads="1"/>
          </p:cNvSpPr>
          <p:nvPr/>
        </p:nvSpPr>
        <p:spPr>
          <a:xfrm>
            <a:off x="2135188" y="404813"/>
            <a:ext cx="7313612" cy="10795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a:latin typeface="Book Antiqua" pitchFamily="18" charset="0"/>
              </a:rPr>
              <a:t>Although / even though </a:t>
            </a:r>
          </a:p>
          <a:p>
            <a:r>
              <a:rPr lang="en-US" sz="2800" b="1" dirty="0">
                <a:latin typeface="Book Antiqua" pitchFamily="18" charset="0"/>
              </a:rPr>
              <a:t>Despite / in spite of</a:t>
            </a:r>
            <a:endParaRPr lang="en-US" b="1" dirty="0">
              <a:latin typeface="Book Antiqua" pitchFamily="18" charset="0"/>
            </a:endParaRPr>
          </a:p>
        </p:txBody>
      </p:sp>
      <p:sp>
        <p:nvSpPr>
          <p:cNvPr id="3" name="Rectangle 3"/>
          <p:cNvSpPr txBox="1">
            <a:spLocks noChangeArrowheads="1"/>
          </p:cNvSpPr>
          <p:nvPr/>
        </p:nvSpPr>
        <p:spPr>
          <a:xfrm>
            <a:off x="1752600" y="1524000"/>
            <a:ext cx="8375650" cy="3887788"/>
          </a:xfrm>
          <a:prstGeom prst="rect">
            <a:avLst/>
          </a:prstGeom>
          <a:ln>
            <a:miter lim="800000"/>
            <a:headEnd/>
            <a:tailEnd/>
          </a:ln>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None/>
              <a:defRPr/>
            </a:pPr>
            <a:r>
              <a:rPr lang="en-US" sz="2400" b="1" dirty="0">
                <a:solidFill>
                  <a:srgbClr val="3333FF"/>
                </a:solidFill>
                <a:latin typeface="Book Antiqua" pitchFamily="18" charset="0"/>
              </a:rPr>
              <a:t>	</a:t>
            </a:r>
            <a:r>
              <a:rPr lang="en-US" sz="2400" b="1" dirty="0">
                <a:latin typeface="Book Antiqua" pitchFamily="18" charset="0"/>
              </a:rPr>
              <a:t>Wrong:</a:t>
            </a:r>
            <a:r>
              <a:rPr lang="en-US" sz="2400" b="1" dirty="0">
                <a:solidFill>
                  <a:srgbClr val="3333FF"/>
                </a:solidFill>
                <a:latin typeface="Book Antiqua" pitchFamily="18" charset="0"/>
              </a:rPr>
              <a:t> </a:t>
            </a:r>
            <a:r>
              <a:rPr lang="en-US" sz="2400" b="1" strike="sngStrike" dirty="0">
                <a:solidFill>
                  <a:srgbClr val="3333FF"/>
                </a:solidFill>
                <a:latin typeface="Book Antiqua" pitchFamily="18" charset="0"/>
              </a:rPr>
              <a:t>Although that </a:t>
            </a:r>
            <a:r>
              <a:rPr lang="en-US" sz="2400" b="1" dirty="0">
                <a:latin typeface="Book Antiqua" pitchFamily="18" charset="0"/>
              </a:rPr>
              <a:t>I hate rainy days, we desperately need water in our tent.</a:t>
            </a:r>
          </a:p>
          <a:p>
            <a:pPr>
              <a:buNone/>
              <a:defRPr/>
            </a:pPr>
            <a:r>
              <a:rPr lang="en-US" sz="2400" b="1" dirty="0">
                <a:latin typeface="Book Antiqua" pitchFamily="18" charset="0"/>
              </a:rPr>
              <a:t>	Right: </a:t>
            </a:r>
            <a:r>
              <a:rPr lang="en-US" sz="2400" b="1" dirty="0">
                <a:solidFill>
                  <a:srgbClr val="FF0000"/>
                </a:solidFill>
                <a:latin typeface="Book Antiqua" pitchFamily="18" charset="0"/>
              </a:rPr>
              <a:t>Although</a:t>
            </a:r>
            <a:r>
              <a:rPr lang="en-US" sz="2400" b="1" dirty="0">
                <a:latin typeface="Book Antiqua" pitchFamily="18" charset="0"/>
              </a:rPr>
              <a:t> I hate rainy days, we desperately need water in our tent.</a:t>
            </a:r>
          </a:p>
          <a:p>
            <a:pPr>
              <a:buFontTx/>
              <a:buNone/>
              <a:defRPr/>
            </a:pPr>
            <a:r>
              <a:rPr lang="en-US" sz="2400" b="1" dirty="0">
                <a:latin typeface="Book Antiqua" pitchFamily="18" charset="0"/>
              </a:rPr>
              <a:t>	Wrong: </a:t>
            </a:r>
            <a:r>
              <a:rPr lang="en-US" sz="2400" b="1" strike="sngStrike" dirty="0">
                <a:solidFill>
                  <a:srgbClr val="3333FF"/>
                </a:solidFill>
                <a:latin typeface="Book Antiqua" pitchFamily="18" charset="0"/>
              </a:rPr>
              <a:t>Despite that it was raining</a:t>
            </a:r>
            <a:r>
              <a:rPr lang="en-US" sz="2400" b="1" dirty="0">
                <a:latin typeface="Book Antiqua" pitchFamily="18" charset="0"/>
              </a:rPr>
              <a:t>, we went for a walk.</a:t>
            </a:r>
          </a:p>
          <a:p>
            <a:pPr>
              <a:buFontTx/>
              <a:buNone/>
              <a:defRPr/>
            </a:pPr>
            <a:r>
              <a:rPr lang="en-US" sz="2400" b="1" dirty="0">
                <a:latin typeface="Book Antiqua" pitchFamily="18" charset="0"/>
              </a:rPr>
              <a:t>	Right: </a:t>
            </a:r>
            <a:r>
              <a:rPr lang="en-US" sz="2400" b="1" dirty="0">
                <a:solidFill>
                  <a:srgbClr val="FF0000"/>
                </a:solidFill>
                <a:latin typeface="Book Antiqua" pitchFamily="18" charset="0"/>
              </a:rPr>
              <a:t>Despite the rain</a:t>
            </a:r>
            <a:r>
              <a:rPr lang="en-US" sz="2400" b="1" dirty="0">
                <a:latin typeface="Book Antiqua" pitchFamily="18" charset="0"/>
              </a:rPr>
              <a:t>, we went for a walk.</a:t>
            </a:r>
          </a:p>
        </p:txBody>
      </p:sp>
      <p:sp>
        <p:nvSpPr>
          <p:cNvPr id="4" name="Text Box 5"/>
          <p:cNvSpPr txBox="1">
            <a:spLocks noChangeArrowheads="1"/>
          </p:cNvSpPr>
          <p:nvPr/>
        </p:nvSpPr>
        <p:spPr bwMode="auto">
          <a:xfrm>
            <a:off x="5791994" y="5405378"/>
            <a:ext cx="4336257" cy="40011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spcBef>
                <a:spcPct val="50000"/>
              </a:spcBef>
            </a:pPr>
            <a:r>
              <a:rPr lang="en-US" sz="2000" dirty="0">
                <a:latin typeface="Book Antiqua" pitchFamily="18" charset="0"/>
              </a:rPr>
              <a:t>Don’t use a complete sentence</a:t>
            </a:r>
          </a:p>
        </p:txBody>
      </p:sp>
      <p:sp>
        <p:nvSpPr>
          <p:cNvPr id="5" name="Line 6"/>
          <p:cNvSpPr>
            <a:spLocks noChangeShapeType="1"/>
          </p:cNvSpPr>
          <p:nvPr/>
        </p:nvSpPr>
        <p:spPr bwMode="auto">
          <a:xfrm flipH="1" flipV="1">
            <a:off x="6705600" y="3571875"/>
            <a:ext cx="1524000" cy="183350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b="1">
              <a:latin typeface="Book Antiqua" pitchFamily="18" charset="0"/>
            </a:endParaRPr>
          </a:p>
        </p:txBody>
      </p:sp>
      <p:sp>
        <p:nvSpPr>
          <p:cNvPr id="6" name="Text Box 8"/>
          <p:cNvSpPr txBox="1">
            <a:spLocks noChangeArrowheads="1"/>
          </p:cNvSpPr>
          <p:nvPr/>
        </p:nvSpPr>
        <p:spPr bwMode="auto">
          <a:xfrm>
            <a:off x="2590007" y="5405438"/>
            <a:ext cx="2663825" cy="40005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spcBef>
                <a:spcPct val="50000"/>
              </a:spcBef>
            </a:pPr>
            <a:r>
              <a:rPr lang="en-US" sz="2000" dirty="0">
                <a:latin typeface="Book Antiqua" pitchFamily="18" charset="0"/>
              </a:rPr>
              <a:t>Use a noun phrase</a:t>
            </a:r>
          </a:p>
        </p:txBody>
      </p:sp>
      <p:sp>
        <p:nvSpPr>
          <p:cNvPr id="7" name="Line 9"/>
          <p:cNvSpPr>
            <a:spLocks noChangeShapeType="1"/>
          </p:cNvSpPr>
          <p:nvPr/>
        </p:nvSpPr>
        <p:spPr bwMode="auto">
          <a:xfrm flipV="1">
            <a:off x="4267200" y="4033838"/>
            <a:ext cx="533400" cy="13715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b="1">
              <a:latin typeface="Book Antiqua" pitchFamily="18" charset="0"/>
            </a:endParaRPr>
          </a:p>
        </p:txBody>
      </p:sp>
      <p:sp>
        <p:nvSpPr>
          <p:cNvPr id="8" name="Minus 7"/>
          <p:cNvSpPr/>
          <p:nvPr/>
        </p:nvSpPr>
        <p:spPr bwMode="auto">
          <a:xfrm>
            <a:off x="2743200" y="3526156"/>
            <a:ext cx="4833257" cy="45719"/>
          </a:xfrm>
          <a:prstGeom prst="mathMinus">
            <a:avLst/>
          </a:prstGeom>
          <a:solidFill>
            <a:schemeClr val="accent1"/>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GB" b="1">
              <a:latin typeface="Book Antiqua" pitchFamily="18" charset="0"/>
            </a:endParaRPr>
          </a:p>
        </p:txBody>
      </p:sp>
      <p:sp>
        <p:nvSpPr>
          <p:cNvPr id="9" name="Minus 8"/>
          <p:cNvSpPr/>
          <p:nvPr/>
        </p:nvSpPr>
        <p:spPr bwMode="auto">
          <a:xfrm>
            <a:off x="4156869" y="3962400"/>
            <a:ext cx="1500187" cy="71438"/>
          </a:xfrm>
          <a:prstGeom prst="mathMinus">
            <a:avLst/>
          </a:prstGeom>
          <a:solidFill>
            <a:schemeClr val="accent1"/>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GB" b="1">
              <a:latin typeface="Book Antiqua" pitchFamily="18" charset="0"/>
            </a:endParaRPr>
          </a:p>
        </p:txBody>
      </p:sp>
      <p:sp>
        <p:nvSpPr>
          <p:cNvPr id="10" name="Date Placeholder 9">
            <a:extLst>
              <a:ext uri="{FF2B5EF4-FFF2-40B4-BE49-F238E27FC236}">
                <a16:creationId xmlns:a16="http://schemas.microsoft.com/office/drawing/2014/main" id="{20BA775E-9EB7-4BA4-8FA0-D6C1BF9AD3E0}"/>
              </a:ext>
            </a:extLst>
          </p:cNvPr>
          <p:cNvSpPr>
            <a:spLocks noGrp="1"/>
          </p:cNvSpPr>
          <p:nvPr>
            <p:ph type="dt" sz="half" idx="10"/>
          </p:nvPr>
        </p:nvSpPr>
        <p:spPr/>
        <p:txBody>
          <a:bodyPr/>
          <a:lstStyle/>
          <a:p>
            <a:fld id="{745A943B-6509-4E88-92A2-7A6AA936B58E}" type="datetime1">
              <a:rPr lang="en-US" smtClean="0"/>
              <a:t>9/27/2021</a:t>
            </a:fld>
            <a:endParaRPr lang="en-US"/>
          </a:p>
        </p:txBody>
      </p:sp>
      <p:sp>
        <p:nvSpPr>
          <p:cNvPr id="11" name="Footer Placeholder 10">
            <a:extLst>
              <a:ext uri="{FF2B5EF4-FFF2-40B4-BE49-F238E27FC236}">
                <a16:creationId xmlns:a16="http://schemas.microsoft.com/office/drawing/2014/main" id="{7659BF34-493B-4CA9-819D-8A5616B9C3D3}"/>
              </a:ext>
            </a:extLst>
          </p:cNvPr>
          <p:cNvSpPr>
            <a:spLocks noGrp="1"/>
          </p:cNvSpPr>
          <p:nvPr>
            <p:ph type="ftr" sz="quarter" idx="11"/>
          </p:nvPr>
        </p:nvSpPr>
        <p:spPr/>
        <p:txBody>
          <a:bodyPr/>
          <a:lstStyle/>
          <a:p>
            <a:r>
              <a:rPr lang="en-US"/>
              <a:t>MD. MASUDUR RAHMAN</a:t>
            </a:r>
          </a:p>
        </p:txBody>
      </p:sp>
      <p:sp>
        <p:nvSpPr>
          <p:cNvPr id="12" name="Slide Number Placeholder 11">
            <a:extLst>
              <a:ext uri="{FF2B5EF4-FFF2-40B4-BE49-F238E27FC236}">
                <a16:creationId xmlns:a16="http://schemas.microsoft.com/office/drawing/2014/main" id="{64F78462-F9F8-4517-B753-3DD8C42E92C1}"/>
              </a:ext>
            </a:extLst>
          </p:cNvPr>
          <p:cNvSpPr>
            <a:spLocks noGrp="1"/>
          </p:cNvSpPr>
          <p:nvPr>
            <p:ph type="sldNum" sz="quarter" idx="12"/>
          </p:nvPr>
        </p:nvSpPr>
        <p:spPr/>
        <p:txBody>
          <a:bodyPr/>
          <a:lstStyle/>
          <a:p>
            <a:fld id="{59ECD748-C2A4-4758-8913-3704B4868429}" type="slidenum">
              <a:rPr lang="en-US" smtClean="0"/>
              <a:t>15</a:t>
            </a:fld>
            <a:endParaRPr lang="en-US"/>
          </a:p>
        </p:txBody>
      </p:sp>
    </p:spTree>
    <p:extLst>
      <p:ext uri="{BB962C8B-B14F-4D97-AF65-F5344CB8AC3E}">
        <p14:creationId xmlns:p14="http://schemas.microsoft.com/office/powerpoint/2010/main" val="3125508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righ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ppt_x"/>
                                          </p:val>
                                        </p:tav>
                                        <p:tav tm="100000">
                                          <p:val>
                                            <p:strVal val="#ppt_x"/>
                                          </p:val>
                                        </p:tav>
                                      </p:tavLst>
                                    </p:anim>
                                    <p:anim calcmode="lin" valueType="num">
                                      <p:cBhvr additive="base">
                                        <p:cTn id="27" dur="500" fill="hold"/>
                                        <p:tgtEl>
                                          <p:spTgt spid="6"/>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ppt_x"/>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additive="base">
                                        <p:cTn id="34" dur="500" fill="hold"/>
                                        <p:tgtEl>
                                          <p:spTgt spid="4"/>
                                        </p:tgtEl>
                                        <p:attrNameLst>
                                          <p:attrName>ppt_x</p:attrName>
                                        </p:attrNameLst>
                                      </p:cBhvr>
                                      <p:tavLst>
                                        <p:tav tm="0">
                                          <p:val>
                                            <p:strVal val="#ppt_x"/>
                                          </p:val>
                                        </p:tav>
                                        <p:tav tm="100000">
                                          <p:val>
                                            <p:strVal val="#ppt_x"/>
                                          </p:val>
                                        </p:tav>
                                      </p:tavLst>
                                    </p:anim>
                                    <p:anim calcmode="lin" valueType="num">
                                      <p:cBhvr additive="base">
                                        <p:cTn id="35" dur="500" fill="hold"/>
                                        <p:tgtEl>
                                          <p:spTgt spid="4"/>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additive="base">
                                        <p:cTn id="38" dur="500" fill="hold"/>
                                        <p:tgtEl>
                                          <p:spTgt spid="5"/>
                                        </p:tgtEl>
                                        <p:attrNameLst>
                                          <p:attrName>ppt_x</p:attrName>
                                        </p:attrNameLst>
                                      </p:cBhvr>
                                      <p:tavLst>
                                        <p:tav tm="0">
                                          <p:val>
                                            <p:strVal val="#ppt_x"/>
                                          </p:val>
                                        </p:tav>
                                        <p:tav tm="100000">
                                          <p:val>
                                            <p:strVal val="#ppt_x"/>
                                          </p:val>
                                        </p:tav>
                                      </p:tavLst>
                                    </p:anim>
                                    <p:anim calcmode="lin" valueType="num">
                                      <p:cBhvr additive="base">
                                        <p:cTn id="3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P spid="7" grpId="0" animBg="1"/>
      <p:bldP spid="8"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B050">
            <a:alpha val="13000"/>
          </a:srgbClr>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86000" y="579438"/>
            <a:ext cx="7772400" cy="1143000"/>
          </a:xfrm>
          <a:ln>
            <a:solidFill>
              <a:schemeClr val="tx1"/>
            </a:solidFill>
          </a:ln>
        </p:spPr>
        <p:txBody>
          <a:bodyPr/>
          <a:lstStyle/>
          <a:p>
            <a:pPr rtl="0" eaLnBrk="1" hangingPunct="1"/>
            <a:r>
              <a:rPr lang="en-US" sz="2800" b="1" dirty="0">
                <a:latin typeface="Book Antiqua" pitchFamily="18" charset="0"/>
              </a:rPr>
              <a:t>Connectors of cause and effect</a:t>
            </a:r>
          </a:p>
        </p:txBody>
      </p:sp>
      <p:sp>
        <p:nvSpPr>
          <p:cNvPr id="14339" name="Rectangle 3"/>
          <p:cNvSpPr>
            <a:spLocks noGrp="1" noChangeArrowheads="1"/>
          </p:cNvSpPr>
          <p:nvPr>
            <p:ph type="body" idx="1"/>
          </p:nvPr>
        </p:nvSpPr>
        <p:spPr>
          <a:xfrm>
            <a:off x="2514600" y="1905000"/>
            <a:ext cx="7543800" cy="3657600"/>
          </a:xfrm>
        </p:spPr>
        <p:txBody>
          <a:bodyPr>
            <a:normAutofit fontScale="92500" lnSpcReduction="10000"/>
          </a:bodyPr>
          <a:lstStyle/>
          <a:p>
            <a:pPr algn="l" rtl="0" eaLnBrk="1" hangingPunct="1">
              <a:lnSpc>
                <a:spcPct val="90000"/>
              </a:lnSpc>
            </a:pPr>
            <a:r>
              <a:rPr lang="en-US" sz="2800" b="1" dirty="0">
                <a:latin typeface="Book Antiqua" pitchFamily="18" charset="0"/>
              </a:rPr>
              <a:t>Therefore</a:t>
            </a:r>
            <a:r>
              <a:rPr lang="bn-IN" sz="2800" b="1" dirty="0">
                <a:latin typeface="Book Antiqua" pitchFamily="18" charset="0"/>
              </a:rPr>
              <a:t>		- অতএব</a:t>
            </a:r>
            <a:endParaRPr lang="en-US" sz="2800" b="1" dirty="0">
              <a:latin typeface="Book Antiqua" pitchFamily="18" charset="0"/>
            </a:endParaRPr>
          </a:p>
          <a:p>
            <a:pPr algn="l" rtl="0" eaLnBrk="1" hangingPunct="1">
              <a:lnSpc>
                <a:spcPct val="90000"/>
              </a:lnSpc>
            </a:pPr>
            <a:r>
              <a:rPr lang="en-US" sz="2800" b="1" dirty="0">
                <a:latin typeface="Book Antiqua" pitchFamily="18" charset="0"/>
              </a:rPr>
              <a:t>Consequently</a:t>
            </a:r>
            <a:r>
              <a:rPr lang="bn-IN" sz="2800" b="1" dirty="0">
                <a:latin typeface="Book Antiqua" pitchFamily="18" charset="0"/>
              </a:rPr>
              <a:t>		-ফলস্বরূপ/পরিনামে</a:t>
            </a:r>
            <a:endParaRPr lang="en-US" sz="2800" b="1" dirty="0">
              <a:latin typeface="Book Antiqua" pitchFamily="18" charset="0"/>
            </a:endParaRPr>
          </a:p>
          <a:p>
            <a:pPr algn="l" rtl="0" eaLnBrk="1" hangingPunct="1">
              <a:lnSpc>
                <a:spcPct val="90000"/>
              </a:lnSpc>
            </a:pPr>
            <a:r>
              <a:rPr lang="en-US" sz="2800" b="1" dirty="0">
                <a:latin typeface="Book Antiqua" pitchFamily="18" charset="0"/>
              </a:rPr>
              <a:t>As a result</a:t>
            </a:r>
            <a:r>
              <a:rPr lang="bn-IN" sz="2800" b="1" dirty="0">
                <a:latin typeface="Book Antiqua" pitchFamily="18" charset="0"/>
              </a:rPr>
              <a:t>		-ফলে</a:t>
            </a:r>
            <a:endParaRPr lang="en-US" sz="2800" b="1" dirty="0">
              <a:latin typeface="Book Antiqua" pitchFamily="18" charset="0"/>
            </a:endParaRPr>
          </a:p>
          <a:p>
            <a:pPr algn="l" rtl="0" eaLnBrk="1" hangingPunct="1">
              <a:lnSpc>
                <a:spcPct val="90000"/>
              </a:lnSpc>
            </a:pPr>
            <a:r>
              <a:rPr lang="en-US" sz="2800" b="1" dirty="0">
                <a:latin typeface="Book Antiqua" pitchFamily="18" charset="0"/>
              </a:rPr>
              <a:t>Thus</a:t>
            </a:r>
            <a:r>
              <a:rPr lang="bn-IN" sz="2800" b="1" dirty="0">
                <a:latin typeface="Book Antiqua" pitchFamily="18" charset="0"/>
              </a:rPr>
              <a:t>			-এভাবে</a:t>
            </a:r>
            <a:endParaRPr lang="en-US" sz="2800" b="1" dirty="0">
              <a:latin typeface="Book Antiqua" pitchFamily="18" charset="0"/>
            </a:endParaRPr>
          </a:p>
          <a:p>
            <a:pPr algn="l" rtl="0" eaLnBrk="1" hangingPunct="1">
              <a:lnSpc>
                <a:spcPct val="90000"/>
              </a:lnSpc>
            </a:pPr>
            <a:r>
              <a:rPr lang="en-US" sz="2800" b="1" dirty="0">
                <a:latin typeface="Book Antiqua" pitchFamily="18" charset="0"/>
              </a:rPr>
              <a:t>For this reason</a:t>
            </a:r>
            <a:r>
              <a:rPr lang="bn-IN" sz="2800" b="1" dirty="0">
                <a:latin typeface="Book Antiqua" pitchFamily="18" charset="0"/>
              </a:rPr>
              <a:t>		-এ কারনে</a:t>
            </a:r>
            <a:endParaRPr lang="en-US" sz="2800" b="1" dirty="0">
              <a:latin typeface="Book Antiqua" pitchFamily="18" charset="0"/>
            </a:endParaRPr>
          </a:p>
          <a:p>
            <a:pPr algn="l" rtl="0" eaLnBrk="1" hangingPunct="1">
              <a:lnSpc>
                <a:spcPct val="90000"/>
              </a:lnSpc>
            </a:pPr>
            <a:r>
              <a:rPr lang="en-US" sz="2800" b="1" dirty="0">
                <a:latin typeface="Book Antiqua" pitchFamily="18" charset="0"/>
              </a:rPr>
              <a:t>Because</a:t>
            </a:r>
            <a:r>
              <a:rPr lang="bn-IN" sz="2800" b="1" dirty="0">
                <a:latin typeface="Book Antiqua" pitchFamily="18" charset="0"/>
              </a:rPr>
              <a:t>			-কারণ</a:t>
            </a:r>
            <a:endParaRPr lang="en-US" sz="2800" b="1" dirty="0">
              <a:latin typeface="Book Antiqua" pitchFamily="18" charset="0"/>
            </a:endParaRPr>
          </a:p>
          <a:p>
            <a:pPr algn="l" rtl="0" eaLnBrk="1" hangingPunct="1">
              <a:lnSpc>
                <a:spcPct val="90000"/>
              </a:lnSpc>
            </a:pPr>
            <a:r>
              <a:rPr lang="en-US" sz="2800" b="1" dirty="0">
                <a:latin typeface="Book Antiqua" pitchFamily="18" charset="0"/>
              </a:rPr>
              <a:t>Because of</a:t>
            </a:r>
            <a:r>
              <a:rPr lang="bn-IN" sz="2800" b="1" dirty="0">
                <a:latin typeface="Book Antiqua" pitchFamily="18" charset="0"/>
              </a:rPr>
              <a:t>		-কারনে/জন্যে </a:t>
            </a:r>
            <a:endParaRPr lang="en-US" sz="2800" b="1" dirty="0">
              <a:latin typeface="Book Antiqua" pitchFamily="18" charset="0"/>
            </a:endParaRPr>
          </a:p>
          <a:p>
            <a:pPr algn="l" rtl="0" eaLnBrk="1" hangingPunct="1">
              <a:lnSpc>
                <a:spcPct val="90000"/>
              </a:lnSpc>
            </a:pPr>
            <a:r>
              <a:rPr lang="en-US" sz="2800" b="1" dirty="0">
                <a:latin typeface="Book Antiqua" pitchFamily="18" charset="0"/>
              </a:rPr>
              <a:t>In order to</a:t>
            </a:r>
            <a:r>
              <a:rPr lang="bn-IN" sz="2800" b="1" dirty="0">
                <a:latin typeface="Book Antiqua" pitchFamily="18" charset="0"/>
              </a:rPr>
              <a:t>		-কারনে/জন্যে</a:t>
            </a:r>
            <a:endParaRPr lang="en-US" sz="2800" b="1" dirty="0">
              <a:latin typeface="Book Antiqua" pitchFamily="18" charset="0"/>
            </a:endParaRPr>
          </a:p>
          <a:p>
            <a:pPr algn="l" rtl="0" eaLnBrk="1" hangingPunct="1">
              <a:lnSpc>
                <a:spcPct val="90000"/>
              </a:lnSpc>
            </a:pPr>
            <a:r>
              <a:rPr lang="en-US" sz="2800" b="1" dirty="0">
                <a:latin typeface="Book Antiqua" pitchFamily="18" charset="0"/>
              </a:rPr>
              <a:t>So that</a:t>
            </a:r>
            <a:r>
              <a:rPr lang="bn-IN" sz="2800" b="1" dirty="0">
                <a:latin typeface="Book Antiqua" pitchFamily="18" charset="0"/>
              </a:rPr>
              <a:t>			-যাতে</a:t>
            </a:r>
            <a:endParaRPr lang="en-US" sz="2800" b="1" dirty="0">
              <a:latin typeface="Book Antiqua" pitchFamily="18" charset="0"/>
            </a:endParaRPr>
          </a:p>
        </p:txBody>
      </p:sp>
      <p:sp>
        <p:nvSpPr>
          <p:cNvPr id="2" name="Date Placeholder 1">
            <a:extLst>
              <a:ext uri="{FF2B5EF4-FFF2-40B4-BE49-F238E27FC236}">
                <a16:creationId xmlns:a16="http://schemas.microsoft.com/office/drawing/2014/main" id="{D7DB21FE-D5CB-49D0-A789-2B1F74A05610}"/>
              </a:ext>
            </a:extLst>
          </p:cNvPr>
          <p:cNvSpPr>
            <a:spLocks noGrp="1"/>
          </p:cNvSpPr>
          <p:nvPr>
            <p:ph type="dt" sz="half" idx="10"/>
          </p:nvPr>
        </p:nvSpPr>
        <p:spPr/>
        <p:txBody>
          <a:bodyPr/>
          <a:lstStyle/>
          <a:p>
            <a:fld id="{862F9B8E-E6A6-407E-BF3E-806DE5F46A54}" type="datetime1">
              <a:rPr lang="en-US" smtClean="0"/>
              <a:t>9/27/2021</a:t>
            </a:fld>
            <a:endParaRPr lang="en-US"/>
          </a:p>
        </p:txBody>
      </p:sp>
      <p:sp>
        <p:nvSpPr>
          <p:cNvPr id="3" name="Footer Placeholder 2">
            <a:extLst>
              <a:ext uri="{FF2B5EF4-FFF2-40B4-BE49-F238E27FC236}">
                <a16:creationId xmlns:a16="http://schemas.microsoft.com/office/drawing/2014/main" id="{66211A96-56AF-4E93-896A-E949B960F4F2}"/>
              </a:ext>
            </a:extLst>
          </p:cNvPr>
          <p:cNvSpPr>
            <a:spLocks noGrp="1"/>
          </p:cNvSpPr>
          <p:nvPr>
            <p:ph type="ftr" sz="quarter" idx="11"/>
          </p:nvPr>
        </p:nvSpPr>
        <p:spPr/>
        <p:txBody>
          <a:bodyPr/>
          <a:lstStyle/>
          <a:p>
            <a:r>
              <a:rPr lang="en-US"/>
              <a:t>MD. MASUDUR RAHMAN</a:t>
            </a:r>
          </a:p>
        </p:txBody>
      </p:sp>
      <p:sp>
        <p:nvSpPr>
          <p:cNvPr id="4" name="Slide Number Placeholder 3">
            <a:extLst>
              <a:ext uri="{FF2B5EF4-FFF2-40B4-BE49-F238E27FC236}">
                <a16:creationId xmlns:a16="http://schemas.microsoft.com/office/drawing/2014/main" id="{BA363FFB-E1C1-4B0A-9964-D8B03BB7F4DA}"/>
              </a:ext>
            </a:extLst>
          </p:cNvPr>
          <p:cNvSpPr>
            <a:spLocks noGrp="1"/>
          </p:cNvSpPr>
          <p:nvPr>
            <p:ph type="sldNum" sz="quarter" idx="12"/>
          </p:nvPr>
        </p:nvSpPr>
        <p:spPr/>
        <p:txBody>
          <a:bodyPr/>
          <a:lstStyle/>
          <a:p>
            <a:fld id="{59ECD748-C2A4-4758-8913-3704B4868429}" type="slidenum">
              <a:rPr lang="en-US" smtClean="0"/>
              <a:t>16</a:t>
            </a:fld>
            <a:endParaRPr lang="en-US"/>
          </a:p>
        </p:txBody>
      </p:sp>
    </p:spTree>
    <p:extLst>
      <p:ext uri="{BB962C8B-B14F-4D97-AF65-F5344CB8AC3E}">
        <p14:creationId xmlns:p14="http://schemas.microsoft.com/office/powerpoint/2010/main" val="7519129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wipe(left)">
                                      <p:cBhvr>
                                        <p:cTn id="7" dur="500"/>
                                        <p:tgtEl>
                                          <p:spTgt spid="1433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339">
                                            <p:txEl>
                                              <p:pRg st="0" end="0"/>
                                            </p:txEl>
                                          </p:spTgt>
                                        </p:tgtEl>
                                        <p:attrNameLst>
                                          <p:attrName>style.visibility</p:attrName>
                                        </p:attrNameLst>
                                      </p:cBhvr>
                                      <p:to>
                                        <p:strVal val="visible"/>
                                      </p:to>
                                    </p:set>
                                    <p:animEffect transition="in" filter="wipe(left)">
                                      <p:cBhvr>
                                        <p:cTn id="12" dur="500"/>
                                        <p:tgtEl>
                                          <p:spTgt spid="1433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339">
                                            <p:txEl>
                                              <p:pRg st="1" end="1"/>
                                            </p:txEl>
                                          </p:spTgt>
                                        </p:tgtEl>
                                        <p:attrNameLst>
                                          <p:attrName>style.visibility</p:attrName>
                                        </p:attrNameLst>
                                      </p:cBhvr>
                                      <p:to>
                                        <p:strVal val="visible"/>
                                      </p:to>
                                    </p:set>
                                    <p:animEffect transition="in" filter="wipe(left)">
                                      <p:cBhvr>
                                        <p:cTn id="17" dur="500"/>
                                        <p:tgtEl>
                                          <p:spTgt spid="1433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339">
                                            <p:txEl>
                                              <p:pRg st="2" end="2"/>
                                            </p:txEl>
                                          </p:spTgt>
                                        </p:tgtEl>
                                        <p:attrNameLst>
                                          <p:attrName>style.visibility</p:attrName>
                                        </p:attrNameLst>
                                      </p:cBhvr>
                                      <p:to>
                                        <p:strVal val="visible"/>
                                      </p:to>
                                    </p:set>
                                    <p:animEffect transition="in" filter="wipe(left)">
                                      <p:cBhvr>
                                        <p:cTn id="22" dur="500"/>
                                        <p:tgtEl>
                                          <p:spTgt spid="1433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339">
                                            <p:txEl>
                                              <p:pRg st="3" end="3"/>
                                            </p:txEl>
                                          </p:spTgt>
                                        </p:tgtEl>
                                        <p:attrNameLst>
                                          <p:attrName>style.visibility</p:attrName>
                                        </p:attrNameLst>
                                      </p:cBhvr>
                                      <p:to>
                                        <p:strVal val="visible"/>
                                      </p:to>
                                    </p:set>
                                    <p:animEffect transition="in" filter="wipe(left)">
                                      <p:cBhvr>
                                        <p:cTn id="27" dur="500"/>
                                        <p:tgtEl>
                                          <p:spTgt spid="1433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4339">
                                            <p:txEl>
                                              <p:pRg st="4" end="4"/>
                                            </p:txEl>
                                          </p:spTgt>
                                        </p:tgtEl>
                                        <p:attrNameLst>
                                          <p:attrName>style.visibility</p:attrName>
                                        </p:attrNameLst>
                                      </p:cBhvr>
                                      <p:to>
                                        <p:strVal val="visible"/>
                                      </p:to>
                                    </p:set>
                                    <p:animEffect transition="in" filter="wipe(left)">
                                      <p:cBhvr>
                                        <p:cTn id="32" dur="500"/>
                                        <p:tgtEl>
                                          <p:spTgt spid="1433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4339">
                                            <p:txEl>
                                              <p:pRg st="5" end="5"/>
                                            </p:txEl>
                                          </p:spTgt>
                                        </p:tgtEl>
                                        <p:attrNameLst>
                                          <p:attrName>style.visibility</p:attrName>
                                        </p:attrNameLst>
                                      </p:cBhvr>
                                      <p:to>
                                        <p:strVal val="visible"/>
                                      </p:to>
                                    </p:set>
                                    <p:animEffect transition="in" filter="wipe(left)">
                                      <p:cBhvr>
                                        <p:cTn id="37" dur="500"/>
                                        <p:tgtEl>
                                          <p:spTgt spid="14339">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4339">
                                            <p:txEl>
                                              <p:pRg st="6" end="6"/>
                                            </p:txEl>
                                          </p:spTgt>
                                        </p:tgtEl>
                                        <p:attrNameLst>
                                          <p:attrName>style.visibility</p:attrName>
                                        </p:attrNameLst>
                                      </p:cBhvr>
                                      <p:to>
                                        <p:strVal val="visible"/>
                                      </p:to>
                                    </p:set>
                                    <p:animEffect transition="in" filter="wipe(left)">
                                      <p:cBhvr>
                                        <p:cTn id="42" dur="500"/>
                                        <p:tgtEl>
                                          <p:spTgt spid="14339">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4339">
                                            <p:txEl>
                                              <p:pRg st="7" end="7"/>
                                            </p:txEl>
                                          </p:spTgt>
                                        </p:tgtEl>
                                        <p:attrNameLst>
                                          <p:attrName>style.visibility</p:attrName>
                                        </p:attrNameLst>
                                      </p:cBhvr>
                                      <p:to>
                                        <p:strVal val="visible"/>
                                      </p:to>
                                    </p:set>
                                    <p:animEffect transition="in" filter="wipe(left)">
                                      <p:cBhvr>
                                        <p:cTn id="47" dur="500"/>
                                        <p:tgtEl>
                                          <p:spTgt spid="14339">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4339">
                                            <p:txEl>
                                              <p:pRg st="8" end="8"/>
                                            </p:txEl>
                                          </p:spTgt>
                                        </p:tgtEl>
                                        <p:attrNameLst>
                                          <p:attrName>style.visibility</p:attrName>
                                        </p:attrNameLst>
                                      </p:cBhvr>
                                      <p:to>
                                        <p:strVal val="visible"/>
                                      </p:to>
                                    </p:set>
                                    <p:animEffect transition="in" filter="wipe(left)">
                                      <p:cBhvr>
                                        <p:cTn id="52" dur="500"/>
                                        <p:tgtEl>
                                          <p:spTgt spid="1433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nimBg="1"/>
      <p:bldP spid="1433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00">
            <a:alpha val="8000"/>
          </a:srgbClr>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362200" y="533400"/>
            <a:ext cx="7696200" cy="762000"/>
          </a:xfrm>
          <a:ln>
            <a:solidFill>
              <a:schemeClr val="tx1"/>
            </a:solidFill>
          </a:ln>
        </p:spPr>
        <p:txBody>
          <a:bodyPr/>
          <a:lstStyle/>
          <a:p>
            <a:pPr eaLnBrk="1" hangingPunct="1"/>
            <a:r>
              <a:rPr lang="en-US" sz="2800" b="1" dirty="0">
                <a:latin typeface="Book Antiqua" pitchFamily="18" charset="0"/>
              </a:rPr>
              <a:t>Connectors of sequence</a:t>
            </a:r>
          </a:p>
        </p:txBody>
      </p:sp>
      <p:sp>
        <p:nvSpPr>
          <p:cNvPr id="15363" name="Rectangle 3"/>
          <p:cNvSpPr>
            <a:spLocks noGrp="1" noChangeArrowheads="1"/>
          </p:cNvSpPr>
          <p:nvPr>
            <p:ph type="body" idx="1"/>
          </p:nvPr>
        </p:nvSpPr>
        <p:spPr>
          <a:xfrm>
            <a:off x="1219201" y="1828800"/>
            <a:ext cx="9601200" cy="4195762"/>
          </a:xfrm>
        </p:spPr>
        <p:txBody>
          <a:bodyPr>
            <a:noAutofit/>
          </a:bodyPr>
          <a:lstStyle/>
          <a:p>
            <a:pPr algn="l" rtl="0" eaLnBrk="1" hangingPunct="1">
              <a:lnSpc>
                <a:spcPct val="90000"/>
              </a:lnSpc>
            </a:pPr>
            <a:r>
              <a:rPr lang="en-US" sz="2800" b="1" dirty="0">
                <a:latin typeface="Book Antiqua" pitchFamily="18" charset="0"/>
              </a:rPr>
              <a:t>First / Firstly  </a:t>
            </a:r>
            <a:r>
              <a:rPr lang="bn-IN" sz="2800" b="1" dirty="0">
                <a:latin typeface="Book Antiqua" pitchFamily="18" charset="0"/>
              </a:rPr>
              <a:t>	</a:t>
            </a:r>
            <a:r>
              <a:rPr lang="en-US" sz="2800" b="1" dirty="0">
                <a:latin typeface="Book Antiqua" pitchFamily="18" charset="0"/>
              </a:rPr>
              <a:t>		-</a:t>
            </a:r>
            <a:r>
              <a:rPr lang="bn-IN" sz="2800" b="1" dirty="0">
                <a:latin typeface="Book Antiqua" pitchFamily="18" charset="0"/>
              </a:rPr>
              <a:t>প্রথমত</a:t>
            </a:r>
            <a:endParaRPr lang="en-US" sz="2800" b="1" dirty="0">
              <a:latin typeface="Book Antiqua" pitchFamily="18" charset="0"/>
            </a:endParaRPr>
          </a:p>
          <a:p>
            <a:pPr algn="l" rtl="0" eaLnBrk="1" hangingPunct="1">
              <a:lnSpc>
                <a:spcPct val="90000"/>
              </a:lnSpc>
            </a:pPr>
            <a:r>
              <a:rPr lang="en-US" sz="2800" b="1" dirty="0">
                <a:latin typeface="Book Antiqua" pitchFamily="18" charset="0"/>
              </a:rPr>
              <a:t>Second / secondly</a:t>
            </a:r>
            <a:r>
              <a:rPr lang="bn-IN" sz="2800" b="1" dirty="0">
                <a:latin typeface="Book Antiqua" pitchFamily="18" charset="0"/>
              </a:rPr>
              <a:t>		-দ্বিতীয়ত</a:t>
            </a:r>
            <a:endParaRPr lang="en-US" sz="2800" b="1" dirty="0">
              <a:latin typeface="Book Antiqua" pitchFamily="18" charset="0"/>
            </a:endParaRPr>
          </a:p>
          <a:p>
            <a:pPr algn="l" rtl="0" eaLnBrk="1" hangingPunct="1">
              <a:lnSpc>
                <a:spcPct val="90000"/>
              </a:lnSpc>
            </a:pPr>
            <a:r>
              <a:rPr lang="en-US" sz="2800" b="1" dirty="0">
                <a:latin typeface="Book Antiqua" pitchFamily="18" charset="0"/>
              </a:rPr>
              <a:t>Third/Thirdly etc.</a:t>
            </a:r>
            <a:r>
              <a:rPr lang="bn-IN" sz="2800" b="1" dirty="0">
                <a:latin typeface="Book Antiqua" pitchFamily="18" charset="0"/>
              </a:rPr>
              <a:t>		</a:t>
            </a:r>
            <a:r>
              <a:rPr lang="en-US" sz="2800" b="1" dirty="0">
                <a:latin typeface="Book Antiqua" pitchFamily="18" charset="0"/>
              </a:rPr>
              <a:t>-</a:t>
            </a:r>
            <a:r>
              <a:rPr lang="bn-IN" sz="2800" b="1" dirty="0">
                <a:latin typeface="Book Antiqua" pitchFamily="18" charset="0"/>
              </a:rPr>
              <a:t>তৃতীয়ত ইত্যাদি।</a:t>
            </a:r>
            <a:endParaRPr lang="en-US" sz="2800" b="1" dirty="0">
              <a:latin typeface="Book Antiqua" pitchFamily="18" charset="0"/>
            </a:endParaRPr>
          </a:p>
          <a:p>
            <a:pPr algn="l" rtl="0" eaLnBrk="1" hangingPunct="1">
              <a:lnSpc>
                <a:spcPct val="90000"/>
              </a:lnSpc>
            </a:pPr>
            <a:r>
              <a:rPr lang="en-US" sz="2800" b="1" dirty="0">
                <a:latin typeface="Book Antiqua" pitchFamily="18" charset="0"/>
              </a:rPr>
              <a:t>Next</a:t>
            </a:r>
            <a:r>
              <a:rPr lang="bn-IN" sz="2800" b="1" dirty="0">
                <a:latin typeface="Book Antiqua" pitchFamily="18" charset="0"/>
              </a:rPr>
              <a:t>				</a:t>
            </a:r>
            <a:r>
              <a:rPr lang="en-US" sz="2800" b="1" dirty="0">
                <a:latin typeface="Book Antiqua" pitchFamily="18" charset="0"/>
              </a:rPr>
              <a:t>-</a:t>
            </a:r>
            <a:r>
              <a:rPr lang="bn-IN" sz="2800" b="1" dirty="0">
                <a:latin typeface="Book Antiqua" pitchFamily="18" charset="0"/>
              </a:rPr>
              <a:t>তারপর</a:t>
            </a:r>
            <a:endParaRPr lang="en-US" sz="2800" b="1" dirty="0">
              <a:latin typeface="Book Antiqua" pitchFamily="18" charset="0"/>
            </a:endParaRPr>
          </a:p>
          <a:p>
            <a:pPr algn="l" rtl="0" eaLnBrk="1" hangingPunct="1">
              <a:lnSpc>
                <a:spcPct val="90000"/>
              </a:lnSpc>
            </a:pPr>
            <a:r>
              <a:rPr lang="en-US" sz="2800" b="1" dirty="0">
                <a:latin typeface="Book Antiqua" pitchFamily="18" charset="0"/>
              </a:rPr>
              <a:t>Afterwards / After that</a:t>
            </a:r>
            <a:r>
              <a:rPr lang="bn-IN" sz="2800" b="1" dirty="0">
                <a:latin typeface="Book Antiqua" pitchFamily="18" charset="0"/>
              </a:rPr>
              <a:t>	-পরবর্তীতে/তারপর</a:t>
            </a:r>
            <a:endParaRPr lang="en-US" sz="2800" b="1" dirty="0">
              <a:latin typeface="Book Antiqua" pitchFamily="18" charset="0"/>
            </a:endParaRPr>
          </a:p>
          <a:p>
            <a:pPr algn="l" rtl="0" eaLnBrk="1" hangingPunct="1">
              <a:lnSpc>
                <a:spcPct val="90000"/>
              </a:lnSpc>
            </a:pPr>
            <a:r>
              <a:rPr lang="en-US" sz="2800" b="1" dirty="0">
                <a:latin typeface="Book Antiqua" pitchFamily="18" charset="0"/>
              </a:rPr>
              <a:t>Eventually</a:t>
            </a:r>
            <a:r>
              <a:rPr lang="bn-IN" sz="2800" b="1" dirty="0">
                <a:latin typeface="Book Antiqua" pitchFamily="18" charset="0"/>
              </a:rPr>
              <a:t>			-অবশেষে</a:t>
            </a:r>
            <a:endParaRPr lang="en-US" sz="2800" b="1" dirty="0">
              <a:latin typeface="Book Antiqua" pitchFamily="18" charset="0"/>
            </a:endParaRPr>
          </a:p>
          <a:p>
            <a:pPr algn="l" rtl="0" eaLnBrk="1" hangingPunct="1">
              <a:lnSpc>
                <a:spcPct val="90000"/>
              </a:lnSpc>
            </a:pPr>
            <a:r>
              <a:rPr lang="en-US" sz="2800" b="1" dirty="0">
                <a:latin typeface="Book Antiqua" pitchFamily="18" charset="0"/>
              </a:rPr>
              <a:t>Finally</a:t>
            </a:r>
            <a:r>
              <a:rPr lang="bn-IN" sz="2800" b="1" dirty="0">
                <a:latin typeface="Book Antiqua" pitchFamily="18" charset="0"/>
              </a:rPr>
              <a:t>				-অবশেষে</a:t>
            </a:r>
            <a:endParaRPr lang="en-US" sz="2800" b="1" dirty="0">
              <a:latin typeface="Book Antiqua" pitchFamily="18" charset="0"/>
            </a:endParaRPr>
          </a:p>
          <a:p>
            <a:pPr algn="l" rtl="0" eaLnBrk="1" hangingPunct="1">
              <a:lnSpc>
                <a:spcPct val="90000"/>
              </a:lnSpc>
            </a:pPr>
            <a:r>
              <a:rPr lang="en-US" sz="2800" b="1" dirty="0">
                <a:latin typeface="Book Antiqua" pitchFamily="18" charset="0"/>
              </a:rPr>
              <a:t>Before that / beforehand</a:t>
            </a:r>
            <a:r>
              <a:rPr lang="bn-IN" sz="2800" b="1" dirty="0">
                <a:latin typeface="Book Antiqua" pitchFamily="18" charset="0"/>
              </a:rPr>
              <a:t>	-নির্দিষ্ট সময়ের পূর্বেই</a:t>
            </a:r>
            <a:endParaRPr lang="en-US" sz="2800" b="1" dirty="0">
              <a:latin typeface="Book Antiqua" pitchFamily="18" charset="0"/>
            </a:endParaRPr>
          </a:p>
        </p:txBody>
      </p:sp>
      <p:sp>
        <p:nvSpPr>
          <p:cNvPr id="2" name="Date Placeholder 1">
            <a:extLst>
              <a:ext uri="{FF2B5EF4-FFF2-40B4-BE49-F238E27FC236}">
                <a16:creationId xmlns:a16="http://schemas.microsoft.com/office/drawing/2014/main" id="{B7B27A4E-8D9E-4AAD-9AB5-F28D28087041}"/>
              </a:ext>
            </a:extLst>
          </p:cNvPr>
          <p:cNvSpPr>
            <a:spLocks noGrp="1"/>
          </p:cNvSpPr>
          <p:nvPr>
            <p:ph type="dt" sz="half" idx="10"/>
          </p:nvPr>
        </p:nvSpPr>
        <p:spPr/>
        <p:txBody>
          <a:bodyPr/>
          <a:lstStyle/>
          <a:p>
            <a:fld id="{F2BC78AE-B9FA-48F0-8769-D96AB069A6A8}" type="datetime1">
              <a:rPr lang="en-US" smtClean="0"/>
              <a:t>9/27/2021</a:t>
            </a:fld>
            <a:endParaRPr lang="en-US"/>
          </a:p>
        </p:txBody>
      </p:sp>
      <p:sp>
        <p:nvSpPr>
          <p:cNvPr id="3" name="Footer Placeholder 2">
            <a:extLst>
              <a:ext uri="{FF2B5EF4-FFF2-40B4-BE49-F238E27FC236}">
                <a16:creationId xmlns:a16="http://schemas.microsoft.com/office/drawing/2014/main" id="{35D30A09-04B5-4ACE-A448-53A3E0F2DC98}"/>
              </a:ext>
            </a:extLst>
          </p:cNvPr>
          <p:cNvSpPr>
            <a:spLocks noGrp="1"/>
          </p:cNvSpPr>
          <p:nvPr>
            <p:ph type="ftr" sz="quarter" idx="11"/>
          </p:nvPr>
        </p:nvSpPr>
        <p:spPr/>
        <p:txBody>
          <a:bodyPr/>
          <a:lstStyle/>
          <a:p>
            <a:r>
              <a:rPr lang="en-US"/>
              <a:t>MD. MASUDUR RAHMAN</a:t>
            </a:r>
          </a:p>
        </p:txBody>
      </p:sp>
      <p:sp>
        <p:nvSpPr>
          <p:cNvPr id="4" name="Slide Number Placeholder 3">
            <a:extLst>
              <a:ext uri="{FF2B5EF4-FFF2-40B4-BE49-F238E27FC236}">
                <a16:creationId xmlns:a16="http://schemas.microsoft.com/office/drawing/2014/main" id="{9EF20F79-D463-4102-90E1-3AA6093CEA87}"/>
              </a:ext>
            </a:extLst>
          </p:cNvPr>
          <p:cNvSpPr>
            <a:spLocks noGrp="1"/>
          </p:cNvSpPr>
          <p:nvPr>
            <p:ph type="sldNum" sz="quarter" idx="12"/>
          </p:nvPr>
        </p:nvSpPr>
        <p:spPr/>
        <p:txBody>
          <a:bodyPr/>
          <a:lstStyle/>
          <a:p>
            <a:fld id="{59ECD748-C2A4-4758-8913-3704B4868429}" type="slidenum">
              <a:rPr lang="en-US" smtClean="0"/>
              <a:t>17</a:t>
            </a:fld>
            <a:endParaRPr lang="en-US"/>
          </a:p>
        </p:txBody>
      </p:sp>
    </p:spTree>
    <p:extLst>
      <p:ext uri="{BB962C8B-B14F-4D97-AF65-F5344CB8AC3E}">
        <p14:creationId xmlns:p14="http://schemas.microsoft.com/office/powerpoint/2010/main" val="37837489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wipe(right)">
                                      <p:cBhvr>
                                        <p:cTn id="7" dur="500"/>
                                        <p:tgtEl>
                                          <p:spTgt spid="1536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363">
                                            <p:txEl>
                                              <p:pRg st="0" end="0"/>
                                            </p:txEl>
                                          </p:spTgt>
                                        </p:tgtEl>
                                        <p:attrNameLst>
                                          <p:attrName>style.visibility</p:attrName>
                                        </p:attrNameLst>
                                      </p:cBhvr>
                                      <p:to>
                                        <p:strVal val="visible"/>
                                      </p:to>
                                    </p:set>
                                    <p:animEffect transition="in" filter="wipe(left)">
                                      <p:cBhvr>
                                        <p:cTn id="12" dur="500"/>
                                        <p:tgtEl>
                                          <p:spTgt spid="1536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363">
                                            <p:txEl>
                                              <p:pRg st="1" end="1"/>
                                            </p:txEl>
                                          </p:spTgt>
                                        </p:tgtEl>
                                        <p:attrNameLst>
                                          <p:attrName>style.visibility</p:attrName>
                                        </p:attrNameLst>
                                      </p:cBhvr>
                                      <p:to>
                                        <p:strVal val="visible"/>
                                      </p:to>
                                    </p:set>
                                    <p:animEffect transition="in" filter="wipe(left)">
                                      <p:cBhvr>
                                        <p:cTn id="17" dur="500"/>
                                        <p:tgtEl>
                                          <p:spTgt spid="1536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363">
                                            <p:txEl>
                                              <p:pRg st="2" end="2"/>
                                            </p:txEl>
                                          </p:spTgt>
                                        </p:tgtEl>
                                        <p:attrNameLst>
                                          <p:attrName>style.visibility</p:attrName>
                                        </p:attrNameLst>
                                      </p:cBhvr>
                                      <p:to>
                                        <p:strVal val="visible"/>
                                      </p:to>
                                    </p:set>
                                    <p:animEffect transition="in" filter="wipe(left)">
                                      <p:cBhvr>
                                        <p:cTn id="22" dur="500"/>
                                        <p:tgtEl>
                                          <p:spTgt spid="1536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363">
                                            <p:txEl>
                                              <p:pRg st="3" end="3"/>
                                            </p:txEl>
                                          </p:spTgt>
                                        </p:tgtEl>
                                        <p:attrNameLst>
                                          <p:attrName>style.visibility</p:attrName>
                                        </p:attrNameLst>
                                      </p:cBhvr>
                                      <p:to>
                                        <p:strVal val="visible"/>
                                      </p:to>
                                    </p:set>
                                    <p:animEffect transition="in" filter="wipe(left)">
                                      <p:cBhvr>
                                        <p:cTn id="27" dur="500"/>
                                        <p:tgtEl>
                                          <p:spTgt spid="1536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5363">
                                            <p:txEl>
                                              <p:pRg st="4" end="4"/>
                                            </p:txEl>
                                          </p:spTgt>
                                        </p:tgtEl>
                                        <p:attrNameLst>
                                          <p:attrName>style.visibility</p:attrName>
                                        </p:attrNameLst>
                                      </p:cBhvr>
                                      <p:to>
                                        <p:strVal val="visible"/>
                                      </p:to>
                                    </p:set>
                                    <p:animEffect transition="in" filter="wipe(left)">
                                      <p:cBhvr>
                                        <p:cTn id="32" dur="500"/>
                                        <p:tgtEl>
                                          <p:spTgt spid="1536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5363">
                                            <p:txEl>
                                              <p:pRg st="5" end="5"/>
                                            </p:txEl>
                                          </p:spTgt>
                                        </p:tgtEl>
                                        <p:attrNameLst>
                                          <p:attrName>style.visibility</p:attrName>
                                        </p:attrNameLst>
                                      </p:cBhvr>
                                      <p:to>
                                        <p:strVal val="visible"/>
                                      </p:to>
                                    </p:set>
                                    <p:animEffect transition="in" filter="wipe(left)">
                                      <p:cBhvr>
                                        <p:cTn id="37" dur="500"/>
                                        <p:tgtEl>
                                          <p:spTgt spid="1536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5363">
                                            <p:txEl>
                                              <p:pRg st="6" end="6"/>
                                            </p:txEl>
                                          </p:spTgt>
                                        </p:tgtEl>
                                        <p:attrNameLst>
                                          <p:attrName>style.visibility</p:attrName>
                                        </p:attrNameLst>
                                      </p:cBhvr>
                                      <p:to>
                                        <p:strVal val="visible"/>
                                      </p:to>
                                    </p:set>
                                    <p:animEffect transition="in" filter="wipe(left)">
                                      <p:cBhvr>
                                        <p:cTn id="42" dur="500"/>
                                        <p:tgtEl>
                                          <p:spTgt spid="1536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5363">
                                            <p:txEl>
                                              <p:pRg st="7" end="7"/>
                                            </p:txEl>
                                          </p:spTgt>
                                        </p:tgtEl>
                                        <p:attrNameLst>
                                          <p:attrName>style.visibility</p:attrName>
                                        </p:attrNameLst>
                                      </p:cBhvr>
                                      <p:to>
                                        <p:strVal val="visible"/>
                                      </p:to>
                                    </p:set>
                                    <p:animEffect transition="in" filter="wipe(left)">
                                      <p:cBhvr>
                                        <p:cTn id="47" dur="500"/>
                                        <p:tgtEl>
                                          <p:spTgt spid="153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nimBg="1"/>
      <p:bldP spid="1536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C00000">
            <a:alpha val="14000"/>
          </a:srgbClr>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981200" y="914400"/>
            <a:ext cx="8229600" cy="892831"/>
          </a:xfrm>
          <a:ln>
            <a:solidFill>
              <a:schemeClr val="tx1"/>
            </a:solidFill>
          </a:ln>
        </p:spPr>
        <p:txBody>
          <a:bodyPr/>
          <a:lstStyle/>
          <a:p>
            <a:pPr eaLnBrk="1" hangingPunct="1"/>
            <a:r>
              <a:rPr lang="en-US" sz="2800" b="1" dirty="0">
                <a:latin typeface="Book Antiqua" pitchFamily="18" charset="0"/>
              </a:rPr>
              <a:t>Other connectors</a:t>
            </a:r>
          </a:p>
        </p:txBody>
      </p:sp>
      <p:sp>
        <p:nvSpPr>
          <p:cNvPr id="16387" name="Rectangle 3"/>
          <p:cNvSpPr>
            <a:spLocks noGrp="1" noChangeArrowheads="1"/>
          </p:cNvSpPr>
          <p:nvPr>
            <p:ph type="body" idx="1"/>
          </p:nvPr>
        </p:nvSpPr>
        <p:spPr>
          <a:xfrm>
            <a:off x="1981200" y="2057400"/>
            <a:ext cx="8229600" cy="3535363"/>
          </a:xfrm>
        </p:spPr>
        <p:txBody>
          <a:bodyPr>
            <a:normAutofit/>
          </a:bodyPr>
          <a:lstStyle/>
          <a:p>
            <a:pPr algn="l" rtl="0" eaLnBrk="1" hangingPunct="1"/>
            <a:r>
              <a:rPr lang="en-US" sz="2800" b="1" dirty="0">
                <a:latin typeface="Book Antiqua" pitchFamily="18" charset="0"/>
              </a:rPr>
              <a:t>Fortunately / unfortunately</a:t>
            </a:r>
            <a:r>
              <a:rPr lang="bn-IN" sz="2800" b="1" dirty="0">
                <a:latin typeface="Book Antiqua" pitchFamily="18" charset="0"/>
              </a:rPr>
              <a:t>-ভাগ্যবশত</a:t>
            </a:r>
            <a:r>
              <a:rPr lang="en-US" sz="2800" b="1" dirty="0">
                <a:latin typeface="Book Antiqua" pitchFamily="18" charset="0"/>
              </a:rPr>
              <a:t>:</a:t>
            </a:r>
            <a:r>
              <a:rPr lang="bn-IN" sz="2800" b="1" dirty="0">
                <a:latin typeface="Book Antiqua" pitchFamily="18" charset="0"/>
              </a:rPr>
              <a:t>/দূর্ভাগ্যবসত</a:t>
            </a:r>
            <a:r>
              <a:rPr lang="en-US" sz="2800" b="1" dirty="0">
                <a:latin typeface="Book Antiqua" pitchFamily="18" charset="0"/>
              </a:rPr>
              <a:t>:</a:t>
            </a:r>
          </a:p>
          <a:p>
            <a:pPr algn="l" rtl="0" eaLnBrk="1" hangingPunct="1"/>
            <a:r>
              <a:rPr lang="en-US" sz="2800" b="1" dirty="0">
                <a:latin typeface="Book Antiqua" pitchFamily="18" charset="0"/>
              </a:rPr>
              <a:t>Luckily</a:t>
            </a:r>
            <a:r>
              <a:rPr lang="bn-IN" sz="2800" b="1" dirty="0">
                <a:latin typeface="Book Antiqua" pitchFamily="18" charset="0"/>
              </a:rPr>
              <a:t>			-ভাগ্যক্রমে</a:t>
            </a:r>
            <a:endParaRPr lang="en-US" sz="2800" b="1" dirty="0">
              <a:latin typeface="Book Antiqua" pitchFamily="18" charset="0"/>
            </a:endParaRPr>
          </a:p>
          <a:p>
            <a:pPr algn="l" rtl="0" eaLnBrk="1" hangingPunct="1"/>
            <a:r>
              <a:rPr lang="en-US" sz="2800" b="1" dirty="0">
                <a:latin typeface="Book Antiqua" pitchFamily="18" charset="0"/>
              </a:rPr>
              <a:t>Obviously</a:t>
            </a:r>
            <a:r>
              <a:rPr lang="bn-IN" sz="2800" b="1" dirty="0">
                <a:latin typeface="Book Antiqua" pitchFamily="18" charset="0"/>
              </a:rPr>
              <a:t>		-অবশ্যই/স্পষ্ঠত</a:t>
            </a:r>
            <a:endParaRPr lang="en-US" sz="2800" b="1" dirty="0">
              <a:latin typeface="Book Antiqua" pitchFamily="18" charset="0"/>
            </a:endParaRPr>
          </a:p>
          <a:p>
            <a:pPr algn="l" rtl="0" eaLnBrk="1" hangingPunct="1"/>
            <a:r>
              <a:rPr lang="en-US" sz="2800" b="1" dirty="0">
                <a:latin typeface="Book Antiqua" pitchFamily="18" charset="0"/>
              </a:rPr>
              <a:t>For example</a:t>
            </a:r>
            <a:r>
              <a:rPr lang="bn-IN" sz="2800" b="1" dirty="0">
                <a:latin typeface="Book Antiqua" pitchFamily="18" charset="0"/>
              </a:rPr>
              <a:t>		-উদাহরণস্বরূপ</a:t>
            </a:r>
            <a:endParaRPr lang="en-US" sz="2800" b="1" dirty="0">
              <a:latin typeface="Book Antiqua" pitchFamily="18" charset="0"/>
            </a:endParaRPr>
          </a:p>
          <a:p>
            <a:pPr algn="l" rtl="0" eaLnBrk="1" hangingPunct="1"/>
            <a:r>
              <a:rPr lang="en-US" sz="2800" b="1" dirty="0">
                <a:latin typeface="Book Antiqua" pitchFamily="18" charset="0"/>
              </a:rPr>
              <a:t>For instance</a:t>
            </a:r>
            <a:r>
              <a:rPr lang="bn-IN" sz="2800" b="1" dirty="0">
                <a:latin typeface="Book Antiqua" pitchFamily="18" charset="0"/>
              </a:rPr>
              <a:t>		-দৃষ্টান্তস্বরূপ</a:t>
            </a:r>
            <a:endParaRPr lang="en-US" sz="2800" b="1" dirty="0">
              <a:latin typeface="Book Antiqua" pitchFamily="18" charset="0"/>
            </a:endParaRPr>
          </a:p>
          <a:p>
            <a:pPr algn="l" rtl="0" eaLnBrk="1" hangingPunct="1"/>
            <a:r>
              <a:rPr lang="en-US" sz="2800" b="1" dirty="0">
                <a:latin typeface="Book Antiqua" pitchFamily="18" charset="0"/>
              </a:rPr>
              <a:t>Such as</a:t>
            </a:r>
            <a:r>
              <a:rPr lang="bn-IN" sz="2800" b="1" dirty="0">
                <a:latin typeface="Book Antiqua" pitchFamily="18" charset="0"/>
              </a:rPr>
              <a:t>			-যেমন</a:t>
            </a:r>
            <a:endParaRPr lang="en-US" sz="2800" b="1" dirty="0">
              <a:latin typeface="Book Antiqua" pitchFamily="18" charset="0"/>
            </a:endParaRPr>
          </a:p>
          <a:p>
            <a:pPr algn="l" rtl="0" eaLnBrk="1" hangingPunct="1"/>
            <a:endParaRPr lang="en-US" sz="2800" b="1" dirty="0">
              <a:latin typeface="Book Antiqua" pitchFamily="18" charset="0"/>
            </a:endParaRPr>
          </a:p>
        </p:txBody>
      </p:sp>
      <p:sp>
        <p:nvSpPr>
          <p:cNvPr id="2" name="Date Placeholder 1">
            <a:extLst>
              <a:ext uri="{FF2B5EF4-FFF2-40B4-BE49-F238E27FC236}">
                <a16:creationId xmlns:a16="http://schemas.microsoft.com/office/drawing/2014/main" id="{60829E35-5FF3-467A-8906-4487128C03C5}"/>
              </a:ext>
            </a:extLst>
          </p:cNvPr>
          <p:cNvSpPr>
            <a:spLocks noGrp="1"/>
          </p:cNvSpPr>
          <p:nvPr>
            <p:ph type="dt" sz="half" idx="10"/>
          </p:nvPr>
        </p:nvSpPr>
        <p:spPr/>
        <p:txBody>
          <a:bodyPr/>
          <a:lstStyle/>
          <a:p>
            <a:fld id="{143E25D5-8068-4A50-B1DE-BAA1742C0970}" type="datetime1">
              <a:rPr lang="en-US" smtClean="0"/>
              <a:t>9/27/2021</a:t>
            </a:fld>
            <a:endParaRPr lang="en-US"/>
          </a:p>
        </p:txBody>
      </p:sp>
      <p:sp>
        <p:nvSpPr>
          <p:cNvPr id="3" name="Footer Placeholder 2">
            <a:extLst>
              <a:ext uri="{FF2B5EF4-FFF2-40B4-BE49-F238E27FC236}">
                <a16:creationId xmlns:a16="http://schemas.microsoft.com/office/drawing/2014/main" id="{5B538B1A-4D35-4F5A-B977-2EC071E306D4}"/>
              </a:ext>
            </a:extLst>
          </p:cNvPr>
          <p:cNvSpPr>
            <a:spLocks noGrp="1"/>
          </p:cNvSpPr>
          <p:nvPr>
            <p:ph type="ftr" sz="quarter" idx="11"/>
          </p:nvPr>
        </p:nvSpPr>
        <p:spPr/>
        <p:txBody>
          <a:bodyPr/>
          <a:lstStyle/>
          <a:p>
            <a:r>
              <a:rPr lang="en-US"/>
              <a:t>MD. MASUDUR RAHMAN</a:t>
            </a:r>
          </a:p>
        </p:txBody>
      </p:sp>
      <p:sp>
        <p:nvSpPr>
          <p:cNvPr id="4" name="Slide Number Placeholder 3">
            <a:extLst>
              <a:ext uri="{FF2B5EF4-FFF2-40B4-BE49-F238E27FC236}">
                <a16:creationId xmlns:a16="http://schemas.microsoft.com/office/drawing/2014/main" id="{A20CAC77-FA49-4329-AA94-ABB5F154BFA7}"/>
              </a:ext>
            </a:extLst>
          </p:cNvPr>
          <p:cNvSpPr>
            <a:spLocks noGrp="1"/>
          </p:cNvSpPr>
          <p:nvPr>
            <p:ph type="sldNum" sz="quarter" idx="12"/>
          </p:nvPr>
        </p:nvSpPr>
        <p:spPr/>
        <p:txBody>
          <a:bodyPr/>
          <a:lstStyle/>
          <a:p>
            <a:fld id="{59ECD748-C2A4-4758-8913-3704B4868429}" type="slidenum">
              <a:rPr lang="en-US" smtClean="0"/>
              <a:t>18</a:t>
            </a:fld>
            <a:endParaRPr lang="en-US"/>
          </a:p>
        </p:txBody>
      </p:sp>
    </p:spTree>
    <p:extLst>
      <p:ext uri="{BB962C8B-B14F-4D97-AF65-F5344CB8AC3E}">
        <p14:creationId xmlns:p14="http://schemas.microsoft.com/office/powerpoint/2010/main" val="23702188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wipe(left)">
                                      <p:cBhvr>
                                        <p:cTn id="7" dur="5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6387">
                                            <p:txEl>
                                              <p:pRg st="0" end="0"/>
                                            </p:txEl>
                                          </p:spTgt>
                                        </p:tgtEl>
                                        <p:attrNameLst>
                                          <p:attrName>style.visibility</p:attrName>
                                        </p:attrNameLst>
                                      </p:cBhvr>
                                      <p:to>
                                        <p:strVal val="visible"/>
                                      </p:to>
                                    </p:set>
                                    <p:animEffect transition="in" filter="wipe(down)">
                                      <p:cBhvr>
                                        <p:cTn id="12" dur="500"/>
                                        <p:tgtEl>
                                          <p:spTgt spid="1638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6387">
                                            <p:txEl>
                                              <p:pRg st="1" end="1"/>
                                            </p:txEl>
                                          </p:spTgt>
                                        </p:tgtEl>
                                        <p:attrNameLst>
                                          <p:attrName>style.visibility</p:attrName>
                                        </p:attrNameLst>
                                      </p:cBhvr>
                                      <p:to>
                                        <p:strVal val="visible"/>
                                      </p:to>
                                    </p:set>
                                    <p:animEffect transition="in" filter="wipe(down)">
                                      <p:cBhvr>
                                        <p:cTn id="17" dur="500"/>
                                        <p:tgtEl>
                                          <p:spTgt spid="1638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6387">
                                            <p:txEl>
                                              <p:pRg st="2" end="2"/>
                                            </p:txEl>
                                          </p:spTgt>
                                        </p:tgtEl>
                                        <p:attrNameLst>
                                          <p:attrName>style.visibility</p:attrName>
                                        </p:attrNameLst>
                                      </p:cBhvr>
                                      <p:to>
                                        <p:strVal val="visible"/>
                                      </p:to>
                                    </p:set>
                                    <p:animEffect transition="in" filter="wipe(down)">
                                      <p:cBhvr>
                                        <p:cTn id="22" dur="500"/>
                                        <p:tgtEl>
                                          <p:spTgt spid="1638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6387">
                                            <p:txEl>
                                              <p:pRg st="3" end="3"/>
                                            </p:txEl>
                                          </p:spTgt>
                                        </p:tgtEl>
                                        <p:attrNameLst>
                                          <p:attrName>style.visibility</p:attrName>
                                        </p:attrNameLst>
                                      </p:cBhvr>
                                      <p:to>
                                        <p:strVal val="visible"/>
                                      </p:to>
                                    </p:set>
                                    <p:animEffect transition="in" filter="wipe(down)">
                                      <p:cBhvr>
                                        <p:cTn id="27" dur="500"/>
                                        <p:tgtEl>
                                          <p:spTgt spid="1638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6387">
                                            <p:txEl>
                                              <p:pRg st="4" end="4"/>
                                            </p:txEl>
                                          </p:spTgt>
                                        </p:tgtEl>
                                        <p:attrNameLst>
                                          <p:attrName>style.visibility</p:attrName>
                                        </p:attrNameLst>
                                      </p:cBhvr>
                                      <p:to>
                                        <p:strVal val="visible"/>
                                      </p:to>
                                    </p:set>
                                    <p:animEffect transition="in" filter="wipe(down)">
                                      <p:cBhvr>
                                        <p:cTn id="32" dur="500"/>
                                        <p:tgtEl>
                                          <p:spTgt spid="1638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6387">
                                            <p:txEl>
                                              <p:pRg st="5" end="5"/>
                                            </p:txEl>
                                          </p:spTgt>
                                        </p:tgtEl>
                                        <p:attrNameLst>
                                          <p:attrName>style.visibility</p:attrName>
                                        </p:attrNameLst>
                                      </p:cBhvr>
                                      <p:to>
                                        <p:strVal val="visible"/>
                                      </p:to>
                                    </p:set>
                                    <p:animEffect transition="in" filter="wipe(down)">
                                      <p:cBhvr>
                                        <p:cTn id="37" dur="500"/>
                                        <p:tgtEl>
                                          <p:spTgt spid="163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nimBg="1"/>
      <p:bldP spid="1638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00">
            <a:alpha val="10000"/>
          </a:srgbClr>
        </a:solidFill>
        <a:effectLst/>
      </p:bgPr>
    </p:bg>
    <p:spTree>
      <p:nvGrpSpPr>
        <p:cNvPr id="1" name=""/>
        <p:cNvGrpSpPr/>
        <p:nvPr/>
      </p:nvGrpSpPr>
      <p:grpSpPr>
        <a:xfrm>
          <a:off x="0" y="0"/>
          <a:ext cx="0" cy="0"/>
          <a:chOff x="0" y="0"/>
          <a:chExt cx="0" cy="0"/>
        </a:xfrm>
      </p:grpSpPr>
      <p:sp>
        <p:nvSpPr>
          <p:cNvPr id="48129" name="WordArt 2" descr="קו אנכי צר"/>
          <p:cNvSpPr>
            <a:spLocks noChangeArrowheads="1" noChangeShapeType="1" noTextEdit="1"/>
          </p:cNvSpPr>
          <p:nvPr/>
        </p:nvSpPr>
        <p:spPr bwMode="auto">
          <a:xfrm>
            <a:off x="609600" y="152401"/>
            <a:ext cx="11049000" cy="1439863"/>
          </a:xfrm>
          <a:custGeom>
            <a:avLst/>
            <a:gdLst>
              <a:gd name="connsiteX0" fmla="*/ 0 w 4535487"/>
              <a:gd name="connsiteY0" fmla="*/ 0 h 1439863"/>
              <a:gd name="connsiteX1" fmla="*/ 4535487 w 4535487"/>
              <a:gd name="connsiteY1" fmla="*/ 0 h 1439863"/>
              <a:gd name="connsiteX2" fmla="*/ 4535487 w 4535487"/>
              <a:gd name="connsiteY2" fmla="*/ 1439863 h 1439863"/>
              <a:gd name="connsiteX3" fmla="*/ 0 w 4535487"/>
              <a:gd name="connsiteY3" fmla="*/ 1439863 h 1439863"/>
              <a:gd name="connsiteX4" fmla="*/ 0 w 4535487"/>
              <a:gd name="connsiteY4" fmla="*/ 0 h 1439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35487" h="1439863">
                <a:moveTo>
                  <a:pt x="0" y="0"/>
                </a:moveTo>
                <a:lnTo>
                  <a:pt x="4535487" y="0"/>
                </a:lnTo>
                <a:lnTo>
                  <a:pt x="4535487" y="1439863"/>
                </a:lnTo>
                <a:lnTo>
                  <a:pt x="0" y="1439863"/>
                </a:lnTo>
                <a:lnTo>
                  <a:pt x="0" y="0"/>
                </a:lnTo>
                <a:close/>
              </a:path>
            </a:pathLst>
          </a:custGeom>
        </p:spPr>
        <p:style>
          <a:lnRef idx="3">
            <a:schemeClr val="lt1"/>
          </a:lnRef>
          <a:fillRef idx="1">
            <a:schemeClr val="dk1"/>
          </a:fillRef>
          <a:effectRef idx="1">
            <a:schemeClr val="dk1"/>
          </a:effectRef>
          <a:fontRef idx="minor">
            <a:schemeClr val="lt1"/>
          </a:fontRef>
        </p:style>
        <p:txBody>
          <a:bodyPr wrap="none" fromWordArt="1">
            <a:prstTxWarp prst="textCurveUp">
              <a:avLst>
                <a:gd name="adj" fmla="val 40356"/>
              </a:avLst>
            </a:prstTxWarp>
          </a:bodyPr>
          <a:lstStyle/>
          <a:p>
            <a:pPr algn="ctr">
              <a:defRPr/>
            </a:pPr>
            <a:r>
              <a:rPr lang="en-US" sz="2400" kern="10" dirty="0">
                <a:ln w="17780" cmpd="sng">
                  <a:solidFill>
                    <a:schemeClr val="accent1">
                      <a:tint val="3000"/>
                    </a:schemeClr>
                  </a:solidFill>
                  <a:prstDash val="solid"/>
                  <a:miter lim="800000"/>
                </a:ln>
                <a:solidFill>
                  <a:schemeClr val="bg1"/>
                </a:solidFill>
                <a:effectLst>
                  <a:outerShdw blurRad="55000" dist="50800" dir="5400000" algn="tl">
                    <a:srgbClr val="000000">
                      <a:alpha val="33000"/>
                    </a:srgbClr>
                  </a:outerShdw>
                </a:effectLst>
                <a:latin typeface="Book Antiqua" pitchFamily="18" charset="0"/>
              </a:rPr>
              <a:t>1st Assignment</a:t>
            </a:r>
            <a:endParaRPr lang="en-GB" sz="2400" dirty="0">
              <a:ln w="17780" cmpd="sng">
                <a:solidFill>
                  <a:schemeClr val="accent1">
                    <a:tint val="3000"/>
                  </a:schemeClr>
                </a:solidFill>
                <a:prstDash val="solid"/>
                <a:miter lim="800000"/>
              </a:ln>
              <a:solidFill>
                <a:schemeClr val="bg1"/>
              </a:solidFill>
              <a:effectLst>
                <a:outerShdw blurRad="55000" dist="50800" dir="5400000" algn="tl">
                  <a:srgbClr val="000000">
                    <a:alpha val="33000"/>
                  </a:srgbClr>
                </a:outerShdw>
              </a:effectLst>
              <a:latin typeface="Book Antiqua" pitchFamily="18" charset="0"/>
            </a:endParaRPr>
          </a:p>
        </p:txBody>
      </p:sp>
      <p:sp>
        <p:nvSpPr>
          <p:cNvPr id="18435" name="Text Box 3"/>
          <p:cNvSpPr txBox="1">
            <a:spLocks noChangeArrowheads="1"/>
          </p:cNvSpPr>
          <p:nvPr/>
        </p:nvSpPr>
        <p:spPr bwMode="auto">
          <a:xfrm>
            <a:off x="609600" y="1752601"/>
            <a:ext cx="11049000" cy="3600986"/>
          </a:xfrm>
          <a:prstGeom prst="rect">
            <a:avLst/>
          </a:prstGeom>
          <a:solidFill>
            <a:schemeClr val="folHlink"/>
          </a:solidFill>
          <a:ln w="9525">
            <a:solidFill>
              <a:schemeClr val="tx2"/>
            </a:solidFill>
            <a:miter lim="800000"/>
            <a:headEnd/>
            <a:tailEnd/>
          </a:ln>
        </p:spPr>
        <p:txBody>
          <a:bodyPr wrap="square">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just" eaLnBrk="1" hangingPunct="1">
              <a:spcBef>
                <a:spcPct val="50000"/>
              </a:spcBef>
            </a:pPr>
            <a:r>
              <a:rPr lang="en-US" sz="2400" i="1" dirty="0">
                <a:solidFill>
                  <a:srgbClr val="FFFF66"/>
                </a:solidFill>
                <a:latin typeface="Book Antiqua" pitchFamily="18" charset="0"/>
              </a:rPr>
              <a:t>Rewrite the following paragraph using </a:t>
            </a:r>
            <a:r>
              <a:rPr lang="en-US" sz="2400" i="1" u="sng" dirty="0">
                <a:solidFill>
                  <a:srgbClr val="FFFF66"/>
                </a:solidFill>
                <a:latin typeface="Book Antiqua" pitchFamily="18" charset="0"/>
              </a:rPr>
              <a:t>at least five</a:t>
            </a:r>
            <a:r>
              <a:rPr lang="en-US" sz="2400" i="1" dirty="0">
                <a:solidFill>
                  <a:srgbClr val="FFFF66"/>
                </a:solidFill>
                <a:latin typeface="Book Antiqua" pitchFamily="18" charset="0"/>
              </a:rPr>
              <a:t> connectors:</a:t>
            </a:r>
          </a:p>
          <a:p>
            <a:pPr algn="just" eaLnBrk="1" hangingPunct="1">
              <a:spcBef>
                <a:spcPct val="50000"/>
              </a:spcBef>
            </a:pPr>
            <a:r>
              <a:rPr lang="en-US" sz="2400" i="1" dirty="0">
                <a:solidFill>
                  <a:srgbClr val="FFFF66"/>
                </a:solidFill>
                <a:latin typeface="Book Antiqua" pitchFamily="18" charset="0"/>
              </a:rPr>
              <a:t>Recycling  is something that is fairly easy to do. Small plastic bottles and glass bottles can be collected . They can be brought to the supermarket . You can get a refund. For bigger plastic bottles, there are places where you can dispose of the bottles. Paper can be recycled. Newspapers can be collected. You can throw them in special  containers.  Newspapers are recycled and used to make “new” paper. You can use both sides of the page when writing. You should try to use plastic bags to a minimum.  You can bring your own bags. This will save on using plastic bags. Recycling is really easy, it’s a matter of habit.</a:t>
            </a:r>
            <a:endParaRPr lang="he-IL" sz="2400" i="1" dirty="0">
              <a:solidFill>
                <a:srgbClr val="FFFF66"/>
              </a:solidFill>
              <a:latin typeface="Book Antiqua" pitchFamily="18" charset="0"/>
            </a:endParaRPr>
          </a:p>
        </p:txBody>
      </p:sp>
      <p:sp>
        <p:nvSpPr>
          <p:cNvPr id="2" name="Date Placeholder 1">
            <a:extLst>
              <a:ext uri="{FF2B5EF4-FFF2-40B4-BE49-F238E27FC236}">
                <a16:creationId xmlns:a16="http://schemas.microsoft.com/office/drawing/2014/main" id="{B05775E2-E89A-4DAB-AFD8-6015ED7F6A2D}"/>
              </a:ext>
            </a:extLst>
          </p:cNvPr>
          <p:cNvSpPr>
            <a:spLocks noGrp="1"/>
          </p:cNvSpPr>
          <p:nvPr>
            <p:ph type="dt" sz="half" idx="10"/>
          </p:nvPr>
        </p:nvSpPr>
        <p:spPr/>
        <p:txBody>
          <a:bodyPr/>
          <a:lstStyle/>
          <a:p>
            <a:fld id="{4C7F59BA-80CB-4A1D-8FF9-503656DF0AD8}" type="datetime1">
              <a:rPr lang="en-US" smtClean="0"/>
              <a:t>9/27/2021</a:t>
            </a:fld>
            <a:endParaRPr lang="en-US"/>
          </a:p>
        </p:txBody>
      </p:sp>
      <p:sp>
        <p:nvSpPr>
          <p:cNvPr id="3" name="Footer Placeholder 2">
            <a:extLst>
              <a:ext uri="{FF2B5EF4-FFF2-40B4-BE49-F238E27FC236}">
                <a16:creationId xmlns:a16="http://schemas.microsoft.com/office/drawing/2014/main" id="{83C91DEF-9663-4C42-ADE3-8025CB68483E}"/>
              </a:ext>
            </a:extLst>
          </p:cNvPr>
          <p:cNvSpPr>
            <a:spLocks noGrp="1"/>
          </p:cNvSpPr>
          <p:nvPr>
            <p:ph type="ftr" sz="quarter" idx="11"/>
          </p:nvPr>
        </p:nvSpPr>
        <p:spPr/>
        <p:txBody>
          <a:bodyPr/>
          <a:lstStyle/>
          <a:p>
            <a:r>
              <a:rPr lang="en-US"/>
              <a:t>MD. MASUDUR RAHMAN</a:t>
            </a:r>
          </a:p>
        </p:txBody>
      </p:sp>
      <p:sp>
        <p:nvSpPr>
          <p:cNvPr id="4" name="Slide Number Placeholder 3">
            <a:extLst>
              <a:ext uri="{FF2B5EF4-FFF2-40B4-BE49-F238E27FC236}">
                <a16:creationId xmlns:a16="http://schemas.microsoft.com/office/drawing/2014/main" id="{91C25F48-8F1D-4AD7-8CD3-03A7C93A60DC}"/>
              </a:ext>
            </a:extLst>
          </p:cNvPr>
          <p:cNvSpPr>
            <a:spLocks noGrp="1"/>
          </p:cNvSpPr>
          <p:nvPr>
            <p:ph type="sldNum" sz="quarter" idx="12"/>
          </p:nvPr>
        </p:nvSpPr>
        <p:spPr/>
        <p:txBody>
          <a:bodyPr/>
          <a:lstStyle/>
          <a:p>
            <a:fld id="{59ECD748-C2A4-4758-8913-3704B4868429}" type="slidenum">
              <a:rPr lang="en-US" smtClean="0"/>
              <a:t>19</a:t>
            </a:fld>
            <a:endParaRPr lang="en-US"/>
          </a:p>
        </p:txBody>
      </p:sp>
    </p:spTree>
    <p:extLst>
      <p:ext uri="{BB962C8B-B14F-4D97-AF65-F5344CB8AC3E}">
        <p14:creationId xmlns:p14="http://schemas.microsoft.com/office/powerpoint/2010/main" val="413364421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8129"/>
                                        </p:tgtEl>
                                        <p:attrNameLst>
                                          <p:attrName>style.visibility</p:attrName>
                                        </p:attrNameLst>
                                      </p:cBhvr>
                                      <p:to>
                                        <p:strVal val="visible"/>
                                      </p:to>
                                    </p:set>
                                    <p:animEffect transition="in" filter="wipe(down)">
                                      <p:cBhvr>
                                        <p:cTn id="7" dur="500"/>
                                        <p:tgtEl>
                                          <p:spTgt spid="4812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8435"/>
                                        </p:tgtEl>
                                        <p:attrNameLst>
                                          <p:attrName>style.visibility</p:attrName>
                                        </p:attrNameLst>
                                      </p:cBhvr>
                                      <p:to>
                                        <p:strVal val="visible"/>
                                      </p:to>
                                    </p:set>
                                    <p:animEffect transition="in" filter="wipe(up)">
                                      <p:cBhvr>
                                        <p:cTn id="12" dur="500"/>
                                        <p:tgtEl>
                                          <p:spTgt spid="184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29" grpId="0" animBg="1"/>
      <p:bldP spid="1843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030A0">
            <a:alpha val="29000"/>
          </a:srgbClr>
        </a:solidFill>
        <a:effectLst/>
      </p:bgPr>
    </p:bg>
    <p:spTree>
      <p:nvGrpSpPr>
        <p:cNvPr id="1" name=""/>
        <p:cNvGrpSpPr/>
        <p:nvPr/>
      </p:nvGrpSpPr>
      <p:grpSpPr>
        <a:xfrm>
          <a:off x="0" y="0"/>
          <a:ext cx="0" cy="0"/>
          <a:chOff x="0" y="0"/>
          <a:chExt cx="0" cy="0"/>
        </a:xfrm>
      </p:grpSpPr>
      <p:sp>
        <p:nvSpPr>
          <p:cNvPr id="10" name="Rectangle 9"/>
          <p:cNvSpPr/>
          <p:nvPr/>
        </p:nvSpPr>
        <p:spPr>
          <a:xfrm>
            <a:off x="139505" y="381000"/>
            <a:ext cx="11811000" cy="2413819"/>
          </a:xfrm>
          <a:prstGeom prst="rect">
            <a:avLst/>
          </a:prstGeom>
          <a:noFill/>
          <a:ln w="28575">
            <a:solidFill>
              <a:srgbClr val="FF0000"/>
            </a:solid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Md. </a:t>
            </a:r>
            <a:r>
              <a:rPr lang="en-US" sz="2800" b="1" dirty="0" err="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Masudur</a:t>
            </a:r>
            <a:r>
              <a:rPr lang="en-US" sz="2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 Rahman</a:t>
            </a:r>
          </a:p>
          <a:p>
            <a:pPr algn="ctr"/>
            <a:r>
              <a:rPr lang="en-US" sz="2800" b="1"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Assistant teacher (</a:t>
            </a:r>
            <a:r>
              <a:rPr lang="en-US" sz="2800" b="1" dirty="0" err="1">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english</a:t>
            </a:r>
            <a:r>
              <a:rPr lang="en-US" sz="2800" b="1"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a:t>
            </a:r>
          </a:p>
          <a:p>
            <a:pPr algn="ctr"/>
            <a:r>
              <a:rPr lang="en-US" sz="2800" b="1" dirty="0" err="1">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Matripith</a:t>
            </a:r>
            <a:r>
              <a:rPr lang="en-US" sz="2800" b="1"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 govt. </a:t>
            </a:r>
          </a:p>
          <a:p>
            <a:pPr algn="ctr"/>
            <a:r>
              <a:rPr lang="en-US" sz="2800" b="1"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Girls’ high school, </a:t>
            </a:r>
          </a:p>
          <a:p>
            <a:pPr algn="ctr"/>
            <a:r>
              <a:rPr lang="en-US" sz="2800" b="1"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Chandpur.</a:t>
            </a:r>
            <a:endParaRPr lang="en-US" sz="2800" cap="all" dirty="0">
              <a:ln w="9000" cmpd="sng">
                <a:solidFill>
                  <a:schemeClr val="accent4">
                    <a:shade val="50000"/>
                    <a:satMod val="120000"/>
                  </a:schemeClr>
                </a:solidFill>
                <a:prstDash val="solid"/>
              </a:ln>
              <a:solidFill>
                <a:schemeClr val="tx1">
                  <a:lumMod val="85000"/>
                  <a:lumOff val="15000"/>
                </a:schemeClr>
              </a:soli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p:txBody>
      </p:sp>
      <p:sp>
        <p:nvSpPr>
          <p:cNvPr id="6" name="Rectangle 5"/>
          <p:cNvSpPr/>
          <p:nvPr/>
        </p:nvSpPr>
        <p:spPr>
          <a:xfrm>
            <a:off x="152400" y="2794819"/>
            <a:ext cx="11811000" cy="3301181"/>
          </a:xfrm>
          <a:prstGeom prst="rect">
            <a:avLst/>
          </a:prstGeom>
          <a:noFill/>
          <a:ln w="57150">
            <a:solidFill>
              <a:srgbClr val="00B050"/>
            </a:solid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i="1" dirty="0">
                <a:solidFill>
                  <a:srgbClr val="002060"/>
                </a:solidFill>
                <a:latin typeface="Times New Roman" pitchFamily="18" charset="0"/>
                <a:cs typeface="Times New Roman" pitchFamily="18" charset="0"/>
              </a:rPr>
              <a:t>Lesson</a:t>
            </a:r>
          </a:p>
          <a:p>
            <a:pPr algn="ctr"/>
            <a:r>
              <a:rPr lang="en-US" sz="2800" i="1" dirty="0">
                <a:solidFill>
                  <a:srgbClr val="002060"/>
                </a:solidFill>
                <a:latin typeface="Times New Roman" pitchFamily="18" charset="0"/>
                <a:cs typeface="Times New Roman" pitchFamily="18" charset="0"/>
              </a:rPr>
              <a:t>ENGLISH GRAMMAR.</a:t>
            </a:r>
          </a:p>
          <a:p>
            <a:pPr algn="ctr"/>
            <a:r>
              <a:rPr lang="en-US" sz="2800" i="1" dirty="0">
                <a:solidFill>
                  <a:srgbClr val="002060"/>
                </a:solidFill>
                <a:latin typeface="Times New Roman" pitchFamily="18" charset="0"/>
                <a:cs typeface="Times New Roman" pitchFamily="18" charset="0"/>
              </a:rPr>
              <a:t>Class : Nine &amp; Ten</a:t>
            </a:r>
          </a:p>
          <a:p>
            <a:pPr algn="ctr"/>
            <a:r>
              <a:rPr lang="en-US" sz="3600" i="1" dirty="0">
                <a:solidFill>
                  <a:srgbClr val="002060"/>
                </a:solidFill>
                <a:latin typeface="Times New Roman" pitchFamily="18" charset="0"/>
                <a:cs typeface="Times New Roman" pitchFamily="18" charset="0"/>
              </a:rPr>
              <a:t>Unit : 9,</a:t>
            </a:r>
            <a:r>
              <a:rPr lang="en-US" sz="3600" b="1" dirty="0">
                <a:solidFill>
                  <a:schemeClr val="tx1"/>
                </a:solidFill>
                <a:latin typeface="Book Antiqua" pitchFamily="18" charset="0"/>
              </a:rPr>
              <a:t> Connectors/Linkers</a:t>
            </a:r>
          </a:p>
          <a:p>
            <a:pPr algn="ctr"/>
            <a:r>
              <a:rPr lang="en-US" sz="3600" i="1" dirty="0">
                <a:solidFill>
                  <a:srgbClr val="002060"/>
                </a:solidFill>
                <a:latin typeface="Times New Roman" pitchFamily="18" charset="0"/>
                <a:cs typeface="Times New Roman" pitchFamily="18" charset="0"/>
              </a:rPr>
              <a:t> </a:t>
            </a:r>
          </a:p>
          <a:p>
            <a:pPr algn="ctr"/>
            <a:r>
              <a:rPr lang="en-US" sz="3600" b="1" dirty="0">
                <a:solidFill>
                  <a:schemeClr val="tx1"/>
                </a:solidFill>
                <a:latin typeface="Book Antiqua" pitchFamily="18" charset="0"/>
              </a:rPr>
              <a:t>That means sentence connectors.</a:t>
            </a:r>
            <a:r>
              <a:rPr lang="en-US" sz="3600" i="1" dirty="0">
                <a:solidFill>
                  <a:srgbClr val="002060"/>
                </a:solidFill>
                <a:latin typeface="Times New Roman" pitchFamily="18" charset="0"/>
                <a:cs typeface="Times New Roman" pitchFamily="18" charset="0"/>
              </a:rPr>
              <a:t>.</a:t>
            </a:r>
          </a:p>
        </p:txBody>
      </p:sp>
      <p:sp>
        <p:nvSpPr>
          <p:cNvPr id="2" name="Date Placeholder 1">
            <a:extLst>
              <a:ext uri="{FF2B5EF4-FFF2-40B4-BE49-F238E27FC236}">
                <a16:creationId xmlns:a16="http://schemas.microsoft.com/office/drawing/2014/main" id="{7EF5B949-53F9-4EF6-B13D-7D4128840224}"/>
              </a:ext>
            </a:extLst>
          </p:cNvPr>
          <p:cNvSpPr>
            <a:spLocks noGrp="1"/>
          </p:cNvSpPr>
          <p:nvPr>
            <p:ph type="dt" sz="half" idx="10"/>
          </p:nvPr>
        </p:nvSpPr>
        <p:spPr/>
        <p:txBody>
          <a:bodyPr/>
          <a:lstStyle/>
          <a:p>
            <a:fld id="{F2696D95-84E3-4DA2-AC81-7F795FD72812}" type="datetime1">
              <a:rPr lang="en-US" smtClean="0"/>
              <a:t>9/27/2021</a:t>
            </a:fld>
            <a:endParaRPr lang="en-US" dirty="0"/>
          </a:p>
        </p:txBody>
      </p:sp>
      <p:sp>
        <p:nvSpPr>
          <p:cNvPr id="3" name="Footer Placeholder 2">
            <a:extLst>
              <a:ext uri="{FF2B5EF4-FFF2-40B4-BE49-F238E27FC236}">
                <a16:creationId xmlns:a16="http://schemas.microsoft.com/office/drawing/2014/main" id="{804113A4-B4C3-4F53-A12B-D31FB44DD3BF}"/>
              </a:ext>
            </a:extLst>
          </p:cNvPr>
          <p:cNvSpPr>
            <a:spLocks noGrp="1"/>
          </p:cNvSpPr>
          <p:nvPr>
            <p:ph type="ftr" sz="quarter" idx="11"/>
          </p:nvPr>
        </p:nvSpPr>
        <p:spPr/>
        <p:txBody>
          <a:bodyPr/>
          <a:lstStyle/>
          <a:p>
            <a:r>
              <a:rPr lang="en-US" dirty="0"/>
              <a:t>MD. MASUDUR RAHMAN</a:t>
            </a:r>
          </a:p>
        </p:txBody>
      </p:sp>
      <p:sp>
        <p:nvSpPr>
          <p:cNvPr id="4" name="Slide Number Placeholder 3">
            <a:extLst>
              <a:ext uri="{FF2B5EF4-FFF2-40B4-BE49-F238E27FC236}">
                <a16:creationId xmlns:a16="http://schemas.microsoft.com/office/drawing/2014/main" id="{B24661D8-DCE5-4F4C-92D6-EE7D50BC47CA}"/>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1+#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B050">
            <a:alpha val="17000"/>
          </a:srgbClr>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838200" y="304800"/>
            <a:ext cx="10744199" cy="503238"/>
          </a:xfrm>
          <a:ln>
            <a:solidFill>
              <a:schemeClr val="tx1"/>
            </a:solidFill>
          </a:ln>
        </p:spPr>
        <p:txBody>
          <a:bodyPr>
            <a:normAutofit fontScale="90000"/>
          </a:bodyPr>
          <a:lstStyle/>
          <a:p>
            <a:pPr eaLnBrk="1" hangingPunct="1"/>
            <a:r>
              <a:rPr lang="en-US" sz="3200" b="1" dirty="0">
                <a:latin typeface="Book Antiqua" pitchFamily="18" charset="0"/>
              </a:rPr>
              <a:t>Assignment1: Possible answers</a:t>
            </a:r>
          </a:p>
        </p:txBody>
      </p:sp>
      <p:sp>
        <p:nvSpPr>
          <p:cNvPr id="136195" name="Text Box 3"/>
          <p:cNvSpPr txBox="1">
            <a:spLocks noChangeArrowheads="1"/>
          </p:cNvSpPr>
          <p:nvPr/>
        </p:nvSpPr>
        <p:spPr bwMode="auto">
          <a:xfrm>
            <a:off x="838201" y="990600"/>
            <a:ext cx="10744200" cy="4401205"/>
          </a:xfrm>
          <a:prstGeom prst="rect">
            <a:avLst/>
          </a:prstGeom>
          <a:noFill/>
          <a:ln w="9525">
            <a:solidFill>
              <a:schemeClr val="tx1"/>
            </a:solidFill>
            <a:miter lim="800000"/>
            <a:headEnd/>
            <a:tailEnd/>
          </a:ln>
          <a:effectLst/>
        </p:spPr>
        <p:txBody>
          <a:bodyPr wrap="square">
            <a:spAutoFit/>
          </a:bodyPr>
          <a:lstStyle/>
          <a:p>
            <a:pPr algn="just">
              <a:spcBef>
                <a:spcPct val="50000"/>
              </a:spcBef>
              <a:defRPr/>
            </a:pPr>
            <a:r>
              <a:rPr lang="en-US" sz="2800" b="1" i="1" dirty="0">
                <a:solidFill>
                  <a:srgbClr val="002060"/>
                </a:solidFill>
                <a:latin typeface="Book Antiqua" pitchFamily="18" charset="0"/>
              </a:rPr>
              <a:t>Recycling  is something that is fairly easy to do. </a:t>
            </a:r>
            <a:r>
              <a:rPr lang="en-US" sz="2800" b="1" i="1" dirty="0">
                <a:solidFill>
                  <a:srgbClr val="C00000"/>
                </a:solidFill>
                <a:latin typeface="Book Antiqua" pitchFamily="18" charset="0"/>
              </a:rPr>
              <a:t>First of all, </a:t>
            </a:r>
            <a:r>
              <a:rPr lang="en-US" sz="2800" b="1" i="1" dirty="0">
                <a:solidFill>
                  <a:srgbClr val="002060"/>
                </a:solidFill>
                <a:latin typeface="Book Antiqua" pitchFamily="18" charset="0"/>
              </a:rPr>
              <a:t>small plastic bottles </a:t>
            </a:r>
            <a:r>
              <a:rPr lang="en-US" sz="2800" b="1" i="1" dirty="0">
                <a:solidFill>
                  <a:schemeClr val="tx2"/>
                </a:solidFill>
                <a:latin typeface="Book Antiqua" pitchFamily="18" charset="0"/>
              </a:rPr>
              <a:t>and</a:t>
            </a:r>
            <a:r>
              <a:rPr lang="en-US" sz="2800" b="1" i="1" dirty="0">
                <a:solidFill>
                  <a:srgbClr val="002060"/>
                </a:solidFill>
                <a:latin typeface="Book Antiqua" pitchFamily="18" charset="0"/>
              </a:rPr>
              <a:t> glass bottles can be collected . </a:t>
            </a:r>
            <a:r>
              <a:rPr lang="en-US" sz="2800" b="1" i="1" dirty="0">
                <a:solidFill>
                  <a:srgbClr val="C00000"/>
                </a:solidFill>
                <a:latin typeface="Book Antiqua" pitchFamily="18" charset="0"/>
              </a:rPr>
              <a:t>For example</a:t>
            </a:r>
            <a:r>
              <a:rPr lang="en-US" sz="2800" b="1" i="1" dirty="0">
                <a:solidFill>
                  <a:schemeClr val="tx2">
                    <a:lumMod val="75000"/>
                  </a:schemeClr>
                </a:solidFill>
                <a:latin typeface="Book Antiqua" pitchFamily="18" charset="0"/>
              </a:rPr>
              <a:t>, </a:t>
            </a:r>
            <a:r>
              <a:rPr lang="en-US" sz="2800" b="1" i="1" dirty="0">
                <a:solidFill>
                  <a:srgbClr val="002060"/>
                </a:solidFill>
                <a:latin typeface="Book Antiqua" pitchFamily="18" charset="0"/>
              </a:rPr>
              <a:t>they can be brought to the supermarket </a:t>
            </a:r>
            <a:r>
              <a:rPr lang="en-US" sz="2800" b="1" i="1" dirty="0">
                <a:solidFill>
                  <a:srgbClr val="C00000"/>
                </a:solidFill>
                <a:latin typeface="Book Antiqua" pitchFamily="18" charset="0"/>
              </a:rPr>
              <a:t>in order to </a:t>
            </a:r>
            <a:r>
              <a:rPr lang="en-US" sz="2800" b="1" i="1" dirty="0">
                <a:solidFill>
                  <a:srgbClr val="002060"/>
                </a:solidFill>
                <a:latin typeface="Book Antiqua" pitchFamily="18" charset="0"/>
              </a:rPr>
              <a:t>get a refund. For bigger plastic bottles, there are places </a:t>
            </a:r>
            <a:r>
              <a:rPr lang="en-US" sz="2800" b="1" i="1" dirty="0">
                <a:solidFill>
                  <a:srgbClr val="C00000"/>
                </a:solidFill>
                <a:latin typeface="Book Antiqua" pitchFamily="18" charset="0"/>
              </a:rPr>
              <a:t>where</a:t>
            </a:r>
            <a:r>
              <a:rPr lang="en-US" sz="2800" b="1" i="1" dirty="0">
                <a:solidFill>
                  <a:srgbClr val="002060"/>
                </a:solidFill>
                <a:latin typeface="Book Antiqua" pitchFamily="18" charset="0"/>
              </a:rPr>
              <a:t> you can dispose of the bottles. </a:t>
            </a:r>
            <a:r>
              <a:rPr lang="en-US" sz="2800" b="1" i="1" dirty="0">
                <a:solidFill>
                  <a:srgbClr val="C00000"/>
                </a:solidFill>
                <a:latin typeface="Book Antiqua" pitchFamily="18" charset="0"/>
              </a:rPr>
              <a:t>Secondly, </a:t>
            </a:r>
            <a:r>
              <a:rPr lang="en-US" sz="2800" b="1" i="1" dirty="0">
                <a:solidFill>
                  <a:srgbClr val="002060"/>
                </a:solidFill>
                <a:latin typeface="Book Antiqua" pitchFamily="18" charset="0"/>
              </a:rPr>
              <a:t>paper can be recycled. Newspapers can be collected </a:t>
            </a:r>
            <a:r>
              <a:rPr lang="en-US" sz="2800" b="1" i="1" dirty="0">
                <a:solidFill>
                  <a:srgbClr val="C00000"/>
                </a:solidFill>
                <a:latin typeface="Book Antiqua" pitchFamily="18" charset="0"/>
              </a:rPr>
              <a:t>and</a:t>
            </a:r>
            <a:r>
              <a:rPr lang="en-US" sz="2800" b="1" i="1" dirty="0">
                <a:solidFill>
                  <a:srgbClr val="002060"/>
                </a:solidFill>
                <a:latin typeface="Book Antiqua" pitchFamily="18" charset="0"/>
              </a:rPr>
              <a:t> thrown in special containers. </a:t>
            </a:r>
            <a:r>
              <a:rPr lang="en-US" sz="2800" b="1" i="1" dirty="0">
                <a:solidFill>
                  <a:srgbClr val="C00000"/>
                </a:solidFill>
                <a:latin typeface="Book Antiqua" pitchFamily="18" charset="0"/>
              </a:rPr>
              <a:t>Then</a:t>
            </a:r>
            <a:r>
              <a:rPr lang="en-US" sz="2800" b="1" i="1" dirty="0">
                <a:solidFill>
                  <a:srgbClr val="002060"/>
                </a:solidFill>
                <a:latin typeface="Book Antiqua" pitchFamily="18" charset="0"/>
              </a:rPr>
              <a:t> newspapers are recycled </a:t>
            </a:r>
            <a:r>
              <a:rPr lang="en-US" sz="2800" b="1" i="1" dirty="0">
                <a:solidFill>
                  <a:srgbClr val="C00000"/>
                </a:solidFill>
                <a:latin typeface="Book Antiqua" pitchFamily="18" charset="0"/>
              </a:rPr>
              <a:t>and</a:t>
            </a:r>
            <a:r>
              <a:rPr lang="en-US" sz="2800" b="1" i="1" dirty="0">
                <a:solidFill>
                  <a:srgbClr val="002060"/>
                </a:solidFill>
                <a:latin typeface="Book Antiqua" pitchFamily="18" charset="0"/>
              </a:rPr>
              <a:t> used to make “new” paper. </a:t>
            </a:r>
            <a:r>
              <a:rPr lang="en-US" sz="2800" b="1" i="1" dirty="0">
                <a:solidFill>
                  <a:srgbClr val="C00000"/>
                </a:solidFill>
                <a:latin typeface="Book Antiqua" pitchFamily="18" charset="0"/>
              </a:rPr>
              <a:t>In addition</a:t>
            </a:r>
            <a:r>
              <a:rPr lang="en-US" sz="2800" b="1" i="1" dirty="0">
                <a:solidFill>
                  <a:schemeClr val="tx2">
                    <a:lumMod val="75000"/>
                  </a:schemeClr>
                </a:solidFill>
                <a:latin typeface="Book Antiqua" pitchFamily="18" charset="0"/>
              </a:rPr>
              <a:t>, </a:t>
            </a:r>
            <a:r>
              <a:rPr lang="en-US" sz="2800" b="1" i="1" dirty="0">
                <a:solidFill>
                  <a:srgbClr val="002060"/>
                </a:solidFill>
                <a:latin typeface="Book Antiqua" pitchFamily="18" charset="0"/>
              </a:rPr>
              <a:t>you can use both sides of the page when writing. </a:t>
            </a:r>
            <a:r>
              <a:rPr lang="en-US" sz="2800" b="1" i="1" dirty="0">
                <a:solidFill>
                  <a:srgbClr val="C00000"/>
                </a:solidFill>
                <a:latin typeface="Book Antiqua" pitchFamily="18" charset="0"/>
              </a:rPr>
              <a:t>Finally, </a:t>
            </a:r>
            <a:r>
              <a:rPr lang="en-US" sz="2800" b="1" i="1" dirty="0">
                <a:solidFill>
                  <a:srgbClr val="002060"/>
                </a:solidFill>
                <a:latin typeface="Book Antiqua" pitchFamily="18" charset="0"/>
              </a:rPr>
              <a:t>you should try to use plastic bags to a minimum.  </a:t>
            </a:r>
            <a:r>
              <a:rPr lang="en-US" sz="2800" b="1" i="1" dirty="0">
                <a:solidFill>
                  <a:srgbClr val="C00000"/>
                </a:solidFill>
                <a:latin typeface="Book Antiqua" pitchFamily="18" charset="0"/>
              </a:rPr>
              <a:t>For instance</a:t>
            </a:r>
            <a:r>
              <a:rPr lang="en-US" sz="2800" b="1" i="1" dirty="0">
                <a:solidFill>
                  <a:schemeClr val="tx2">
                    <a:lumMod val="75000"/>
                  </a:schemeClr>
                </a:solidFill>
                <a:latin typeface="Book Antiqua" pitchFamily="18" charset="0"/>
              </a:rPr>
              <a:t>, </a:t>
            </a:r>
            <a:r>
              <a:rPr lang="en-US" sz="2800" b="1" i="1" dirty="0">
                <a:solidFill>
                  <a:srgbClr val="002060"/>
                </a:solidFill>
                <a:latin typeface="Book Antiqua" pitchFamily="18" charset="0"/>
              </a:rPr>
              <a:t>you can bring your own bags. </a:t>
            </a:r>
            <a:r>
              <a:rPr lang="en-US" sz="2800" b="1" i="1" dirty="0">
                <a:solidFill>
                  <a:srgbClr val="C00000"/>
                </a:solidFill>
                <a:latin typeface="Book Antiqua" pitchFamily="18" charset="0"/>
              </a:rPr>
              <a:t>As a result, </a:t>
            </a:r>
            <a:r>
              <a:rPr lang="en-US" sz="2800" b="1" i="1" dirty="0">
                <a:solidFill>
                  <a:srgbClr val="002060"/>
                </a:solidFill>
                <a:latin typeface="Book Antiqua" pitchFamily="18" charset="0"/>
              </a:rPr>
              <a:t>you will save on</a:t>
            </a:r>
            <a:endParaRPr lang="en-US" sz="2800" b="1" i="1" dirty="0">
              <a:latin typeface="Book Antiqua" pitchFamily="18" charset="0"/>
            </a:endParaRPr>
          </a:p>
        </p:txBody>
      </p:sp>
      <p:sp>
        <p:nvSpPr>
          <p:cNvPr id="2" name="Date Placeholder 1">
            <a:extLst>
              <a:ext uri="{FF2B5EF4-FFF2-40B4-BE49-F238E27FC236}">
                <a16:creationId xmlns:a16="http://schemas.microsoft.com/office/drawing/2014/main" id="{B44F267B-5B7A-46AA-B503-75CD204536F5}"/>
              </a:ext>
            </a:extLst>
          </p:cNvPr>
          <p:cNvSpPr>
            <a:spLocks noGrp="1"/>
          </p:cNvSpPr>
          <p:nvPr>
            <p:ph type="dt" sz="half" idx="10"/>
          </p:nvPr>
        </p:nvSpPr>
        <p:spPr/>
        <p:txBody>
          <a:bodyPr/>
          <a:lstStyle/>
          <a:p>
            <a:fld id="{3C396C77-DDF8-452E-93B4-F9F9E76BC79C}" type="datetime1">
              <a:rPr lang="en-US" smtClean="0"/>
              <a:t>9/27/2021</a:t>
            </a:fld>
            <a:endParaRPr lang="en-US"/>
          </a:p>
        </p:txBody>
      </p:sp>
      <p:sp>
        <p:nvSpPr>
          <p:cNvPr id="3" name="Footer Placeholder 2">
            <a:extLst>
              <a:ext uri="{FF2B5EF4-FFF2-40B4-BE49-F238E27FC236}">
                <a16:creationId xmlns:a16="http://schemas.microsoft.com/office/drawing/2014/main" id="{84DBBB4E-DA9D-4B85-AC0B-1B88FB08303B}"/>
              </a:ext>
            </a:extLst>
          </p:cNvPr>
          <p:cNvSpPr>
            <a:spLocks noGrp="1"/>
          </p:cNvSpPr>
          <p:nvPr>
            <p:ph type="ftr" sz="quarter" idx="11"/>
          </p:nvPr>
        </p:nvSpPr>
        <p:spPr/>
        <p:txBody>
          <a:bodyPr/>
          <a:lstStyle/>
          <a:p>
            <a:r>
              <a:rPr lang="en-US"/>
              <a:t>MD. MASUDUR RAHMAN</a:t>
            </a:r>
          </a:p>
        </p:txBody>
      </p:sp>
      <p:sp>
        <p:nvSpPr>
          <p:cNvPr id="4" name="Slide Number Placeholder 3">
            <a:extLst>
              <a:ext uri="{FF2B5EF4-FFF2-40B4-BE49-F238E27FC236}">
                <a16:creationId xmlns:a16="http://schemas.microsoft.com/office/drawing/2014/main" id="{5431A77D-8F43-4077-A67C-2412FB063501}"/>
              </a:ext>
            </a:extLst>
          </p:cNvPr>
          <p:cNvSpPr>
            <a:spLocks noGrp="1"/>
          </p:cNvSpPr>
          <p:nvPr>
            <p:ph type="sldNum" sz="quarter" idx="12"/>
          </p:nvPr>
        </p:nvSpPr>
        <p:spPr/>
        <p:txBody>
          <a:bodyPr/>
          <a:lstStyle/>
          <a:p>
            <a:fld id="{59ECD748-C2A4-4758-8913-3704B4868429}" type="slidenum">
              <a:rPr lang="en-US" smtClean="0"/>
              <a:t>20</a:t>
            </a:fld>
            <a:endParaRPr lang="en-US"/>
          </a:p>
        </p:txBody>
      </p:sp>
    </p:spTree>
    <p:extLst>
      <p:ext uri="{BB962C8B-B14F-4D97-AF65-F5344CB8AC3E}">
        <p14:creationId xmlns:p14="http://schemas.microsoft.com/office/powerpoint/2010/main" val="121312562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wipe(left)">
                                      <p:cBhvr>
                                        <p:cTn id="7" dur="500"/>
                                        <p:tgtEl>
                                          <p:spTgt spid="1945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6195"/>
                                        </p:tgtEl>
                                        <p:attrNameLst>
                                          <p:attrName>style.visibility</p:attrName>
                                        </p:attrNameLst>
                                      </p:cBhvr>
                                      <p:to>
                                        <p:strVal val="visible"/>
                                      </p:to>
                                    </p:set>
                                    <p:animEffect transition="in" filter="wipe(down)">
                                      <p:cBhvr>
                                        <p:cTn id="12" dur="500"/>
                                        <p:tgtEl>
                                          <p:spTgt spid="136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nimBg="1"/>
      <p:bldP spid="13619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00">
            <a:alpha val="14000"/>
          </a:srgbClr>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a:xfrm>
            <a:off x="914400" y="3505201"/>
            <a:ext cx="9829800" cy="2060575"/>
          </a:xfrm>
        </p:spPr>
        <p:txBody>
          <a:bodyPr>
            <a:normAutofit fontScale="92500" lnSpcReduction="10000"/>
          </a:bodyPr>
          <a:lstStyle/>
          <a:p>
            <a:pPr algn="l" rtl="0" eaLnBrk="1" hangingPunct="1"/>
            <a:r>
              <a:rPr lang="en-US" sz="2800" b="1" dirty="0">
                <a:latin typeface="Book Antiqua" pitchFamily="18" charset="0"/>
              </a:rPr>
              <a:t>Write a paragraph explaining a recent decision you’ve made, and the reasons behind it.</a:t>
            </a:r>
          </a:p>
          <a:p>
            <a:pPr algn="l" rtl="0" eaLnBrk="1" hangingPunct="1"/>
            <a:r>
              <a:rPr lang="en-US" sz="2800" b="1" dirty="0">
                <a:latin typeface="Book Antiqua" pitchFamily="18" charset="0"/>
              </a:rPr>
              <a:t>Use at least four connectors.</a:t>
            </a:r>
          </a:p>
          <a:p>
            <a:pPr algn="l" rtl="0" eaLnBrk="1" hangingPunct="1"/>
            <a:r>
              <a:rPr lang="en-US" sz="2800" b="1" dirty="0">
                <a:latin typeface="Book Antiqua" pitchFamily="18" charset="0"/>
              </a:rPr>
              <a:t>If you’d like me to correct it and give you feedback, hand it in to me.</a:t>
            </a:r>
          </a:p>
        </p:txBody>
      </p:sp>
      <p:sp>
        <p:nvSpPr>
          <p:cNvPr id="52227" name="WordArt 3" descr="קו אנכי צר"/>
          <p:cNvSpPr>
            <a:spLocks noChangeArrowheads="1" noChangeShapeType="1" noTextEdit="1"/>
          </p:cNvSpPr>
          <p:nvPr/>
        </p:nvSpPr>
        <p:spPr bwMode="auto">
          <a:xfrm>
            <a:off x="2362200" y="1676400"/>
            <a:ext cx="7543800" cy="1295400"/>
          </a:xfrm>
          <a:prstGeom prst="rect">
            <a:avLst/>
          </a:prstGeom>
          <a:effectLst>
            <a:outerShdw blurRad="76200" dir="18900000" sy="23000" kx="-1200000" algn="bl" rotWithShape="0">
              <a:prstClr val="black">
                <a:alpha val="20000"/>
              </a:prstClr>
            </a:outerShdw>
          </a:effectLst>
        </p:spPr>
        <p:txBody>
          <a:bodyPr wrap="none" fromWordArt="1">
            <a:prstTxWarp prst="textCurveUp">
              <a:avLst>
                <a:gd name="adj" fmla="val 40356"/>
              </a:avLst>
            </a:prstTxWarp>
          </a:bodyPr>
          <a:lstStyle/>
          <a:p>
            <a:pPr algn="ctr">
              <a:defRPr/>
            </a:pPr>
            <a:r>
              <a:rPr lang="en-US" sz="3600" kern="10" dirty="0">
                <a:ln w="12700">
                  <a:solidFill>
                    <a:srgbClr val="000000"/>
                  </a:solidFill>
                  <a:round/>
                  <a:headEnd/>
                  <a:tailEnd/>
                </a:ln>
                <a:solidFill>
                  <a:schemeClr val="accent5">
                    <a:lumMod val="25000"/>
                  </a:schemeClr>
                </a:solidFill>
                <a:effectLst>
                  <a:outerShdw dist="45791" dir="2021404" algn="ctr" rotWithShape="0">
                    <a:srgbClr val="808080">
                      <a:alpha val="79999"/>
                    </a:srgbClr>
                  </a:outerShdw>
                </a:effectLst>
                <a:latin typeface="Arial Black"/>
              </a:rPr>
              <a:t>Home </a:t>
            </a:r>
            <a:r>
              <a:rPr lang="en-US" sz="3600" kern="10" dirty="0">
                <a:ln w="18000">
                  <a:solidFill>
                    <a:schemeClr val="accent2">
                      <a:satMod val="140000"/>
                    </a:schemeClr>
                  </a:solidFill>
                  <a:prstDash val="solid"/>
                  <a:miter lim="800000"/>
                </a:ln>
                <a:solidFill>
                  <a:schemeClr val="accent5">
                    <a:lumMod val="25000"/>
                  </a:schemeClr>
                </a:solidFill>
                <a:effectLst>
                  <a:outerShdw blurRad="25500" dist="23000" dir="7020000" algn="tl">
                    <a:srgbClr val="000000">
                      <a:alpha val="50000"/>
                    </a:srgbClr>
                  </a:outerShdw>
                </a:effectLst>
                <a:latin typeface="Arial Black"/>
              </a:rPr>
              <a:t>Assignment</a:t>
            </a:r>
            <a:endParaRPr lang="he-IL" sz="3600" kern="10" dirty="0">
              <a:ln w="12700">
                <a:solidFill>
                  <a:srgbClr val="000000"/>
                </a:solidFill>
                <a:round/>
                <a:headEnd/>
                <a:tailEnd/>
              </a:ln>
              <a:solidFill>
                <a:schemeClr val="accent5">
                  <a:lumMod val="25000"/>
                </a:schemeClr>
              </a:solidFill>
              <a:effectLst>
                <a:outerShdw dist="45791" dir="2021404" algn="ctr" rotWithShape="0">
                  <a:srgbClr val="808080">
                    <a:alpha val="79999"/>
                  </a:srgbClr>
                </a:outerShdw>
              </a:effectLst>
              <a:latin typeface="Arial Black"/>
            </a:endParaRPr>
          </a:p>
        </p:txBody>
      </p:sp>
      <p:sp>
        <p:nvSpPr>
          <p:cNvPr id="2" name="Date Placeholder 1">
            <a:extLst>
              <a:ext uri="{FF2B5EF4-FFF2-40B4-BE49-F238E27FC236}">
                <a16:creationId xmlns:a16="http://schemas.microsoft.com/office/drawing/2014/main" id="{9379EB5F-3DBA-43E5-B572-A8C3C85CEF03}"/>
              </a:ext>
            </a:extLst>
          </p:cNvPr>
          <p:cNvSpPr>
            <a:spLocks noGrp="1"/>
          </p:cNvSpPr>
          <p:nvPr>
            <p:ph type="dt" sz="half" idx="10"/>
          </p:nvPr>
        </p:nvSpPr>
        <p:spPr/>
        <p:txBody>
          <a:bodyPr/>
          <a:lstStyle/>
          <a:p>
            <a:fld id="{35ADDDDE-E097-4D60-BBCB-D08001D03414}" type="datetime1">
              <a:rPr lang="en-US" smtClean="0"/>
              <a:t>9/27/2021</a:t>
            </a:fld>
            <a:endParaRPr lang="en-US"/>
          </a:p>
        </p:txBody>
      </p:sp>
      <p:sp>
        <p:nvSpPr>
          <p:cNvPr id="3" name="Footer Placeholder 2">
            <a:extLst>
              <a:ext uri="{FF2B5EF4-FFF2-40B4-BE49-F238E27FC236}">
                <a16:creationId xmlns:a16="http://schemas.microsoft.com/office/drawing/2014/main" id="{C6AB85CD-5DCE-4EB7-BFDC-5685F6CA8A56}"/>
              </a:ext>
            </a:extLst>
          </p:cNvPr>
          <p:cNvSpPr>
            <a:spLocks noGrp="1"/>
          </p:cNvSpPr>
          <p:nvPr>
            <p:ph type="ftr" sz="quarter" idx="11"/>
          </p:nvPr>
        </p:nvSpPr>
        <p:spPr/>
        <p:txBody>
          <a:bodyPr/>
          <a:lstStyle/>
          <a:p>
            <a:r>
              <a:rPr lang="en-US"/>
              <a:t>MD. MASUDUR RAHMAN</a:t>
            </a:r>
          </a:p>
        </p:txBody>
      </p:sp>
      <p:sp>
        <p:nvSpPr>
          <p:cNvPr id="4" name="Slide Number Placeholder 3">
            <a:extLst>
              <a:ext uri="{FF2B5EF4-FFF2-40B4-BE49-F238E27FC236}">
                <a16:creationId xmlns:a16="http://schemas.microsoft.com/office/drawing/2014/main" id="{76F7593E-F59F-4338-AC65-DB7938DB6CE0}"/>
              </a:ext>
            </a:extLst>
          </p:cNvPr>
          <p:cNvSpPr>
            <a:spLocks noGrp="1"/>
          </p:cNvSpPr>
          <p:nvPr>
            <p:ph type="sldNum" sz="quarter" idx="12"/>
          </p:nvPr>
        </p:nvSpPr>
        <p:spPr/>
        <p:txBody>
          <a:bodyPr/>
          <a:lstStyle/>
          <a:p>
            <a:fld id="{59ECD748-C2A4-4758-8913-3704B4868429}" type="slidenum">
              <a:rPr lang="en-US" smtClean="0"/>
              <a:t>21</a:t>
            </a:fld>
            <a:endParaRPr lang="en-US"/>
          </a:p>
        </p:txBody>
      </p:sp>
    </p:spTree>
    <p:extLst>
      <p:ext uri="{BB962C8B-B14F-4D97-AF65-F5344CB8AC3E}">
        <p14:creationId xmlns:p14="http://schemas.microsoft.com/office/powerpoint/2010/main" val="204060840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2227"/>
                                        </p:tgtEl>
                                        <p:attrNameLst>
                                          <p:attrName>style.visibility</p:attrName>
                                        </p:attrNameLst>
                                      </p:cBhvr>
                                      <p:to>
                                        <p:strVal val="visible"/>
                                      </p:to>
                                    </p:set>
                                    <p:animEffect transition="in" filter="wipe(left)">
                                      <p:cBhvr>
                                        <p:cTn id="7" dur="500"/>
                                        <p:tgtEl>
                                          <p:spTgt spid="5222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20482">
                                            <p:txEl>
                                              <p:pRg st="0" end="0"/>
                                            </p:txEl>
                                          </p:spTgt>
                                        </p:tgtEl>
                                        <p:attrNameLst>
                                          <p:attrName>style.visibility</p:attrName>
                                        </p:attrNameLst>
                                      </p:cBhvr>
                                      <p:to>
                                        <p:strVal val="visible"/>
                                      </p:to>
                                    </p:set>
                                    <p:animEffect transition="in" filter="wipe(right)">
                                      <p:cBhvr>
                                        <p:cTn id="12" dur="500"/>
                                        <p:tgtEl>
                                          <p:spTgt spid="2048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20482">
                                            <p:txEl>
                                              <p:pRg st="1" end="1"/>
                                            </p:txEl>
                                          </p:spTgt>
                                        </p:tgtEl>
                                        <p:attrNameLst>
                                          <p:attrName>style.visibility</p:attrName>
                                        </p:attrNameLst>
                                      </p:cBhvr>
                                      <p:to>
                                        <p:strVal val="visible"/>
                                      </p:to>
                                    </p:set>
                                    <p:animEffect transition="in" filter="wipe(right)">
                                      <p:cBhvr>
                                        <p:cTn id="17" dur="500"/>
                                        <p:tgtEl>
                                          <p:spTgt spid="2048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20482">
                                            <p:txEl>
                                              <p:pRg st="2" end="2"/>
                                            </p:txEl>
                                          </p:spTgt>
                                        </p:tgtEl>
                                        <p:attrNameLst>
                                          <p:attrName>style.visibility</p:attrName>
                                        </p:attrNameLst>
                                      </p:cBhvr>
                                      <p:to>
                                        <p:strVal val="visible"/>
                                      </p:to>
                                    </p:set>
                                    <p:animEffect transition="in" filter="wipe(right)">
                                      <p:cBhvr>
                                        <p:cTn id="22" dur="500"/>
                                        <p:tgtEl>
                                          <p:spTgt spid="2048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build="p"/>
      <p:bldP spid="52227"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0000">
            <a:alpha val="16000"/>
          </a:srgbClr>
        </a:solidFill>
        <a:effectLst/>
      </p:bgPr>
    </p:bg>
    <p:spTree>
      <p:nvGrpSpPr>
        <p:cNvPr id="1" name=""/>
        <p:cNvGrpSpPr/>
        <p:nvPr/>
      </p:nvGrpSpPr>
      <p:grpSpPr>
        <a:xfrm>
          <a:off x="0" y="0"/>
          <a:ext cx="0" cy="0"/>
          <a:chOff x="0" y="0"/>
          <a:chExt cx="0" cy="0"/>
        </a:xfrm>
      </p:grpSpPr>
      <p:sp>
        <p:nvSpPr>
          <p:cNvPr id="4" name="TextBox 3"/>
          <p:cNvSpPr txBox="1"/>
          <p:nvPr/>
        </p:nvSpPr>
        <p:spPr>
          <a:xfrm>
            <a:off x="1752600" y="1066801"/>
            <a:ext cx="8686800" cy="4532531"/>
          </a:xfrm>
          <a:prstGeom prst="rect">
            <a:avLst/>
          </a:prstGeom>
          <a:noFill/>
        </p:spPr>
        <p:txBody>
          <a:bodyPr wrap="square" rtlCol="0">
            <a:prstTxWarp prst="textWave1">
              <a:avLst/>
            </a:prstTxWarp>
            <a:spAutoFit/>
          </a:bodyPr>
          <a:lstStyle/>
          <a:p>
            <a:pPr algn="ctr"/>
            <a:r>
              <a:rPr lang="en-US" sz="3600" b="1" dirty="0">
                <a:latin typeface="Book Antiqua" pitchFamily="18" charset="0"/>
              </a:rPr>
              <a:t>Thank you all.</a:t>
            </a:r>
          </a:p>
        </p:txBody>
      </p:sp>
      <p:sp>
        <p:nvSpPr>
          <p:cNvPr id="3" name="Date Placeholder 2">
            <a:extLst>
              <a:ext uri="{FF2B5EF4-FFF2-40B4-BE49-F238E27FC236}">
                <a16:creationId xmlns:a16="http://schemas.microsoft.com/office/drawing/2014/main" id="{E69F2F55-906D-421C-A3C0-3609F9D86326}"/>
              </a:ext>
            </a:extLst>
          </p:cNvPr>
          <p:cNvSpPr>
            <a:spLocks noGrp="1"/>
          </p:cNvSpPr>
          <p:nvPr>
            <p:ph type="dt" sz="half" idx="10"/>
          </p:nvPr>
        </p:nvSpPr>
        <p:spPr/>
        <p:txBody>
          <a:bodyPr/>
          <a:lstStyle/>
          <a:p>
            <a:fld id="{A863DCA7-385B-4AA4-B0F7-15297AF53F1B}" type="datetime1">
              <a:rPr lang="en-US" smtClean="0"/>
              <a:t>9/27/2021</a:t>
            </a:fld>
            <a:endParaRPr lang="en-US"/>
          </a:p>
        </p:txBody>
      </p:sp>
      <p:sp>
        <p:nvSpPr>
          <p:cNvPr id="5" name="Footer Placeholder 4">
            <a:extLst>
              <a:ext uri="{FF2B5EF4-FFF2-40B4-BE49-F238E27FC236}">
                <a16:creationId xmlns:a16="http://schemas.microsoft.com/office/drawing/2014/main" id="{A83842DA-8D17-40ED-A24E-EEB84F8D8573}"/>
              </a:ext>
            </a:extLst>
          </p:cNvPr>
          <p:cNvSpPr>
            <a:spLocks noGrp="1"/>
          </p:cNvSpPr>
          <p:nvPr>
            <p:ph type="ftr" sz="quarter" idx="11"/>
          </p:nvPr>
        </p:nvSpPr>
        <p:spPr/>
        <p:txBody>
          <a:bodyPr/>
          <a:lstStyle/>
          <a:p>
            <a:r>
              <a:rPr lang="en-US"/>
              <a:t>MD. MASUDUR RAHMAN</a:t>
            </a:r>
          </a:p>
        </p:txBody>
      </p:sp>
      <p:sp>
        <p:nvSpPr>
          <p:cNvPr id="6" name="Slide Number Placeholder 5">
            <a:extLst>
              <a:ext uri="{FF2B5EF4-FFF2-40B4-BE49-F238E27FC236}">
                <a16:creationId xmlns:a16="http://schemas.microsoft.com/office/drawing/2014/main" id="{CB190435-48B6-4F1B-8D78-214116A218F1}"/>
              </a:ext>
            </a:extLst>
          </p:cNvPr>
          <p:cNvSpPr>
            <a:spLocks noGrp="1"/>
          </p:cNvSpPr>
          <p:nvPr>
            <p:ph type="sldNum" sz="quarter" idx="12"/>
          </p:nvPr>
        </p:nvSpPr>
        <p:spPr/>
        <p:txBody>
          <a:bodyPr/>
          <a:lstStyle/>
          <a:p>
            <a:fld id="{59ECD748-C2A4-4758-8913-3704B4868429}" type="slidenum">
              <a:rPr lang="en-US" smtClean="0"/>
              <a:t>22</a:t>
            </a:fld>
            <a:endParaRPr lang="en-US"/>
          </a:p>
        </p:txBody>
      </p:sp>
    </p:spTree>
    <p:extLst>
      <p:ext uri="{BB962C8B-B14F-4D97-AF65-F5344CB8AC3E}">
        <p14:creationId xmlns:p14="http://schemas.microsoft.com/office/powerpoint/2010/main" val="317309965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2D050">
            <a:alpha val="46000"/>
          </a:srgb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b="8095"/>
          <a:stretch/>
        </p:blipFill>
        <p:spPr>
          <a:xfrm>
            <a:off x="1828800" y="304800"/>
            <a:ext cx="8534400" cy="5257800"/>
          </a:xfrm>
          <a:prstGeom prst="rect">
            <a:avLst/>
          </a:prstGeom>
          <a:ln>
            <a:solidFill>
              <a:schemeClr val="tx1"/>
            </a:solidFill>
          </a:ln>
        </p:spPr>
      </p:pic>
      <p:sp>
        <p:nvSpPr>
          <p:cNvPr id="5" name="TextBox 4"/>
          <p:cNvSpPr txBox="1"/>
          <p:nvPr/>
        </p:nvSpPr>
        <p:spPr>
          <a:xfrm>
            <a:off x="1828801" y="5715001"/>
            <a:ext cx="8534399" cy="954107"/>
          </a:xfrm>
          <a:prstGeom prst="rect">
            <a:avLst/>
          </a:prstGeom>
          <a:noFill/>
          <a:ln>
            <a:solidFill>
              <a:schemeClr val="tx1"/>
            </a:solidFill>
          </a:ln>
        </p:spPr>
        <p:txBody>
          <a:bodyPr wrap="square" rtlCol="0">
            <a:spAutoFit/>
          </a:bodyPr>
          <a:lstStyle/>
          <a:p>
            <a:pPr algn="ctr"/>
            <a:r>
              <a:rPr lang="en-US" sz="2800" b="1" dirty="0">
                <a:latin typeface="Book Antiqua" pitchFamily="18" charset="0"/>
              </a:rPr>
              <a:t>If there is a bridge on the canal, people can </a:t>
            </a:r>
          </a:p>
          <a:p>
            <a:pPr algn="ctr"/>
            <a:r>
              <a:rPr lang="en-US" sz="2800" b="1" dirty="0">
                <a:latin typeface="Book Antiqua" pitchFamily="18" charset="0"/>
              </a:rPr>
              <a:t>easily connect with the people of other side.</a:t>
            </a:r>
          </a:p>
        </p:txBody>
      </p:sp>
      <p:sp>
        <p:nvSpPr>
          <p:cNvPr id="2" name="Date Placeholder 1">
            <a:extLst>
              <a:ext uri="{FF2B5EF4-FFF2-40B4-BE49-F238E27FC236}">
                <a16:creationId xmlns:a16="http://schemas.microsoft.com/office/drawing/2014/main" id="{3369350E-A861-47FE-B2C3-380FB044D7A3}"/>
              </a:ext>
            </a:extLst>
          </p:cNvPr>
          <p:cNvSpPr>
            <a:spLocks noGrp="1"/>
          </p:cNvSpPr>
          <p:nvPr>
            <p:ph type="dt" sz="half" idx="10"/>
          </p:nvPr>
        </p:nvSpPr>
        <p:spPr/>
        <p:txBody>
          <a:bodyPr/>
          <a:lstStyle/>
          <a:p>
            <a:fld id="{5E0A8C6E-EDCC-4686-96BE-F8AF6A7B7EF7}" type="datetime1">
              <a:rPr lang="en-US" smtClean="0"/>
              <a:t>9/27/2021</a:t>
            </a:fld>
            <a:endParaRPr lang="en-US"/>
          </a:p>
        </p:txBody>
      </p:sp>
      <p:sp>
        <p:nvSpPr>
          <p:cNvPr id="3" name="Footer Placeholder 2">
            <a:extLst>
              <a:ext uri="{FF2B5EF4-FFF2-40B4-BE49-F238E27FC236}">
                <a16:creationId xmlns:a16="http://schemas.microsoft.com/office/drawing/2014/main" id="{B7AA8075-B7EE-4276-BA3F-0C043BCCCC38}"/>
              </a:ext>
            </a:extLst>
          </p:cNvPr>
          <p:cNvSpPr>
            <a:spLocks noGrp="1"/>
          </p:cNvSpPr>
          <p:nvPr>
            <p:ph type="ftr" sz="quarter" idx="11"/>
          </p:nvPr>
        </p:nvSpPr>
        <p:spPr/>
        <p:txBody>
          <a:bodyPr/>
          <a:lstStyle/>
          <a:p>
            <a:r>
              <a:rPr lang="en-US"/>
              <a:t>MD. MASUDUR RAHMAN</a:t>
            </a:r>
          </a:p>
        </p:txBody>
      </p:sp>
      <p:sp>
        <p:nvSpPr>
          <p:cNvPr id="6" name="Slide Number Placeholder 5">
            <a:extLst>
              <a:ext uri="{FF2B5EF4-FFF2-40B4-BE49-F238E27FC236}">
                <a16:creationId xmlns:a16="http://schemas.microsoft.com/office/drawing/2014/main" id="{E56034DE-564D-4DCE-932E-19C2CDBC8F26}"/>
              </a:ext>
            </a:extLst>
          </p:cNvPr>
          <p:cNvSpPr>
            <a:spLocks noGrp="1"/>
          </p:cNvSpPr>
          <p:nvPr>
            <p:ph type="sldNum" sz="quarter" idx="12"/>
          </p:nvPr>
        </p:nvSpPr>
        <p:spPr/>
        <p:txBody>
          <a:bodyPr/>
          <a:lstStyle/>
          <a:p>
            <a:fld id="{59ECD748-C2A4-4758-8913-3704B4868429}" type="slidenum">
              <a:rPr lang="en-US" smtClean="0"/>
              <a:t>3</a:t>
            </a:fld>
            <a:endParaRPr lang="en-US"/>
          </a:p>
        </p:txBody>
      </p:sp>
    </p:spTree>
    <p:extLst>
      <p:ext uri="{BB962C8B-B14F-4D97-AF65-F5344CB8AC3E}">
        <p14:creationId xmlns:p14="http://schemas.microsoft.com/office/powerpoint/2010/main" val="211248578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F0">
            <a:alpha val="28000"/>
          </a:srgbClr>
        </a:solidFill>
        <a:effectLst/>
      </p:bgPr>
    </p:bg>
    <p:spTree>
      <p:nvGrpSpPr>
        <p:cNvPr id="1" name=""/>
        <p:cNvGrpSpPr/>
        <p:nvPr/>
      </p:nvGrpSpPr>
      <p:grpSpPr>
        <a:xfrm>
          <a:off x="0" y="0"/>
          <a:ext cx="0" cy="0"/>
          <a:chOff x="0" y="0"/>
          <a:chExt cx="0" cy="0"/>
        </a:xfrm>
      </p:grpSpPr>
      <p:sp>
        <p:nvSpPr>
          <p:cNvPr id="2" name="Flowchart: Alternate Process 1"/>
          <p:cNvSpPr/>
          <p:nvPr/>
        </p:nvSpPr>
        <p:spPr>
          <a:xfrm>
            <a:off x="2380342" y="1143000"/>
            <a:ext cx="7525658" cy="838200"/>
          </a:xfrm>
          <a:prstGeom prst="flowChartAlternateProcess">
            <a:avLst/>
          </a:prstGeom>
          <a:ln>
            <a:solidFill>
              <a:schemeClr val="tx1"/>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3200" b="1" dirty="0">
                <a:solidFill>
                  <a:schemeClr val="tx1"/>
                </a:solidFill>
                <a:latin typeface="Book Antiqua" pitchFamily="18" charset="0"/>
              </a:rPr>
              <a:t>Learning outcomes</a:t>
            </a:r>
          </a:p>
        </p:txBody>
      </p:sp>
      <p:sp>
        <p:nvSpPr>
          <p:cNvPr id="3" name="Rounded Rectangle 2"/>
          <p:cNvSpPr/>
          <p:nvPr/>
        </p:nvSpPr>
        <p:spPr>
          <a:xfrm>
            <a:off x="1219200" y="2438400"/>
            <a:ext cx="10515600" cy="32766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2800" b="1" dirty="0">
                <a:latin typeface="Book Antiqua" pitchFamily="18" charset="0"/>
              </a:rPr>
              <a:t>After completing this lesson, we will be able to –</a:t>
            </a:r>
          </a:p>
          <a:p>
            <a:r>
              <a:rPr lang="en-US" sz="2800" b="1" dirty="0">
                <a:latin typeface="Book Antiqua" pitchFamily="18" charset="0"/>
              </a:rPr>
              <a:t>1. define connectors,</a:t>
            </a:r>
          </a:p>
          <a:p>
            <a:r>
              <a:rPr lang="en-US" sz="2800" b="1" dirty="0">
                <a:latin typeface="Book Antiqua" pitchFamily="18" charset="0"/>
              </a:rPr>
              <a:t>2. identify connectors,</a:t>
            </a:r>
          </a:p>
          <a:p>
            <a:r>
              <a:rPr lang="en-US" sz="2800" b="1" dirty="0">
                <a:latin typeface="Book Antiqua" pitchFamily="18" charset="0"/>
              </a:rPr>
              <a:t>3. use connectors to </a:t>
            </a:r>
            <a:r>
              <a:rPr lang="en-US" sz="2800" b="1">
                <a:latin typeface="Book Antiqua" pitchFamily="18" charset="0"/>
              </a:rPr>
              <a:t>connect sentences.</a:t>
            </a:r>
            <a:endParaRPr lang="en-US" sz="2800" b="1" dirty="0">
              <a:latin typeface="Book Antiqua" pitchFamily="18" charset="0"/>
            </a:endParaRPr>
          </a:p>
        </p:txBody>
      </p:sp>
      <p:sp>
        <p:nvSpPr>
          <p:cNvPr id="4" name="Date Placeholder 3">
            <a:extLst>
              <a:ext uri="{FF2B5EF4-FFF2-40B4-BE49-F238E27FC236}">
                <a16:creationId xmlns:a16="http://schemas.microsoft.com/office/drawing/2014/main" id="{576ACB6C-9E2A-44BE-BC77-2F11002680CA}"/>
              </a:ext>
            </a:extLst>
          </p:cNvPr>
          <p:cNvSpPr>
            <a:spLocks noGrp="1"/>
          </p:cNvSpPr>
          <p:nvPr>
            <p:ph type="dt" sz="half" idx="10"/>
          </p:nvPr>
        </p:nvSpPr>
        <p:spPr/>
        <p:txBody>
          <a:bodyPr/>
          <a:lstStyle/>
          <a:p>
            <a:fld id="{8091B1EF-9B6D-48E5-831E-5F6A4EF681A0}" type="datetime1">
              <a:rPr lang="en-US" smtClean="0"/>
              <a:t>9/27/2021</a:t>
            </a:fld>
            <a:endParaRPr lang="en-US"/>
          </a:p>
        </p:txBody>
      </p:sp>
      <p:sp>
        <p:nvSpPr>
          <p:cNvPr id="5" name="Footer Placeholder 4">
            <a:extLst>
              <a:ext uri="{FF2B5EF4-FFF2-40B4-BE49-F238E27FC236}">
                <a16:creationId xmlns:a16="http://schemas.microsoft.com/office/drawing/2014/main" id="{4D87C6F2-3E6D-4BB0-97B5-B992D0BE4CD1}"/>
              </a:ext>
            </a:extLst>
          </p:cNvPr>
          <p:cNvSpPr>
            <a:spLocks noGrp="1"/>
          </p:cNvSpPr>
          <p:nvPr>
            <p:ph type="ftr" sz="quarter" idx="11"/>
          </p:nvPr>
        </p:nvSpPr>
        <p:spPr/>
        <p:txBody>
          <a:bodyPr/>
          <a:lstStyle/>
          <a:p>
            <a:r>
              <a:rPr lang="en-US"/>
              <a:t>MD. MASUDUR RAHMAN</a:t>
            </a:r>
          </a:p>
        </p:txBody>
      </p:sp>
      <p:sp>
        <p:nvSpPr>
          <p:cNvPr id="6" name="Slide Number Placeholder 5">
            <a:extLst>
              <a:ext uri="{FF2B5EF4-FFF2-40B4-BE49-F238E27FC236}">
                <a16:creationId xmlns:a16="http://schemas.microsoft.com/office/drawing/2014/main" id="{B694900D-0CC9-4603-97AE-CF7D7803348F}"/>
              </a:ext>
            </a:extLst>
          </p:cNvPr>
          <p:cNvSpPr>
            <a:spLocks noGrp="1"/>
          </p:cNvSpPr>
          <p:nvPr>
            <p:ph type="sldNum" sz="quarter" idx="12"/>
          </p:nvPr>
        </p:nvSpPr>
        <p:spPr/>
        <p:txBody>
          <a:bodyPr/>
          <a:lstStyle/>
          <a:p>
            <a:fld id="{59ECD748-C2A4-4758-8913-3704B4868429}" type="slidenum">
              <a:rPr lang="en-US" smtClean="0"/>
              <a:t>4</a:t>
            </a:fld>
            <a:endParaRPr lang="en-US"/>
          </a:p>
        </p:txBody>
      </p:sp>
    </p:spTree>
    <p:extLst>
      <p:ext uri="{BB962C8B-B14F-4D97-AF65-F5344CB8AC3E}">
        <p14:creationId xmlns:p14="http://schemas.microsoft.com/office/powerpoint/2010/main" val="76760978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2060">
            <a:alpha val="29000"/>
          </a:srgbClr>
        </a:solidFill>
        <a:effectLst/>
      </p:bgPr>
    </p:bg>
    <p:spTree>
      <p:nvGrpSpPr>
        <p:cNvPr id="1" name=""/>
        <p:cNvGrpSpPr/>
        <p:nvPr/>
      </p:nvGrpSpPr>
      <p:grpSpPr>
        <a:xfrm>
          <a:off x="0" y="0"/>
          <a:ext cx="0" cy="0"/>
          <a:chOff x="0" y="0"/>
          <a:chExt cx="0" cy="0"/>
        </a:xfrm>
      </p:grpSpPr>
      <p:sp>
        <p:nvSpPr>
          <p:cNvPr id="2" name="Down Arrow Callout 1"/>
          <p:cNvSpPr/>
          <p:nvPr/>
        </p:nvSpPr>
        <p:spPr>
          <a:xfrm>
            <a:off x="228600" y="1295400"/>
            <a:ext cx="11582400" cy="2057400"/>
          </a:xfrm>
          <a:prstGeom prst="downArrowCallout">
            <a:avLst>
              <a:gd name="adj1" fmla="val 45238"/>
              <a:gd name="adj2" fmla="val 44643"/>
              <a:gd name="adj3" fmla="val 25000"/>
              <a:gd name="adj4" fmla="val 56930"/>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3200" b="1" dirty="0">
                <a:latin typeface="Book Antiqua" pitchFamily="18" charset="0"/>
              </a:rPr>
              <a:t>What is connector/linker?</a:t>
            </a:r>
          </a:p>
        </p:txBody>
      </p:sp>
      <p:sp>
        <p:nvSpPr>
          <p:cNvPr id="3" name="Rectangle 2"/>
          <p:cNvSpPr/>
          <p:nvPr/>
        </p:nvSpPr>
        <p:spPr>
          <a:xfrm>
            <a:off x="228600" y="3429000"/>
            <a:ext cx="11582400" cy="2362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n-US" sz="2800" b="1" dirty="0">
                <a:latin typeface="Book Antiqua" pitchFamily="18" charset="0"/>
              </a:rPr>
              <a:t>A connector/linker is a word that works as a conjunction to join two or more words, phrases and clauses together.</a:t>
            </a:r>
          </a:p>
        </p:txBody>
      </p:sp>
      <p:sp>
        <p:nvSpPr>
          <p:cNvPr id="4" name="Date Placeholder 3">
            <a:extLst>
              <a:ext uri="{FF2B5EF4-FFF2-40B4-BE49-F238E27FC236}">
                <a16:creationId xmlns:a16="http://schemas.microsoft.com/office/drawing/2014/main" id="{B3BF4B34-18D5-48D2-B0E1-E64CA5E97328}"/>
              </a:ext>
            </a:extLst>
          </p:cNvPr>
          <p:cNvSpPr>
            <a:spLocks noGrp="1"/>
          </p:cNvSpPr>
          <p:nvPr>
            <p:ph type="dt" sz="half" idx="10"/>
          </p:nvPr>
        </p:nvSpPr>
        <p:spPr/>
        <p:txBody>
          <a:bodyPr/>
          <a:lstStyle/>
          <a:p>
            <a:fld id="{E6D0FE38-0023-4C6C-9099-A8FDAB708309}" type="datetime1">
              <a:rPr lang="en-US" smtClean="0"/>
              <a:t>9/27/2021</a:t>
            </a:fld>
            <a:endParaRPr lang="en-US"/>
          </a:p>
        </p:txBody>
      </p:sp>
      <p:sp>
        <p:nvSpPr>
          <p:cNvPr id="5" name="Footer Placeholder 4">
            <a:extLst>
              <a:ext uri="{FF2B5EF4-FFF2-40B4-BE49-F238E27FC236}">
                <a16:creationId xmlns:a16="http://schemas.microsoft.com/office/drawing/2014/main" id="{A3FE9082-30D7-4617-9BFB-6AA81FC5E025}"/>
              </a:ext>
            </a:extLst>
          </p:cNvPr>
          <p:cNvSpPr>
            <a:spLocks noGrp="1"/>
          </p:cNvSpPr>
          <p:nvPr>
            <p:ph type="ftr" sz="quarter" idx="11"/>
          </p:nvPr>
        </p:nvSpPr>
        <p:spPr/>
        <p:txBody>
          <a:bodyPr/>
          <a:lstStyle/>
          <a:p>
            <a:r>
              <a:rPr lang="en-US"/>
              <a:t>MD. MASUDUR RAHMAN</a:t>
            </a:r>
          </a:p>
        </p:txBody>
      </p:sp>
      <p:sp>
        <p:nvSpPr>
          <p:cNvPr id="6" name="Slide Number Placeholder 5">
            <a:extLst>
              <a:ext uri="{FF2B5EF4-FFF2-40B4-BE49-F238E27FC236}">
                <a16:creationId xmlns:a16="http://schemas.microsoft.com/office/drawing/2014/main" id="{6D080832-5128-4BA8-AB57-517AA48E269D}"/>
              </a:ext>
            </a:extLst>
          </p:cNvPr>
          <p:cNvSpPr>
            <a:spLocks noGrp="1"/>
          </p:cNvSpPr>
          <p:nvPr>
            <p:ph type="sldNum" sz="quarter" idx="12"/>
          </p:nvPr>
        </p:nvSpPr>
        <p:spPr/>
        <p:txBody>
          <a:bodyPr/>
          <a:lstStyle/>
          <a:p>
            <a:fld id="{59ECD748-C2A4-4758-8913-3704B4868429}" type="slidenum">
              <a:rPr lang="en-US" smtClean="0"/>
              <a:t>5</a:t>
            </a:fld>
            <a:endParaRPr lang="en-US"/>
          </a:p>
        </p:txBody>
      </p:sp>
    </p:spTree>
    <p:extLst>
      <p:ext uri="{BB962C8B-B14F-4D97-AF65-F5344CB8AC3E}">
        <p14:creationId xmlns:p14="http://schemas.microsoft.com/office/powerpoint/2010/main" val="83693264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rgbClr val="FFFF00">
            <a:alpha val="17000"/>
          </a:srgbClr>
        </a:solidFill>
        <a:effectLst/>
      </p:bgPr>
    </p:bg>
    <p:spTree>
      <p:nvGrpSpPr>
        <p:cNvPr id="1" name=""/>
        <p:cNvGrpSpPr/>
        <p:nvPr/>
      </p:nvGrpSpPr>
      <p:grpSpPr>
        <a:xfrm>
          <a:off x="0" y="0"/>
          <a:ext cx="0" cy="0"/>
          <a:chOff x="0" y="0"/>
          <a:chExt cx="0" cy="0"/>
        </a:xfrm>
      </p:grpSpPr>
      <p:sp>
        <p:nvSpPr>
          <p:cNvPr id="4098" name="Rectangle 7"/>
          <p:cNvSpPr>
            <a:spLocks noGrp="1" noChangeArrowheads="1"/>
          </p:cNvSpPr>
          <p:nvPr>
            <p:ph type="title"/>
          </p:nvPr>
        </p:nvSpPr>
        <p:spPr>
          <a:xfrm>
            <a:off x="2362200" y="1132820"/>
            <a:ext cx="6870700" cy="685800"/>
          </a:xfrm>
        </p:spPr>
        <p:txBody>
          <a:bodyPr>
            <a:normAutofit/>
          </a:bodyPr>
          <a:lstStyle/>
          <a:p>
            <a:pPr eaLnBrk="1" hangingPunct="1"/>
            <a:r>
              <a:rPr lang="en-US" sz="2800" b="1" dirty="0">
                <a:latin typeface="Book Antiqua" pitchFamily="18" charset="0"/>
              </a:rPr>
              <a:t>We need them because…</a:t>
            </a:r>
          </a:p>
        </p:txBody>
      </p:sp>
      <p:sp>
        <p:nvSpPr>
          <p:cNvPr id="75784" name="Rectangle 8"/>
          <p:cNvSpPr>
            <a:spLocks noGrp="1" noChangeArrowheads="1"/>
          </p:cNvSpPr>
          <p:nvPr>
            <p:ph type="body" sz="half" idx="1"/>
          </p:nvPr>
        </p:nvSpPr>
        <p:spPr>
          <a:xfrm>
            <a:off x="304801" y="2514600"/>
            <a:ext cx="6099176" cy="3657600"/>
          </a:xfrm>
          <a:ln>
            <a:solidFill>
              <a:schemeClr val="tx1"/>
            </a:solidFill>
          </a:ln>
        </p:spPr>
        <p:txBody>
          <a:bodyPr>
            <a:normAutofit/>
          </a:bodyPr>
          <a:lstStyle/>
          <a:p>
            <a:pPr algn="just" rtl="0" eaLnBrk="1" hangingPunct="1"/>
            <a:r>
              <a:rPr lang="en-US" sz="2800" b="1" dirty="0">
                <a:latin typeface="Book Antiqua" pitchFamily="18" charset="0"/>
              </a:rPr>
              <a:t>They join ideas and show how those ideas are related to one another.</a:t>
            </a:r>
          </a:p>
          <a:p>
            <a:pPr marL="0" indent="0" algn="just">
              <a:buNone/>
            </a:pPr>
            <a:endParaRPr lang="en-US" sz="2800" b="1" dirty="0">
              <a:latin typeface="Book Antiqua" pitchFamily="18" charset="0"/>
            </a:endParaRPr>
          </a:p>
          <a:p>
            <a:pPr algn="just" rtl="0" eaLnBrk="1" hangingPunct="1"/>
            <a:r>
              <a:rPr lang="en-US" sz="2800" b="1" dirty="0">
                <a:latin typeface="Book Antiqua" pitchFamily="18" charset="0"/>
              </a:rPr>
              <a:t>They help us organize our ideas.</a:t>
            </a:r>
          </a:p>
          <a:p>
            <a:pPr algn="just" rtl="0" eaLnBrk="1" hangingPunct="1"/>
            <a:endParaRPr lang="en-US" sz="2800" b="1" dirty="0">
              <a:latin typeface="Book Antiqua" pitchFamily="18" charset="0"/>
            </a:endParaRPr>
          </a:p>
          <a:p>
            <a:pPr algn="just" rtl="0" eaLnBrk="1" hangingPunct="1"/>
            <a:r>
              <a:rPr lang="en-US" sz="2800" b="1" dirty="0">
                <a:latin typeface="Book Antiqua" pitchFamily="18" charset="0"/>
              </a:rPr>
              <a:t>It’s easier for the reader to follow.</a:t>
            </a:r>
          </a:p>
        </p:txBody>
      </p:sp>
      <p:pic>
        <p:nvPicPr>
          <p:cNvPr id="75794" name="Picture 18" descr="MPj04393560000[1]"/>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553199" y="2514600"/>
            <a:ext cx="5333999" cy="3657600"/>
          </a:xfrm>
          <a:ln>
            <a:solidFill>
              <a:schemeClr val="tx1"/>
            </a:solidFill>
          </a:ln>
        </p:spPr>
      </p:pic>
      <p:sp>
        <p:nvSpPr>
          <p:cNvPr id="2" name="TextBox 1"/>
          <p:cNvSpPr txBox="1"/>
          <p:nvPr/>
        </p:nvSpPr>
        <p:spPr>
          <a:xfrm>
            <a:off x="2362200" y="609600"/>
            <a:ext cx="6629400" cy="523220"/>
          </a:xfrm>
          <a:prstGeom prst="rect">
            <a:avLst/>
          </a:prstGeom>
          <a:noFill/>
        </p:spPr>
        <p:txBody>
          <a:bodyPr wrap="square" rtlCol="0">
            <a:spAutoFit/>
          </a:bodyPr>
          <a:lstStyle/>
          <a:p>
            <a:pPr algn="ctr"/>
            <a:r>
              <a:rPr lang="en-US" sz="2800" b="1" dirty="0">
                <a:latin typeface="Book Antiqua" pitchFamily="18" charset="0"/>
              </a:rPr>
              <a:t>Why do we need them?</a:t>
            </a:r>
          </a:p>
        </p:txBody>
      </p:sp>
      <p:sp>
        <p:nvSpPr>
          <p:cNvPr id="3" name="Date Placeholder 2">
            <a:extLst>
              <a:ext uri="{FF2B5EF4-FFF2-40B4-BE49-F238E27FC236}">
                <a16:creationId xmlns:a16="http://schemas.microsoft.com/office/drawing/2014/main" id="{F95BF113-2EE8-463F-B42E-520EBF3A929C}"/>
              </a:ext>
            </a:extLst>
          </p:cNvPr>
          <p:cNvSpPr>
            <a:spLocks noGrp="1"/>
          </p:cNvSpPr>
          <p:nvPr>
            <p:ph type="dt" sz="half" idx="10"/>
          </p:nvPr>
        </p:nvSpPr>
        <p:spPr/>
        <p:txBody>
          <a:bodyPr/>
          <a:lstStyle/>
          <a:p>
            <a:pPr>
              <a:defRPr/>
            </a:pPr>
            <a:fld id="{CE22FA2A-7E87-4774-8D34-576C5D21D51D}" type="datetime1">
              <a:rPr lang="en-US" smtClean="0"/>
              <a:t>9/27/2021</a:t>
            </a:fld>
            <a:endParaRPr lang="en-US"/>
          </a:p>
        </p:txBody>
      </p:sp>
      <p:sp>
        <p:nvSpPr>
          <p:cNvPr id="4" name="Footer Placeholder 3">
            <a:extLst>
              <a:ext uri="{FF2B5EF4-FFF2-40B4-BE49-F238E27FC236}">
                <a16:creationId xmlns:a16="http://schemas.microsoft.com/office/drawing/2014/main" id="{780D3690-272F-4DE6-A015-6EFAB0FA946F}"/>
              </a:ext>
            </a:extLst>
          </p:cNvPr>
          <p:cNvSpPr>
            <a:spLocks noGrp="1"/>
          </p:cNvSpPr>
          <p:nvPr>
            <p:ph type="ftr" sz="quarter" idx="11"/>
          </p:nvPr>
        </p:nvSpPr>
        <p:spPr/>
        <p:txBody>
          <a:bodyPr/>
          <a:lstStyle/>
          <a:p>
            <a:pPr>
              <a:defRPr/>
            </a:pPr>
            <a:r>
              <a:rPr lang="en-US"/>
              <a:t>MD. MASUDUR RAHMAN</a:t>
            </a:r>
          </a:p>
        </p:txBody>
      </p:sp>
      <p:sp>
        <p:nvSpPr>
          <p:cNvPr id="5" name="Slide Number Placeholder 4">
            <a:extLst>
              <a:ext uri="{FF2B5EF4-FFF2-40B4-BE49-F238E27FC236}">
                <a16:creationId xmlns:a16="http://schemas.microsoft.com/office/drawing/2014/main" id="{A6DFB287-A3DA-4B2D-8F4D-611027BA977B}"/>
              </a:ext>
            </a:extLst>
          </p:cNvPr>
          <p:cNvSpPr>
            <a:spLocks noGrp="1"/>
          </p:cNvSpPr>
          <p:nvPr>
            <p:ph type="sldNum" sz="quarter" idx="12"/>
          </p:nvPr>
        </p:nvSpPr>
        <p:spPr/>
        <p:txBody>
          <a:bodyPr/>
          <a:lstStyle/>
          <a:p>
            <a:pPr>
              <a:defRPr/>
            </a:pPr>
            <a:fld id="{005650A5-7F21-45A9-A99B-2E045BBB1C5D}" type="slidenum">
              <a:rPr lang="he-IL" smtClean="0"/>
              <a:pPr>
                <a:defRPr/>
              </a:pPr>
              <a:t>6</a:t>
            </a:fld>
            <a:endParaRPr lang="en-GB"/>
          </a:p>
        </p:txBody>
      </p:sp>
    </p:spTree>
    <p:extLst>
      <p:ext uri="{BB962C8B-B14F-4D97-AF65-F5344CB8AC3E}">
        <p14:creationId xmlns:p14="http://schemas.microsoft.com/office/powerpoint/2010/main" val="9147762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098"/>
                                        </p:tgtEl>
                                        <p:attrNameLst>
                                          <p:attrName>style.visibility</p:attrName>
                                        </p:attrNameLst>
                                      </p:cBhvr>
                                      <p:to>
                                        <p:strVal val="visible"/>
                                      </p:to>
                                    </p:set>
                                    <p:animEffect transition="in" filter="wipe(right)">
                                      <p:cBhvr>
                                        <p:cTn id="12" dur="500"/>
                                        <p:tgtEl>
                                          <p:spTgt spid="409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16" fill="hold" nodeType="clickEffect">
                                  <p:stCondLst>
                                    <p:cond delay="0"/>
                                  </p:stCondLst>
                                  <p:childTnLst>
                                    <p:set>
                                      <p:cBhvr>
                                        <p:cTn id="16" dur="1" fill="hold">
                                          <p:stCondLst>
                                            <p:cond delay="0"/>
                                          </p:stCondLst>
                                        </p:cTn>
                                        <p:tgtEl>
                                          <p:spTgt spid="75794"/>
                                        </p:tgtEl>
                                        <p:attrNameLst>
                                          <p:attrName>style.visibility</p:attrName>
                                        </p:attrNameLst>
                                      </p:cBhvr>
                                      <p:to>
                                        <p:strVal val="visible"/>
                                      </p:to>
                                    </p:set>
                                    <p:anim calcmode="lin" valueType="num">
                                      <p:cBhvr>
                                        <p:cTn id="17" dur="500" fill="hold"/>
                                        <p:tgtEl>
                                          <p:spTgt spid="75794"/>
                                        </p:tgtEl>
                                        <p:attrNameLst>
                                          <p:attrName>ppt_w</p:attrName>
                                        </p:attrNameLst>
                                      </p:cBhvr>
                                      <p:tavLst>
                                        <p:tav tm="0">
                                          <p:val>
                                            <p:fltVal val="0"/>
                                          </p:val>
                                        </p:tav>
                                        <p:tav tm="100000">
                                          <p:val>
                                            <p:strVal val="#ppt_w"/>
                                          </p:val>
                                        </p:tav>
                                      </p:tavLst>
                                    </p:anim>
                                    <p:anim calcmode="lin" valueType="num">
                                      <p:cBhvr>
                                        <p:cTn id="18" dur="500" fill="hold"/>
                                        <p:tgtEl>
                                          <p:spTgt spid="75794"/>
                                        </p:tgtEl>
                                        <p:attrNameLst>
                                          <p:attrName>ppt_h</p:attrName>
                                        </p:attrNameLst>
                                      </p:cBhvr>
                                      <p:tavLst>
                                        <p:tav tm="0">
                                          <p:val>
                                            <p:fltVal val="0"/>
                                          </p:val>
                                        </p:tav>
                                        <p:tav tm="100000">
                                          <p:val>
                                            <p:strVal val="#ppt_h"/>
                                          </p:val>
                                        </p:tav>
                                      </p:tavLst>
                                    </p:anim>
                                    <p:animEffect transition="in" filter="fade">
                                      <p:cBhvr>
                                        <p:cTn id="19" dur="500"/>
                                        <p:tgtEl>
                                          <p:spTgt spid="7579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75784">
                                            <p:bg/>
                                          </p:spTgt>
                                        </p:tgtEl>
                                        <p:attrNameLst>
                                          <p:attrName>style.visibility</p:attrName>
                                        </p:attrNameLst>
                                      </p:cBhvr>
                                      <p:to>
                                        <p:strVal val="visible"/>
                                      </p:to>
                                    </p:set>
                                    <p:animEffect transition="in" filter="wipe(left)">
                                      <p:cBhvr>
                                        <p:cTn id="24" dur="500"/>
                                        <p:tgtEl>
                                          <p:spTgt spid="75784">
                                            <p:bg/>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75784">
                                            <p:txEl>
                                              <p:pRg st="0" end="0"/>
                                            </p:txEl>
                                          </p:spTgt>
                                        </p:tgtEl>
                                        <p:attrNameLst>
                                          <p:attrName>style.visibility</p:attrName>
                                        </p:attrNameLst>
                                      </p:cBhvr>
                                      <p:to>
                                        <p:strVal val="visible"/>
                                      </p:to>
                                    </p:set>
                                    <p:animEffect transition="in" filter="wipe(left)">
                                      <p:cBhvr>
                                        <p:cTn id="29" dur="500"/>
                                        <p:tgtEl>
                                          <p:spTgt spid="75784">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75784">
                                            <p:txEl>
                                              <p:pRg st="2" end="2"/>
                                            </p:txEl>
                                          </p:spTgt>
                                        </p:tgtEl>
                                        <p:attrNameLst>
                                          <p:attrName>style.visibility</p:attrName>
                                        </p:attrNameLst>
                                      </p:cBhvr>
                                      <p:to>
                                        <p:strVal val="visible"/>
                                      </p:to>
                                    </p:set>
                                    <p:animEffect transition="in" filter="wipe(left)">
                                      <p:cBhvr>
                                        <p:cTn id="34" dur="500"/>
                                        <p:tgtEl>
                                          <p:spTgt spid="75784">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75784">
                                            <p:txEl>
                                              <p:pRg st="4" end="4"/>
                                            </p:txEl>
                                          </p:spTgt>
                                        </p:tgtEl>
                                        <p:attrNameLst>
                                          <p:attrName>style.visibility</p:attrName>
                                        </p:attrNameLst>
                                      </p:cBhvr>
                                      <p:to>
                                        <p:strVal val="visible"/>
                                      </p:to>
                                    </p:set>
                                    <p:animEffect transition="in" filter="wipe(left)">
                                      <p:cBhvr>
                                        <p:cTn id="39" dur="500"/>
                                        <p:tgtEl>
                                          <p:spTgt spid="7578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75784" grpId="0" build="p" animBg="1"/>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B0F0">
            <a:alpha val="27000"/>
          </a:srgbClr>
        </a:solidFill>
        <a:effectLst/>
      </p:bgPr>
    </p:bg>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2238376" y="553760"/>
            <a:ext cx="7743824" cy="52322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square">
            <a:spAutoFit/>
          </a:bodyPr>
          <a:lstStyle/>
          <a:p>
            <a:pPr algn="ctr">
              <a:spcBef>
                <a:spcPct val="50000"/>
              </a:spcBef>
              <a:defRPr/>
            </a:pPr>
            <a:r>
              <a:rPr lang="en-US" sz="2800" b="1" dirty="0">
                <a:solidFill>
                  <a:schemeClr val="tx1">
                    <a:lumMod val="85000"/>
                    <a:lumOff val="15000"/>
                  </a:schemeClr>
                </a:solidFill>
                <a:latin typeface="Book Antiqua" pitchFamily="18" charset="0"/>
              </a:rPr>
              <a:t>How can we link these sentences?</a:t>
            </a:r>
          </a:p>
        </p:txBody>
      </p:sp>
      <p:sp>
        <p:nvSpPr>
          <p:cNvPr id="6" name="Text Box 9"/>
          <p:cNvSpPr txBox="1">
            <a:spLocks noChangeArrowheads="1"/>
          </p:cNvSpPr>
          <p:nvPr/>
        </p:nvSpPr>
        <p:spPr bwMode="auto">
          <a:xfrm>
            <a:off x="2227489" y="3286781"/>
            <a:ext cx="7743824" cy="95410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spcBef>
                <a:spcPct val="50000"/>
              </a:spcBef>
            </a:pPr>
            <a:r>
              <a:rPr lang="en-US" sz="2800" i="1" dirty="0">
                <a:solidFill>
                  <a:srgbClr val="C00000"/>
                </a:solidFill>
                <a:latin typeface="Book Antiqua" pitchFamily="18" charset="0"/>
              </a:rPr>
              <a:t>Even though </a:t>
            </a:r>
            <a:r>
              <a:rPr lang="en-US" sz="2800" dirty="0">
                <a:latin typeface="Book Antiqua" pitchFamily="18" charset="0"/>
              </a:rPr>
              <a:t>life in the hill is challenging, it can be really exciting.</a:t>
            </a:r>
          </a:p>
        </p:txBody>
      </p:sp>
      <p:sp>
        <p:nvSpPr>
          <p:cNvPr id="7" name="TextBox 6"/>
          <p:cNvSpPr txBox="1"/>
          <p:nvPr/>
        </p:nvSpPr>
        <p:spPr>
          <a:xfrm>
            <a:off x="2238375" y="1229381"/>
            <a:ext cx="7743824" cy="954107"/>
          </a:xfrm>
          <a:prstGeom prst="rect">
            <a:avLst/>
          </a:prstGeom>
          <a:noFill/>
          <a:ln>
            <a:solidFill>
              <a:schemeClr val="tx1"/>
            </a:solidFill>
          </a:ln>
        </p:spPr>
        <p:txBody>
          <a:bodyPr wrap="square">
            <a:spAutoFit/>
          </a:bodyPr>
          <a:lstStyle/>
          <a:p>
            <a:pPr eaLnBrk="0" hangingPunct="0">
              <a:defRPr/>
            </a:pPr>
            <a:r>
              <a:rPr lang="en-US" sz="2800" b="1" dirty="0">
                <a:latin typeface="Book Antiqua" pitchFamily="18" charset="0"/>
              </a:rPr>
              <a:t>Life in the hill is challenging. Life in the hill can be really exciting.</a:t>
            </a:r>
          </a:p>
        </p:txBody>
      </p:sp>
      <p:sp>
        <p:nvSpPr>
          <p:cNvPr id="8" name="TextBox 7"/>
          <p:cNvSpPr txBox="1">
            <a:spLocks noChangeArrowheads="1"/>
          </p:cNvSpPr>
          <p:nvPr/>
        </p:nvSpPr>
        <p:spPr bwMode="auto">
          <a:xfrm>
            <a:off x="2227489" y="2219981"/>
            <a:ext cx="7743824" cy="95410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r>
              <a:rPr lang="en-US" sz="2800" i="1" dirty="0">
                <a:solidFill>
                  <a:srgbClr val="C00000"/>
                </a:solidFill>
                <a:latin typeface="Book Antiqua" pitchFamily="18" charset="0"/>
              </a:rPr>
              <a:t>Despite</a:t>
            </a:r>
            <a:r>
              <a:rPr lang="en-US" sz="2800" dirty="0">
                <a:latin typeface="Book Antiqua" pitchFamily="18" charset="0"/>
              </a:rPr>
              <a:t> the life in the hill is challenging, it can be really exciting.</a:t>
            </a:r>
            <a:endParaRPr lang="en-GB" sz="2800" dirty="0">
              <a:latin typeface="Book Antiqua" pitchFamily="18" charset="0"/>
            </a:endParaRPr>
          </a:p>
        </p:txBody>
      </p:sp>
      <p:sp>
        <p:nvSpPr>
          <p:cNvPr id="9" name="TextBox 8"/>
          <p:cNvSpPr txBox="1">
            <a:spLocks noChangeArrowheads="1"/>
          </p:cNvSpPr>
          <p:nvPr/>
        </p:nvSpPr>
        <p:spPr bwMode="auto">
          <a:xfrm>
            <a:off x="2238375" y="4310719"/>
            <a:ext cx="7743824" cy="95410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r>
              <a:rPr lang="en-US" sz="2800" dirty="0">
                <a:latin typeface="Book Antiqua" pitchFamily="18" charset="0"/>
              </a:rPr>
              <a:t>Life in the hill is challenging; </a:t>
            </a:r>
            <a:r>
              <a:rPr lang="en-US" sz="2800" i="1" dirty="0">
                <a:solidFill>
                  <a:srgbClr val="C00000"/>
                </a:solidFill>
                <a:latin typeface="Book Antiqua" pitchFamily="18" charset="0"/>
              </a:rPr>
              <a:t>however, </a:t>
            </a:r>
            <a:r>
              <a:rPr lang="en-US" sz="2800" dirty="0">
                <a:latin typeface="Book Antiqua" pitchFamily="18" charset="0"/>
              </a:rPr>
              <a:t>it can be very exciting.</a:t>
            </a:r>
            <a:endParaRPr lang="en-GB" sz="2800" dirty="0">
              <a:latin typeface="Book Antiqua" pitchFamily="18" charset="0"/>
            </a:endParaRPr>
          </a:p>
        </p:txBody>
      </p:sp>
      <p:sp>
        <p:nvSpPr>
          <p:cNvPr id="13" name="TextBox 12"/>
          <p:cNvSpPr txBox="1"/>
          <p:nvPr/>
        </p:nvSpPr>
        <p:spPr>
          <a:xfrm>
            <a:off x="2238375" y="5572780"/>
            <a:ext cx="7732938" cy="523220"/>
          </a:xfrm>
          <a:prstGeom prst="rect">
            <a:avLst/>
          </a:prstGeom>
          <a:noFill/>
          <a:ln>
            <a:solidFill>
              <a:schemeClr val="tx1"/>
            </a:solidFill>
          </a:ln>
        </p:spPr>
        <p:txBody>
          <a:bodyPr wrap="square" rtlCol="0">
            <a:spAutoFit/>
          </a:bodyPr>
          <a:lstStyle/>
          <a:p>
            <a:pPr algn="ctr"/>
            <a:r>
              <a:rPr lang="en-US" sz="2800" b="1" i="1" dirty="0">
                <a:solidFill>
                  <a:srgbClr val="C00000"/>
                </a:solidFill>
                <a:latin typeface="Book Antiqua" pitchFamily="18" charset="0"/>
              </a:rPr>
              <a:t>Despite, Even though, however are connectors.</a:t>
            </a: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1" y="304800"/>
            <a:ext cx="11963400" cy="6172200"/>
          </a:xfrm>
          <a:prstGeom prst="rect">
            <a:avLst/>
          </a:prstGeom>
        </p:spPr>
      </p:pic>
      <p:sp>
        <p:nvSpPr>
          <p:cNvPr id="2" name="TextBox 1"/>
          <p:cNvSpPr txBox="1"/>
          <p:nvPr/>
        </p:nvSpPr>
        <p:spPr>
          <a:xfrm>
            <a:off x="2362200" y="619780"/>
            <a:ext cx="2667000" cy="523220"/>
          </a:xfrm>
          <a:prstGeom prst="rect">
            <a:avLst/>
          </a:prstGeom>
          <a:noFill/>
        </p:spPr>
        <p:txBody>
          <a:bodyPr wrap="square" rtlCol="0">
            <a:spAutoFit/>
          </a:bodyPr>
          <a:lstStyle/>
          <a:p>
            <a:r>
              <a:rPr lang="en-US" sz="2800" b="1" dirty="0">
                <a:solidFill>
                  <a:schemeClr val="bg1"/>
                </a:solidFill>
                <a:latin typeface="Book Antiqua" pitchFamily="18" charset="0"/>
              </a:rPr>
              <a:t>Life in the hill.</a:t>
            </a:r>
          </a:p>
        </p:txBody>
      </p:sp>
      <p:sp>
        <p:nvSpPr>
          <p:cNvPr id="3" name="Date Placeholder 2">
            <a:extLst>
              <a:ext uri="{FF2B5EF4-FFF2-40B4-BE49-F238E27FC236}">
                <a16:creationId xmlns:a16="http://schemas.microsoft.com/office/drawing/2014/main" id="{580546F0-DDF5-449D-A9B5-6CF80AFE9979}"/>
              </a:ext>
            </a:extLst>
          </p:cNvPr>
          <p:cNvSpPr>
            <a:spLocks noGrp="1"/>
          </p:cNvSpPr>
          <p:nvPr>
            <p:ph type="dt" sz="half" idx="10"/>
          </p:nvPr>
        </p:nvSpPr>
        <p:spPr/>
        <p:txBody>
          <a:bodyPr/>
          <a:lstStyle/>
          <a:p>
            <a:fld id="{F315728D-96C5-4810-970E-827D1C5362FC}" type="datetime1">
              <a:rPr lang="en-US" smtClean="0"/>
              <a:t>9/27/2021</a:t>
            </a:fld>
            <a:endParaRPr lang="en-US"/>
          </a:p>
        </p:txBody>
      </p:sp>
      <p:sp>
        <p:nvSpPr>
          <p:cNvPr id="4" name="Footer Placeholder 3">
            <a:extLst>
              <a:ext uri="{FF2B5EF4-FFF2-40B4-BE49-F238E27FC236}">
                <a16:creationId xmlns:a16="http://schemas.microsoft.com/office/drawing/2014/main" id="{58393E00-7958-4314-AC50-59BC1B5406B6}"/>
              </a:ext>
            </a:extLst>
          </p:cNvPr>
          <p:cNvSpPr>
            <a:spLocks noGrp="1"/>
          </p:cNvSpPr>
          <p:nvPr>
            <p:ph type="ftr" sz="quarter" idx="11"/>
          </p:nvPr>
        </p:nvSpPr>
        <p:spPr/>
        <p:txBody>
          <a:bodyPr/>
          <a:lstStyle/>
          <a:p>
            <a:r>
              <a:rPr lang="en-US"/>
              <a:t>MD. MASUDUR RAHMAN</a:t>
            </a:r>
          </a:p>
        </p:txBody>
      </p:sp>
      <p:sp>
        <p:nvSpPr>
          <p:cNvPr id="10" name="Slide Number Placeholder 9">
            <a:extLst>
              <a:ext uri="{FF2B5EF4-FFF2-40B4-BE49-F238E27FC236}">
                <a16:creationId xmlns:a16="http://schemas.microsoft.com/office/drawing/2014/main" id="{E290B55A-B637-4EE4-A882-236E715EF2C8}"/>
              </a:ext>
            </a:extLst>
          </p:cNvPr>
          <p:cNvSpPr>
            <a:spLocks noGrp="1"/>
          </p:cNvSpPr>
          <p:nvPr>
            <p:ph type="sldNum" sz="quarter" idx="12"/>
          </p:nvPr>
        </p:nvSpPr>
        <p:spPr/>
        <p:txBody>
          <a:bodyPr/>
          <a:lstStyle/>
          <a:p>
            <a:fld id="{59ECD748-C2A4-4758-8913-3704B4868429}" type="slidenum">
              <a:rPr lang="en-US" smtClean="0"/>
              <a:t>7</a:t>
            </a:fld>
            <a:endParaRPr lang="en-US"/>
          </a:p>
        </p:txBody>
      </p:sp>
    </p:spTree>
    <p:extLst>
      <p:ext uri="{BB962C8B-B14F-4D97-AF65-F5344CB8AC3E}">
        <p14:creationId xmlns:p14="http://schemas.microsoft.com/office/powerpoint/2010/main" val="3191367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xit" presetSubtype="32" fill="hold" nodeType="clickEffect">
                                  <p:stCondLst>
                                    <p:cond delay="0"/>
                                  </p:stCondLst>
                                  <p:childTnLst>
                                    <p:anim calcmode="lin" valueType="num">
                                      <p:cBhvr>
                                        <p:cTn id="13" dur="500"/>
                                        <p:tgtEl>
                                          <p:spTgt spid="14"/>
                                        </p:tgtEl>
                                        <p:attrNameLst>
                                          <p:attrName>ppt_w</p:attrName>
                                        </p:attrNameLst>
                                      </p:cBhvr>
                                      <p:tavLst>
                                        <p:tav tm="0">
                                          <p:val>
                                            <p:strVal val="ppt_w"/>
                                          </p:val>
                                        </p:tav>
                                        <p:tav tm="100000">
                                          <p:val>
                                            <p:fltVal val="0"/>
                                          </p:val>
                                        </p:tav>
                                      </p:tavLst>
                                    </p:anim>
                                    <p:anim calcmode="lin" valueType="num">
                                      <p:cBhvr>
                                        <p:cTn id="14" dur="500"/>
                                        <p:tgtEl>
                                          <p:spTgt spid="14"/>
                                        </p:tgtEl>
                                        <p:attrNameLst>
                                          <p:attrName>ppt_h</p:attrName>
                                        </p:attrNameLst>
                                      </p:cBhvr>
                                      <p:tavLst>
                                        <p:tav tm="0">
                                          <p:val>
                                            <p:strVal val="ppt_h"/>
                                          </p:val>
                                        </p:tav>
                                        <p:tav tm="100000">
                                          <p:val>
                                            <p:fltVal val="0"/>
                                          </p:val>
                                        </p:tav>
                                      </p:tavLst>
                                    </p:anim>
                                    <p:animEffect transition="out" filter="fade">
                                      <p:cBhvr>
                                        <p:cTn id="15" dur="500"/>
                                        <p:tgtEl>
                                          <p:spTgt spid="14"/>
                                        </p:tgtEl>
                                      </p:cBhvr>
                                    </p:animEffect>
                                    <p:set>
                                      <p:cBhvr>
                                        <p:cTn id="16" dur="1" fill="hold">
                                          <p:stCondLst>
                                            <p:cond delay="499"/>
                                          </p:stCondLst>
                                        </p:cTn>
                                        <p:tgtEl>
                                          <p:spTgt spid="14"/>
                                        </p:tgtEl>
                                        <p:attrNameLst>
                                          <p:attrName>style.visibility</p:attrName>
                                        </p:attrNameLst>
                                      </p:cBhvr>
                                      <p:to>
                                        <p:strVal val="hidden"/>
                                      </p:to>
                                    </p:set>
                                  </p:childTnLst>
                                </p:cTn>
                              </p:par>
                              <p:par>
                                <p:cTn id="17" presetID="53" presetClass="exit" presetSubtype="32" fill="hold" grpId="1" nodeType="withEffect">
                                  <p:stCondLst>
                                    <p:cond delay="0"/>
                                  </p:stCondLst>
                                  <p:childTnLst>
                                    <p:anim calcmode="lin" valueType="num">
                                      <p:cBhvr>
                                        <p:cTn id="18" dur="500"/>
                                        <p:tgtEl>
                                          <p:spTgt spid="2"/>
                                        </p:tgtEl>
                                        <p:attrNameLst>
                                          <p:attrName>ppt_w</p:attrName>
                                        </p:attrNameLst>
                                      </p:cBhvr>
                                      <p:tavLst>
                                        <p:tav tm="0">
                                          <p:val>
                                            <p:strVal val="ppt_w"/>
                                          </p:val>
                                        </p:tav>
                                        <p:tav tm="100000">
                                          <p:val>
                                            <p:fltVal val="0"/>
                                          </p:val>
                                        </p:tav>
                                      </p:tavLst>
                                    </p:anim>
                                    <p:anim calcmode="lin" valueType="num">
                                      <p:cBhvr>
                                        <p:cTn id="19" dur="500"/>
                                        <p:tgtEl>
                                          <p:spTgt spid="2"/>
                                        </p:tgtEl>
                                        <p:attrNameLst>
                                          <p:attrName>ppt_h</p:attrName>
                                        </p:attrNameLst>
                                      </p:cBhvr>
                                      <p:tavLst>
                                        <p:tav tm="0">
                                          <p:val>
                                            <p:strVal val="ppt_h"/>
                                          </p:val>
                                        </p:tav>
                                        <p:tav tm="100000">
                                          <p:val>
                                            <p:fltVal val="0"/>
                                          </p:val>
                                        </p:tav>
                                      </p:tavLst>
                                    </p:anim>
                                    <p:animEffect transition="out" filter="fade">
                                      <p:cBhvr>
                                        <p:cTn id="20" dur="500"/>
                                        <p:tgtEl>
                                          <p:spTgt spid="2"/>
                                        </p:tgtEl>
                                      </p:cBhvr>
                                    </p:animEffect>
                                    <p:set>
                                      <p:cBhvr>
                                        <p:cTn id="21" dur="1" fill="hold">
                                          <p:stCondLst>
                                            <p:cond delay="499"/>
                                          </p:stCondLst>
                                        </p:cTn>
                                        <p:tgtEl>
                                          <p:spTgt spid="2"/>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ipe(left)">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2"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right)">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wipe(left)">
                                      <p:cBhvr>
                                        <p:cTn id="36" dur="5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2"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wipe(right)">
                                      <p:cBhvr>
                                        <p:cTn id="41" dur="5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p:cTn id="46" dur="500" fill="hold"/>
                                        <p:tgtEl>
                                          <p:spTgt spid="13"/>
                                        </p:tgtEl>
                                        <p:attrNameLst>
                                          <p:attrName>ppt_w</p:attrName>
                                        </p:attrNameLst>
                                      </p:cBhvr>
                                      <p:tavLst>
                                        <p:tav tm="0">
                                          <p:val>
                                            <p:fltVal val="0"/>
                                          </p:val>
                                        </p:tav>
                                        <p:tav tm="100000">
                                          <p:val>
                                            <p:strVal val="#ppt_w"/>
                                          </p:val>
                                        </p:tav>
                                      </p:tavLst>
                                    </p:anim>
                                    <p:anim calcmode="lin" valueType="num">
                                      <p:cBhvr>
                                        <p:cTn id="47" dur="500" fill="hold"/>
                                        <p:tgtEl>
                                          <p:spTgt spid="13"/>
                                        </p:tgtEl>
                                        <p:attrNameLst>
                                          <p:attrName>ppt_h</p:attrName>
                                        </p:attrNameLst>
                                      </p:cBhvr>
                                      <p:tavLst>
                                        <p:tav tm="0">
                                          <p:val>
                                            <p:fltVal val="0"/>
                                          </p:val>
                                        </p:tav>
                                        <p:tav tm="100000">
                                          <p:val>
                                            <p:strVal val="#ppt_h"/>
                                          </p:val>
                                        </p:tav>
                                      </p:tavLst>
                                    </p:anim>
                                    <p:animEffect transition="in" filter="fade">
                                      <p:cBhvr>
                                        <p:cTn id="4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3" grpId="0" animBg="1"/>
      <p:bldP spid="2" grpId="0"/>
      <p:bldP spid="2" grpId="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0000">
            <a:alpha val="24000"/>
          </a:srgbClr>
        </a:solidFill>
        <a:effectLst/>
      </p:bgPr>
    </p:bg>
    <p:spTree>
      <p:nvGrpSpPr>
        <p:cNvPr id="1" name=""/>
        <p:cNvGrpSpPr/>
        <p:nvPr/>
      </p:nvGrpSpPr>
      <p:grpSpPr>
        <a:xfrm>
          <a:off x="0" y="0"/>
          <a:ext cx="0" cy="0"/>
          <a:chOff x="0" y="0"/>
          <a:chExt cx="0" cy="0"/>
        </a:xfrm>
      </p:grpSpPr>
      <p:pic>
        <p:nvPicPr>
          <p:cNvPr id="2" name="Picture 4" descr="C:\Users\tami\AppData\Local\Microsoft\Windows\Temporary Internet Files\Content.IE5\B89LCY26\MCj04418800000[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79294" y="626856"/>
            <a:ext cx="3276600" cy="4327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ounded Rectangular Callout 2"/>
          <p:cNvSpPr>
            <a:spLocks noChangeArrowheads="1"/>
          </p:cNvSpPr>
          <p:nvPr/>
        </p:nvSpPr>
        <p:spPr bwMode="auto">
          <a:xfrm>
            <a:off x="1988911" y="914400"/>
            <a:ext cx="3573689" cy="1295400"/>
          </a:xfrm>
          <a:prstGeom prst="wedgeRoundRectCallout">
            <a:avLst>
              <a:gd name="adj1" fmla="val 59519"/>
              <a:gd name="adj2" fmla="val 78495"/>
              <a:gd name="adj3" fmla="val 16667"/>
            </a:avLst>
          </a:prstGeom>
          <a:ln>
            <a:solidFill>
              <a:schemeClr val="tx1"/>
            </a:solidFill>
            <a:headEnd/>
            <a:tailEnd/>
          </a:ln>
        </p:spPr>
        <p:style>
          <a:lnRef idx="1">
            <a:schemeClr val="accent4"/>
          </a:lnRef>
          <a:fillRef idx="2">
            <a:schemeClr val="accent4"/>
          </a:fillRef>
          <a:effectRef idx="1">
            <a:schemeClr val="accent4"/>
          </a:effectRef>
          <a:fontRef idx="minor">
            <a:schemeClr val="dk1"/>
          </a:fontRef>
        </p:style>
        <p:txBody>
          <a:bodyPr/>
          <a:lstStyle/>
          <a:p>
            <a:pPr algn="ctr" eaLnBrk="0" hangingPunct="0"/>
            <a:r>
              <a:rPr lang="en-US" sz="2800" b="1" dirty="0">
                <a:latin typeface="Book Antiqua" pitchFamily="18" charset="0"/>
              </a:rPr>
              <a:t>Wait! There’s a different way.</a:t>
            </a:r>
            <a:endParaRPr lang="en-GB" sz="2800" b="1" dirty="0">
              <a:latin typeface="Book Antiqua" pitchFamily="18" charset="0"/>
            </a:endParaRPr>
          </a:p>
        </p:txBody>
      </p:sp>
      <p:sp>
        <p:nvSpPr>
          <p:cNvPr id="4" name="TextBox 3"/>
          <p:cNvSpPr txBox="1">
            <a:spLocks noChangeArrowheads="1"/>
          </p:cNvSpPr>
          <p:nvPr/>
        </p:nvSpPr>
        <p:spPr bwMode="auto">
          <a:xfrm>
            <a:off x="2133600" y="5406242"/>
            <a:ext cx="80772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r>
              <a:rPr lang="en-US" sz="2800" dirty="0">
                <a:latin typeface="Book Antiqua" pitchFamily="18" charset="0"/>
              </a:rPr>
              <a:t>Life in the hill is challenging; </a:t>
            </a:r>
            <a:r>
              <a:rPr lang="en-US" sz="2800" i="1" dirty="0">
                <a:solidFill>
                  <a:srgbClr val="C00000"/>
                </a:solidFill>
                <a:latin typeface="Book Antiqua" pitchFamily="18" charset="0"/>
              </a:rPr>
              <a:t>therefore</a:t>
            </a:r>
            <a:r>
              <a:rPr lang="en-US" sz="2800" dirty="0">
                <a:solidFill>
                  <a:srgbClr val="C00000"/>
                </a:solidFill>
                <a:latin typeface="Book Antiqua" pitchFamily="18" charset="0"/>
              </a:rPr>
              <a:t>,</a:t>
            </a:r>
            <a:r>
              <a:rPr lang="en-US" sz="2800" dirty="0">
                <a:solidFill>
                  <a:srgbClr val="0070C0"/>
                </a:solidFill>
                <a:latin typeface="Book Antiqua" pitchFamily="18" charset="0"/>
              </a:rPr>
              <a:t> </a:t>
            </a:r>
            <a:r>
              <a:rPr lang="en-US" sz="2800" dirty="0">
                <a:latin typeface="Book Antiqua" pitchFamily="18" charset="0"/>
              </a:rPr>
              <a:t>it can be very exciting.</a:t>
            </a:r>
            <a:endParaRPr lang="en-GB" sz="2800" dirty="0">
              <a:latin typeface="Book Antiqua" pitchFamily="18" charset="0"/>
            </a:endParaRPr>
          </a:p>
        </p:txBody>
      </p:sp>
      <p:sp>
        <p:nvSpPr>
          <p:cNvPr id="5" name="Date Placeholder 4">
            <a:extLst>
              <a:ext uri="{FF2B5EF4-FFF2-40B4-BE49-F238E27FC236}">
                <a16:creationId xmlns:a16="http://schemas.microsoft.com/office/drawing/2014/main" id="{EFFD1E11-7B87-45BE-B404-5CF8CB9DD147}"/>
              </a:ext>
            </a:extLst>
          </p:cNvPr>
          <p:cNvSpPr>
            <a:spLocks noGrp="1"/>
          </p:cNvSpPr>
          <p:nvPr>
            <p:ph type="dt" sz="half" idx="10"/>
          </p:nvPr>
        </p:nvSpPr>
        <p:spPr/>
        <p:txBody>
          <a:bodyPr/>
          <a:lstStyle/>
          <a:p>
            <a:fld id="{CE378A20-8C81-493F-A5A5-AF5B18D5B5B2}" type="datetime1">
              <a:rPr lang="en-US" smtClean="0"/>
              <a:t>9/27/2021</a:t>
            </a:fld>
            <a:endParaRPr lang="en-US"/>
          </a:p>
        </p:txBody>
      </p:sp>
      <p:sp>
        <p:nvSpPr>
          <p:cNvPr id="6" name="Footer Placeholder 5">
            <a:extLst>
              <a:ext uri="{FF2B5EF4-FFF2-40B4-BE49-F238E27FC236}">
                <a16:creationId xmlns:a16="http://schemas.microsoft.com/office/drawing/2014/main" id="{F3C735CF-65A1-441D-9BB9-C6E461A36853}"/>
              </a:ext>
            </a:extLst>
          </p:cNvPr>
          <p:cNvSpPr>
            <a:spLocks noGrp="1"/>
          </p:cNvSpPr>
          <p:nvPr>
            <p:ph type="ftr" sz="quarter" idx="11"/>
          </p:nvPr>
        </p:nvSpPr>
        <p:spPr/>
        <p:txBody>
          <a:bodyPr/>
          <a:lstStyle/>
          <a:p>
            <a:r>
              <a:rPr lang="en-US"/>
              <a:t>MD. MASUDUR RAHMAN</a:t>
            </a:r>
          </a:p>
        </p:txBody>
      </p:sp>
      <p:sp>
        <p:nvSpPr>
          <p:cNvPr id="7" name="Slide Number Placeholder 6">
            <a:extLst>
              <a:ext uri="{FF2B5EF4-FFF2-40B4-BE49-F238E27FC236}">
                <a16:creationId xmlns:a16="http://schemas.microsoft.com/office/drawing/2014/main" id="{54F69298-183B-458C-B690-745004C065C4}"/>
              </a:ext>
            </a:extLst>
          </p:cNvPr>
          <p:cNvSpPr>
            <a:spLocks noGrp="1"/>
          </p:cNvSpPr>
          <p:nvPr>
            <p:ph type="sldNum" sz="quarter" idx="12"/>
          </p:nvPr>
        </p:nvSpPr>
        <p:spPr/>
        <p:txBody>
          <a:bodyPr/>
          <a:lstStyle/>
          <a:p>
            <a:fld id="{59ECD748-C2A4-4758-8913-3704B4868429}" type="slidenum">
              <a:rPr lang="en-US" smtClean="0"/>
              <a:t>8</a:t>
            </a:fld>
            <a:endParaRPr lang="en-US"/>
          </a:p>
        </p:txBody>
      </p:sp>
    </p:spTree>
    <p:extLst>
      <p:ext uri="{BB962C8B-B14F-4D97-AF65-F5344CB8AC3E}">
        <p14:creationId xmlns:p14="http://schemas.microsoft.com/office/powerpoint/2010/main" val="21969442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righ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left)">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7030A0">
            <a:alpha val="24000"/>
          </a:srgbClr>
        </a:solidFill>
        <a:effectLst/>
      </p:bgPr>
    </p:bg>
    <p:spTree>
      <p:nvGrpSpPr>
        <p:cNvPr id="1" name=""/>
        <p:cNvGrpSpPr/>
        <p:nvPr/>
      </p:nvGrpSpPr>
      <p:grpSpPr>
        <a:xfrm>
          <a:off x="0" y="0"/>
          <a:ext cx="0" cy="0"/>
          <a:chOff x="0" y="0"/>
          <a:chExt cx="0" cy="0"/>
        </a:xfrm>
      </p:grpSpPr>
      <p:sp>
        <p:nvSpPr>
          <p:cNvPr id="2" name="Rectangle 2"/>
          <p:cNvSpPr txBox="1">
            <a:spLocks noChangeArrowheads="1"/>
          </p:cNvSpPr>
          <p:nvPr/>
        </p:nvSpPr>
        <p:spPr>
          <a:xfrm>
            <a:off x="1842182" y="661510"/>
            <a:ext cx="8368619" cy="627744"/>
          </a:xfrm>
          <a:prstGeom prst="rect">
            <a:avLst/>
          </a:prstGeom>
          <a:noFill/>
          <a:ln>
            <a:solidFill>
              <a:schemeClr val="tx1"/>
            </a:solidFill>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a:latin typeface="Book Antiqua" pitchFamily="18" charset="0"/>
              </a:rPr>
              <a:t>How can we link these sentences?</a:t>
            </a:r>
          </a:p>
        </p:txBody>
      </p:sp>
      <p:sp>
        <p:nvSpPr>
          <p:cNvPr id="3" name="Rectangle 3"/>
          <p:cNvSpPr txBox="1">
            <a:spLocks noChangeArrowheads="1"/>
          </p:cNvSpPr>
          <p:nvPr/>
        </p:nvSpPr>
        <p:spPr>
          <a:xfrm>
            <a:off x="4886326" y="1594055"/>
            <a:ext cx="5324475" cy="1828799"/>
          </a:xfrm>
          <a:prstGeom prst="rect">
            <a:avLst/>
          </a:prstGeom>
          <a:noFill/>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90000"/>
              </a:lnSpc>
              <a:spcBef>
                <a:spcPct val="50000"/>
              </a:spcBef>
              <a:buNone/>
            </a:pPr>
            <a:r>
              <a:rPr lang="en-US" sz="2800" b="1" dirty="0">
                <a:latin typeface="Book Antiqua" pitchFamily="18" charset="0"/>
              </a:rPr>
              <a:t>I went to a party. The music wasn’t good. I decided to stay anyway. I met my friends. We had a great time. </a:t>
            </a:r>
            <a:endParaRPr lang="en-US" sz="2800" dirty="0">
              <a:latin typeface="Book Antiqua" pitchFamily="18" charset="0"/>
            </a:endParaRPr>
          </a:p>
        </p:txBody>
      </p:sp>
      <p:sp>
        <p:nvSpPr>
          <p:cNvPr id="4" name="Text Box 5"/>
          <p:cNvSpPr txBox="1">
            <a:spLocks noChangeArrowheads="1"/>
          </p:cNvSpPr>
          <p:nvPr/>
        </p:nvSpPr>
        <p:spPr bwMode="auto">
          <a:xfrm>
            <a:off x="4886326" y="3912840"/>
            <a:ext cx="5324475" cy="2246769"/>
          </a:xfrm>
          <a:prstGeom prst="rect">
            <a:avLst/>
          </a:prstGeom>
          <a:noFill/>
          <a:ln>
            <a:solidFill>
              <a:schemeClr val="tx1"/>
            </a:solidFill>
          </a:ln>
        </p:spPr>
        <p:txBody>
          <a:bodyPr wrap="square">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spcBef>
                <a:spcPct val="50000"/>
              </a:spcBef>
            </a:pPr>
            <a:r>
              <a:rPr lang="en-US" sz="2800" dirty="0">
                <a:latin typeface="Book Antiqua" pitchFamily="18" charset="0"/>
              </a:rPr>
              <a:t>I went to a party </a:t>
            </a:r>
            <a:r>
              <a:rPr lang="en-US" sz="2800" i="1" dirty="0">
                <a:solidFill>
                  <a:srgbClr val="C00000"/>
                </a:solidFill>
                <a:latin typeface="Book Antiqua" pitchFamily="18" charset="0"/>
              </a:rPr>
              <a:t>but</a:t>
            </a:r>
            <a:r>
              <a:rPr lang="en-US" sz="2800" dirty="0">
                <a:latin typeface="Book Antiqua" pitchFamily="18" charset="0"/>
              </a:rPr>
              <a:t> the music wasn’t good. I decided to stay anyway </a:t>
            </a:r>
            <a:r>
              <a:rPr lang="en-US" sz="2800" i="1" dirty="0">
                <a:solidFill>
                  <a:srgbClr val="C00000"/>
                </a:solidFill>
                <a:latin typeface="Book Antiqua" pitchFamily="18" charset="0"/>
              </a:rPr>
              <a:t>because</a:t>
            </a:r>
            <a:r>
              <a:rPr lang="en-US" sz="2800" dirty="0">
                <a:latin typeface="Book Antiqua" pitchFamily="18" charset="0"/>
              </a:rPr>
              <a:t> I met my friends </a:t>
            </a:r>
            <a:r>
              <a:rPr lang="en-US" sz="2800" i="1" dirty="0">
                <a:solidFill>
                  <a:srgbClr val="C00000"/>
                </a:solidFill>
                <a:latin typeface="Book Antiqua" pitchFamily="18" charset="0"/>
              </a:rPr>
              <a:t>and</a:t>
            </a:r>
            <a:r>
              <a:rPr lang="en-US" sz="2800" dirty="0">
                <a:latin typeface="Book Antiqua" pitchFamily="18" charset="0"/>
              </a:rPr>
              <a:t> we had a great time.</a:t>
            </a:r>
          </a:p>
        </p:txBody>
      </p:sp>
      <p:pic>
        <p:nvPicPr>
          <p:cNvPr id="5" name="Picture 4" descr="C:\Users\tami\AppData\Local\Microsoft\Windows\Temporary Internet Files\Content.IE5\P2IFL612\MPj043934300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2181" y="1594054"/>
            <a:ext cx="2838450" cy="4578146"/>
          </a:xfrm>
          <a:prstGeom prst="rect">
            <a:avLst/>
          </a:prstGeom>
          <a:noFill/>
          <a:ln>
            <a:solidFill>
              <a:schemeClr val="tx1"/>
            </a:solidFill>
          </a:ln>
        </p:spPr>
      </p:pic>
      <p:sp>
        <p:nvSpPr>
          <p:cNvPr id="6" name="Date Placeholder 5">
            <a:extLst>
              <a:ext uri="{FF2B5EF4-FFF2-40B4-BE49-F238E27FC236}">
                <a16:creationId xmlns:a16="http://schemas.microsoft.com/office/drawing/2014/main" id="{9919BFCA-86A7-4347-9B52-9D2725785C6D}"/>
              </a:ext>
            </a:extLst>
          </p:cNvPr>
          <p:cNvSpPr>
            <a:spLocks noGrp="1"/>
          </p:cNvSpPr>
          <p:nvPr>
            <p:ph type="dt" sz="half" idx="10"/>
          </p:nvPr>
        </p:nvSpPr>
        <p:spPr/>
        <p:txBody>
          <a:bodyPr/>
          <a:lstStyle/>
          <a:p>
            <a:fld id="{9A360A75-03A1-42E8-A1D2-BC08FE612C05}" type="datetime1">
              <a:rPr lang="en-US" smtClean="0"/>
              <a:t>9/27/2021</a:t>
            </a:fld>
            <a:endParaRPr lang="en-US"/>
          </a:p>
        </p:txBody>
      </p:sp>
      <p:sp>
        <p:nvSpPr>
          <p:cNvPr id="7" name="Footer Placeholder 6">
            <a:extLst>
              <a:ext uri="{FF2B5EF4-FFF2-40B4-BE49-F238E27FC236}">
                <a16:creationId xmlns:a16="http://schemas.microsoft.com/office/drawing/2014/main" id="{32FEF14A-9A78-4C4D-A6A8-8CE1A42CEFE5}"/>
              </a:ext>
            </a:extLst>
          </p:cNvPr>
          <p:cNvSpPr>
            <a:spLocks noGrp="1"/>
          </p:cNvSpPr>
          <p:nvPr>
            <p:ph type="ftr" sz="quarter" idx="11"/>
          </p:nvPr>
        </p:nvSpPr>
        <p:spPr/>
        <p:txBody>
          <a:bodyPr/>
          <a:lstStyle/>
          <a:p>
            <a:r>
              <a:rPr lang="en-US"/>
              <a:t>MD. MASUDUR RAHMAN</a:t>
            </a:r>
          </a:p>
        </p:txBody>
      </p:sp>
      <p:sp>
        <p:nvSpPr>
          <p:cNvPr id="8" name="Slide Number Placeholder 7">
            <a:extLst>
              <a:ext uri="{FF2B5EF4-FFF2-40B4-BE49-F238E27FC236}">
                <a16:creationId xmlns:a16="http://schemas.microsoft.com/office/drawing/2014/main" id="{E0EB965C-3277-4B5F-9566-C73B5FBF74BF}"/>
              </a:ext>
            </a:extLst>
          </p:cNvPr>
          <p:cNvSpPr>
            <a:spLocks noGrp="1"/>
          </p:cNvSpPr>
          <p:nvPr>
            <p:ph type="sldNum" sz="quarter" idx="12"/>
          </p:nvPr>
        </p:nvSpPr>
        <p:spPr/>
        <p:txBody>
          <a:bodyPr/>
          <a:lstStyle/>
          <a:p>
            <a:fld id="{59ECD748-C2A4-4758-8913-3704B4868429}" type="slidenum">
              <a:rPr lang="en-US" smtClean="0"/>
              <a:t>9</a:t>
            </a:fld>
            <a:endParaRPr lang="en-US"/>
          </a:p>
        </p:txBody>
      </p:sp>
    </p:spTree>
    <p:extLst>
      <p:ext uri="{BB962C8B-B14F-4D97-AF65-F5344CB8AC3E}">
        <p14:creationId xmlns:p14="http://schemas.microsoft.com/office/powerpoint/2010/main" val="218291025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right)">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437</TotalTime>
  <Words>1557</Words>
  <Application>Microsoft Office PowerPoint</Application>
  <PresentationFormat>Widescreen</PresentationFormat>
  <Paragraphs>223</Paragraphs>
  <Slides>22</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Arial Black</vt:lpstr>
      <vt:lpstr>Book Antiqua</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We need them because…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Connectors of cause and effect</vt:lpstr>
      <vt:lpstr>Connectors of sequence</vt:lpstr>
      <vt:lpstr>Other connectors</vt:lpstr>
      <vt:lpstr>PowerPoint Presentation</vt:lpstr>
      <vt:lpstr>Assignment1: Possible answers</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MD. AMINUL ISLAM</cp:lastModifiedBy>
  <cp:revision>26</cp:revision>
  <dcterms:created xsi:type="dcterms:W3CDTF">2015-05-23T14:33:15Z</dcterms:created>
  <dcterms:modified xsi:type="dcterms:W3CDTF">2021-09-27T15:34:57Z</dcterms:modified>
</cp:coreProperties>
</file>