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58" r:id="rId3"/>
    <p:sldId id="259" r:id="rId4"/>
    <p:sldId id="260" r:id="rId5"/>
    <p:sldId id="261" r:id="rId6"/>
    <p:sldId id="262" r:id="rId7"/>
    <p:sldId id="263" r:id="rId8"/>
    <p:sldId id="265" r:id="rId9"/>
    <p:sldId id="266"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6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4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025AC1EE-8A3E-423B-B1B7-F637A096571B}" type="datetimeFigureOut">
              <a:rPr lang="en-US" smtClean="0"/>
              <a:t>10/4/2021</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CB563F35-7DA7-4BCC-8B9C-4C153A48AFE1}" type="slidenum">
              <a:rPr lang="en-US" smtClean="0"/>
              <a:t>‹#›</a:t>
            </a:fld>
            <a:endParaRPr lang="en-US"/>
          </a:p>
        </p:txBody>
      </p:sp>
    </p:spTree>
    <p:extLst>
      <p:ext uri="{BB962C8B-B14F-4D97-AF65-F5344CB8AC3E}">
        <p14:creationId xmlns:p14="http://schemas.microsoft.com/office/powerpoint/2010/main" val="20595526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25AC1EE-8A3E-423B-B1B7-F637A096571B}"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63F35-7DA7-4BCC-8B9C-4C153A48AFE1}" type="slidenum">
              <a:rPr lang="en-US" smtClean="0"/>
              <a:t>‹#›</a:t>
            </a:fld>
            <a:endParaRPr lang="en-US"/>
          </a:p>
        </p:txBody>
      </p:sp>
    </p:spTree>
    <p:extLst>
      <p:ext uri="{BB962C8B-B14F-4D97-AF65-F5344CB8AC3E}">
        <p14:creationId xmlns:p14="http://schemas.microsoft.com/office/powerpoint/2010/main" val="1570128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5AC1EE-8A3E-423B-B1B7-F637A096571B}"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63F35-7DA7-4BCC-8B9C-4C153A48AFE1}" type="slidenum">
              <a:rPr lang="en-US" smtClean="0"/>
              <a:t>‹#›</a:t>
            </a:fld>
            <a:endParaRPr lang="en-US"/>
          </a:p>
        </p:txBody>
      </p:sp>
    </p:spTree>
    <p:extLst>
      <p:ext uri="{BB962C8B-B14F-4D97-AF65-F5344CB8AC3E}">
        <p14:creationId xmlns:p14="http://schemas.microsoft.com/office/powerpoint/2010/main" val="1349936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5AC1EE-8A3E-423B-B1B7-F637A096571B}"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63F35-7DA7-4BCC-8B9C-4C153A48AFE1}" type="slidenum">
              <a:rPr lang="en-US" smtClean="0"/>
              <a:t>‹#›</a:t>
            </a:fld>
            <a:endParaRPr lang="en-US"/>
          </a:p>
        </p:txBody>
      </p:sp>
    </p:spTree>
    <p:extLst>
      <p:ext uri="{BB962C8B-B14F-4D97-AF65-F5344CB8AC3E}">
        <p14:creationId xmlns:p14="http://schemas.microsoft.com/office/powerpoint/2010/main" val="3471372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5AC1EE-8A3E-423B-B1B7-F637A096571B}"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63F35-7DA7-4BCC-8B9C-4C153A48AFE1}" type="slidenum">
              <a:rPr lang="en-US" smtClean="0"/>
              <a:t>‹#›</a:t>
            </a:fld>
            <a:endParaRPr lang="en-US"/>
          </a:p>
        </p:txBody>
      </p:sp>
    </p:spTree>
    <p:extLst>
      <p:ext uri="{BB962C8B-B14F-4D97-AF65-F5344CB8AC3E}">
        <p14:creationId xmlns:p14="http://schemas.microsoft.com/office/powerpoint/2010/main" val="2627484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5AC1EE-8A3E-423B-B1B7-F637A096571B}"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63F35-7DA7-4BCC-8B9C-4C153A48AFE1}" type="slidenum">
              <a:rPr lang="en-US" smtClean="0"/>
              <a:t>‹#›</a:t>
            </a:fld>
            <a:endParaRPr lang="en-US"/>
          </a:p>
        </p:txBody>
      </p:sp>
    </p:spTree>
    <p:extLst>
      <p:ext uri="{BB962C8B-B14F-4D97-AF65-F5344CB8AC3E}">
        <p14:creationId xmlns:p14="http://schemas.microsoft.com/office/powerpoint/2010/main" val="2014599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5AC1EE-8A3E-423B-B1B7-F637A096571B}"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63F35-7DA7-4BCC-8B9C-4C153A48AFE1}" type="slidenum">
              <a:rPr lang="en-US" smtClean="0"/>
              <a:t>‹#›</a:t>
            </a:fld>
            <a:endParaRPr lang="en-US"/>
          </a:p>
        </p:txBody>
      </p:sp>
    </p:spTree>
    <p:extLst>
      <p:ext uri="{BB962C8B-B14F-4D97-AF65-F5344CB8AC3E}">
        <p14:creationId xmlns:p14="http://schemas.microsoft.com/office/powerpoint/2010/main" val="2523197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5AC1EE-8A3E-423B-B1B7-F637A096571B}"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63F35-7DA7-4BCC-8B9C-4C153A48AFE1}"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888665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5AC1EE-8A3E-423B-B1B7-F637A096571B}"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63F35-7DA7-4BCC-8B9C-4C153A48AFE1}" type="slidenum">
              <a:rPr lang="en-US" smtClean="0"/>
              <a:t>‹#›</a:t>
            </a:fld>
            <a:endParaRPr lang="en-US"/>
          </a:p>
        </p:txBody>
      </p:sp>
    </p:spTree>
    <p:extLst>
      <p:ext uri="{BB962C8B-B14F-4D97-AF65-F5344CB8AC3E}">
        <p14:creationId xmlns:p14="http://schemas.microsoft.com/office/powerpoint/2010/main" val="1991940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5AC1EE-8A3E-423B-B1B7-F637A096571B}"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63F35-7DA7-4BCC-8B9C-4C153A48AFE1}" type="slidenum">
              <a:rPr lang="en-US" smtClean="0"/>
              <a:t>‹#›</a:t>
            </a:fld>
            <a:endParaRPr lang="en-US"/>
          </a:p>
        </p:txBody>
      </p:sp>
    </p:spTree>
    <p:extLst>
      <p:ext uri="{BB962C8B-B14F-4D97-AF65-F5344CB8AC3E}">
        <p14:creationId xmlns:p14="http://schemas.microsoft.com/office/powerpoint/2010/main" val="2525381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5AC1EE-8A3E-423B-B1B7-F637A096571B}"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63F35-7DA7-4BCC-8B9C-4C153A48AFE1}" type="slidenum">
              <a:rPr lang="en-US" smtClean="0"/>
              <a:t>‹#›</a:t>
            </a:fld>
            <a:endParaRPr lang="en-US"/>
          </a:p>
        </p:txBody>
      </p:sp>
    </p:spTree>
    <p:extLst>
      <p:ext uri="{BB962C8B-B14F-4D97-AF65-F5344CB8AC3E}">
        <p14:creationId xmlns:p14="http://schemas.microsoft.com/office/powerpoint/2010/main" val="156259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5AC1EE-8A3E-423B-B1B7-F637A096571B}"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63F35-7DA7-4BCC-8B9C-4C153A48AFE1}" type="slidenum">
              <a:rPr lang="en-US" smtClean="0"/>
              <a:t>‹#›</a:t>
            </a:fld>
            <a:endParaRPr lang="en-US"/>
          </a:p>
        </p:txBody>
      </p:sp>
    </p:spTree>
    <p:extLst>
      <p:ext uri="{BB962C8B-B14F-4D97-AF65-F5344CB8AC3E}">
        <p14:creationId xmlns:p14="http://schemas.microsoft.com/office/powerpoint/2010/main" val="400903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5AC1EE-8A3E-423B-B1B7-F637A096571B}" type="datetimeFigureOut">
              <a:rPr lang="en-US" smtClean="0"/>
              <a:t>10/4/2021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63F35-7DA7-4BCC-8B9C-4C153A48AFE1}" type="slidenum">
              <a:rPr lang="en-US" smtClean="0"/>
              <a:t>‹#›</a:t>
            </a:fld>
            <a:endParaRPr lang="en-US"/>
          </a:p>
        </p:txBody>
      </p:sp>
    </p:spTree>
    <p:extLst>
      <p:ext uri="{BB962C8B-B14F-4D97-AF65-F5344CB8AC3E}">
        <p14:creationId xmlns:p14="http://schemas.microsoft.com/office/powerpoint/2010/main" val="2407698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5AC1EE-8A3E-423B-B1B7-F637A096571B}" type="datetimeFigureOut">
              <a:rPr lang="en-US" smtClean="0"/>
              <a:t>10/4/2021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63F35-7DA7-4BCC-8B9C-4C153A48AFE1}" type="slidenum">
              <a:rPr lang="en-US" smtClean="0"/>
              <a:t>‹#›</a:t>
            </a:fld>
            <a:endParaRPr lang="en-US"/>
          </a:p>
        </p:txBody>
      </p:sp>
    </p:spTree>
    <p:extLst>
      <p:ext uri="{BB962C8B-B14F-4D97-AF65-F5344CB8AC3E}">
        <p14:creationId xmlns:p14="http://schemas.microsoft.com/office/powerpoint/2010/main" val="146440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025AC1EE-8A3E-423B-B1B7-F637A096571B}" type="datetimeFigureOut">
              <a:rPr lang="en-US" smtClean="0"/>
              <a:t>10/4/2021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63F35-7DA7-4BCC-8B9C-4C153A48AFE1}" type="slidenum">
              <a:rPr lang="en-US" smtClean="0"/>
              <a:t>‹#›</a:t>
            </a:fld>
            <a:endParaRPr lang="en-US"/>
          </a:p>
        </p:txBody>
      </p:sp>
    </p:spTree>
    <p:extLst>
      <p:ext uri="{BB962C8B-B14F-4D97-AF65-F5344CB8AC3E}">
        <p14:creationId xmlns:p14="http://schemas.microsoft.com/office/powerpoint/2010/main" val="3542156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25AC1EE-8A3E-423B-B1B7-F637A096571B}"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63F35-7DA7-4BCC-8B9C-4C153A48AFE1}" type="slidenum">
              <a:rPr lang="en-US" smtClean="0"/>
              <a:t>‹#›</a:t>
            </a:fld>
            <a:endParaRPr lang="en-US"/>
          </a:p>
        </p:txBody>
      </p:sp>
    </p:spTree>
    <p:extLst>
      <p:ext uri="{BB962C8B-B14F-4D97-AF65-F5344CB8AC3E}">
        <p14:creationId xmlns:p14="http://schemas.microsoft.com/office/powerpoint/2010/main" val="4027762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25AC1EE-8A3E-423B-B1B7-F637A096571B}"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63F35-7DA7-4BCC-8B9C-4C153A48AFE1}" type="slidenum">
              <a:rPr lang="en-US" smtClean="0"/>
              <a:t>‹#›</a:t>
            </a:fld>
            <a:endParaRPr lang="en-US"/>
          </a:p>
        </p:txBody>
      </p:sp>
    </p:spTree>
    <p:extLst>
      <p:ext uri="{BB962C8B-B14F-4D97-AF65-F5344CB8AC3E}">
        <p14:creationId xmlns:p14="http://schemas.microsoft.com/office/powerpoint/2010/main" val="316869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25AC1EE-8A3E-423B-B1B7-F637A096571B}" type="datetimeFigureOut">
              <a:rPr lang="en-US" smtClean="0"/>
              <a:t>10/4/2021</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563F35-7DA7-4BCC-8B9C-4C153A48AFE1}" type="slidenum">
              <a:rPr lang="en-US" smtClean="0"/>
              <a:t>‹#›</a:t>
            </a:fld>
            <a:endParaRPr lang="en-US"/>
          </a:p>
        </p:txBody>
      </p:sp>
    </p:spTree>
    <p:extLst>
      <p:ext uri="{BB962C8B-B14F-4D97-AF65-F5344CB8AC3E}">
        <p14:creationId xmlns:p14="http://schemas.microsoft.com/office/powerpoint/2010/main" val="420647770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52246" y="2922605"/>
            <a:ext cx="7258718" cy="2800767"/>
          </a:xfrm>
          <a:prstGeom prst="rect">
            <a:avLst/>
          </a:prstGeom>
          <a:noFill/>
        </p:spPr>
        <p:txBody>
          <a:bodyPr wrap="none" rtlCol="0">
            <a:spAutoFit/>
          </a:bodyPr>
          <a:lstStyle/>
          <a:p>
            <a:pPr algn="ctr"/>
            <a:r>
              <a:rPr lang="en-US" sz="8800" b="1" dirty="0" err="1" smtClean="0">
                <a:solidFill>
                  <a:schemeClr val="tx1">
                    <a:lumMod val="95000"/>
                  </a:schemeClr>
                </a:solidFill>
                <a:latin typeface="Arial Rounded MT Bold" panose="020F0704030504030204" pitchFamily="34" charset="0"/>
              </a:rPr>
              <a:t>গৌতম</a:t>
            </a:r>
            <a:r>
              <a:rPr lang="en-US" sz="8800" b="1" dirty="0" smtClean="0">
                <a:solidFill>
                  <a:schemeClr val="tx1">
                    <a:lumMod val="95000"/>
                  </a:schemeClr>
                </a:solidFill>
                <a:latin typeface="Arial Rounded MT Bold" panose="020F0704030504030204" pitchFamily="34" charset="0"/>
              </a:rPr>
              <a:t> </a:t>
            </a:r>
            <a:r>
              <a:rPr lang="en-US" sz="8800" b="1" dirty="0" err="1" smtClean="0">
                <a:solidFill>
                  <a:schemeClr val="tx1">
                    <a:lumMod val="95000"/>
                  </a:schemeClr>
                </a:solidFill>
                <a:latin typeface="Arial Rounded MT Bold" panose="020F0704030504030204" pitchFamily="34" charset="0"/>
              </a:rPr>
              <a:t>বুদ্ধের</a:t>
            </a:r>
            <a:endParaRPr lang="en-US" sz="8800" b="1" dirty="0" smtClean="0">
              <a:solidFill>
                <a:schemeClr val="tx1">
                  <a:lumMod val="95000"/>
                </a:schemeClr>
              </a:solidFill>
              <a:latin typeface="Arial Rounded MT Bold" panose="020F0704030504030204" pitchFamily="34" charset="0"/>
            </a:endParaRPr>
          </a:p>
          <a:p>
            <a:pPr algn="ctr"/>
            <a:r>
              <a:rPr lang="en-US" sz="8800" b="1" dirty="0" smtClean="0">
                <a:solidFill>
                  <a:schemeClr val="tx1">
                    <a:lumMod val="95000"/>
                  </a:schemeClr>
                </a:solidFill>
                <a:latin typeface="Arial Rounded MT Bold" panose="020F0704030504030204" pitchFamily="34" charset="0"/>
              </a:rPr>
              <a:t>৩১ </a:t>
            </a:r>
            <a:r>
              <a:rPr lang="en-US" sz="8800" b="1" dirty="0" err="1" smtClean="0">
                <a:solidFill>
                  <a:schemeClr val="tx1">
                    <a:lumMod val="95000"/>
                  </a:schemeClr>
                </a:solidFill>
                <a:latin typeface="Arial Rounded MT Bold" panose="020F0704030504030204" pitchFamily="34" charset="0"/>
              </a:rPr>
              <a:t>টি</a:t>
            </a:r>
            <a:r>
              <a:rPr lang="en-US" sz="8800" b="1" dirty="0" smtClean="0">
                <a:solidFill>
                  <a:schemeClr val="tx1">
                    <a:lumMod val="95000"/>
                  </a:schemeClr>
                </a:solidFill>
                <a:latin typeface="Arial Rounded MT Bold" panose="020F0704030504030204" pitchFamily="34" charset="0"/>
              </a:rPr>
              <a:t> </a:t>
            </a:r>
            <a:r>
              <a:rPr lang="en-US" sz="8800" b="1" dirty="0" err="1" smtClean="0">
                <a:solidFill>
                  <a:schemeClr val="tx1">
                    <a:lumMod val="95000"/>
                  </a:schemeClr>
                </a:solidFill>
                <a:latin typeface="Arial Rounded MT Bold" panose="020F0704030504030204" pitchFamily="34" charset="0"/>
              </a:rPr>
              <a:t>বাণী</a:t>
            </a:r>
            <a:endParaRPr lang="en-US" sz="8800" b="1" dirty="0">
              <a:solidFill>
                <a:schemeClr val="tx1">
                  <a:lumMod val="95000"/>
                </a:schemeClr>
              </a:solidFill>
              <a:latin typeface="Arial Rounded MT Bold" panose="020F0704030504030204" pitchFamily="34" charset="0"/>
            </a:endParaRPr>
          </a:p>
        </p:txBody>
      </p:sp>
      <p:sp>
        <p:nvSpPr>
          <p:cNvPr id="7" name="Rectangle 6"/>
          <p:cNvSpPr/>
          <p:nvPr/>
        </p:nvSpPr>
        <p:spPr>
          <a:xfrm>
            <a:off x="540397" y="570407"/>
            <a:ext cx="11198900" cy="1446550"/>
          </a:xfrm>
          <a:prstGeom prst="rect">
            <a:avLst/>
          </a:prstGeom>
        </p:spPr>
        <p:txBody>
          <a:bodyPr wrap="none">
            <a:spAutoFit/>
          </a:bodyPr>
          <a:lstStyle/>
          <a:p>
            <a:r>
              <a:rPr lang="en-US" sz="8800" b="1" dirty="0" err="1" smtClean="0">
                <a:solidFill>
                  <a:srgbClr val="FF0000"/>
                </a:solidFill>
                <a:latin typeface="Arial Rounded MT Bold" panose="020F0704030504030204" pitchFamily="34" charset="0"/>
              </a:rPr>
              <a:t>জীবন</a:t>
            </a:r>
            <a:r>
              <a:rPr lang="en-US" sz="8800" b="1" dirty="0" smtClean="0">
                <a:solidFill>
                  <a:srgbClr val="FF0000"/>
                </a:solidFill>
                <a:latin typeface="Arial Rounded MT Bold" panose="020F0704030504030204" pitchFamily="34" charset="0"/>
              </a:rPr>
              <a:t> </a:t>
            </a:r>
            <a:r>
              <a:rPr lang="en-US" sz="8800" b="1" dirty="0" err="1" smtClean="0">
                <a:solidFill>
                  <a:srgbClr val="FF0000"/>
                </a:solidFill>
                <a:latin typeface="Arial Rounded MT Bold" panose="020F0704030504030204" pitchFamily="34" charset="0"/>
              </a:rPr>
              <a:t>বদলানোর</a:t>
            </a:r>
            <a:r>
              <a:rPr lang="en-US" sz="8800" b="1" dirty="0" smtClean="0">
                <a:solidFill>
                  <a:srgbClr val="FF0000"/>
                </a:solidFill>
                <a:latin typeface="Arial Rounded MT Bold" panose="020F0704030504030204" pitchFamily="34" charset="0"/>
              </a:rPr>
              <a:t> </a:t>
            </a:r>
            <a:r>
              <a:rPr lang="en-US" sz="8800" b="1" dirty="0" err="1" smtClean="0">
                <a:solidFill>
                  <a:srgbClr val="FF0000"/>
                </a:solidFill>
                <a:latin typeface="Arial Rounded MT Bold" panose="020F0704030504030204" pitchFamily="34" charset="0"/>
              </a:rPr>
              <a:t>মত</a:t>
            </a:r>
            <a:r>
              <a:rPr lang="en-US" sz="8800" b="1" dirty="0" smtClean="0">
                <a:solidFill>
                  <a:srgbClr val="FF0000"/>
                </a:solidFill>
                <a:latin typeface="Arial Rounded MT Bold" panose="020F0704030504030204" pitchFamily="34" charset="0"/>
              </a:rPr>
              <a:t> </a:t>
            </a:r>
            <a:endParaRPr lang="en-US" sz="8800" dirty="0"/>
          </a:p>
        </p:txBody>
      </p:sp>
      <p:sp>
        <p:nvSpPr>
          <p:cNvPr id="2" name="AutoShape 2" descr="Lord Gautam Buddha updated their... - Lord Gautam Buddha"/>
          <p:cNvSpPr>
            <a:spLocks noChangeAspect="1" noChangeArrowheads="1"/>
          </p:cNvSpPr>
          <p:nvPr/>
        </p:nvSpPr>
        <p:spPr bwMode="auto">
          <a:xfrm>
            <a:off x="155574" y="-144463"/>
            <a:ext cx="2943071" cy="29430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507423" y="1909328"/>
            <a:ext cx="3496326" cy="4602307"/>
          </a:xfrm>
          <a:prstGeom prst="rect">
            <a:avLst/>
          </a:prstGeom>
        </p:spPr>
      </p:pic>
    </p:spTree>
    <p:extLst>
      <p:ext uri="{BB962C8B-B14F-4D97-AF65-F5344CB8AC3E}">
        <p14:creationId xmlns:p14="http://schemas.microsoft.com/office/powerpoint/2010/main" val="2467995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2336" y="979344"/>
            <a:ext cx="2209259" cy="1015663"/>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6000" dirty="0" smtClean="0"/>
              <a:t>No # </a:t>
            </a:r>
            <a:r>
              <a:rPr lang="en-US" sz="6000" dirty="0"/>
              <a:t>9</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7055" y="193965"/>
            <a:ext cx="1551708" cy="1551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p:cNvSpPr/>
          <p:nvPr/>
        </p:nvSpPr>
        <p:spPr>
          <a:xfrm>
            <a:off x="4219574" y="2948672"/>
            <a:ext cx="8539163" cy="2123658"/>
          </a:xfrm>
          <a:prstGeom prst="rect">
            <a:avLst/>
          </a:prstGeom>
        </p:spPr>
        <p:txBody>
          <a:bodyPr wrap="square">
            <a:spAutoFit/>
          </a:bodyPr>
          <a:lstStyle/>
          <a:p>
            <a:r>
              <a:rPr lang="bn-IN" sz="4400" b="1" dirty="0">
                <a:solidFill>
                  <a:schemeClr val="tx1">
                    <a:lumMod val="95000"/>
                  </a:schemeClr>
                </a:solidFill>
                <a:latin typeface="solaimanlipi"/>
              </a:rPr>
              <a:t>সুখের জন্ম হয় মনের গভীরে। এটি কখনও  বাইরের কোনো উৎস থেকে আসে না।</a:t>
            </a:r>
            <a:endParaRPr lang="en-US" sz="4400" b="1" dirty="0">
              <a:solidFill>
                <a:schemeClr val="tx1">
                  <a:lumMod val="95000"/>
                </a:schemeClr>
              </a:solidFill>
            </a:endParaRPr>
          </a:p>
        </p:txBody>
      </p:sp>
    </p:spTree>
    <p:extLst>
      <p:ext uri="{BB962C8B-B14F-4D97-AF65-F5344CB8AC3E}">
        <p14:creationId xmlns:p14="http://schemas.microsoft.com/office/powerpoint/2010/main" val="370372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wd">
                                    <p:tmAbs val="500"/>
                                  </p:iterate>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2336" y="979344"/>
            <a:ext cx="2598788" cy="1015663"/>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6000" dirty="0" smtClean="0"/>
              <a:t>No # 10</a:t>
            </a:r>
            <a:endParaRPr lang="en-US" sz="6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7055" y="193965"/>
            <a:ext cx="1551708" cy="1551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4691062" y="3177273"/>
            <a:ext cx="7053263" cy="2800767"/>
          </a:xfrm>
          <a:prstGeom prst="rect">
            <a:avLst/>
          </a:prstGeom>
        </p:spPr>
        <p:txBody>
          <a:bodyPr wrap="square">
            <a:spAutoFit/>
          </a:bodyPr>
          <a:lstStyle/>
          <a:p>
            <a:r>
              <a:rPr lang="bn-IN" sz="4400" b="1" dirty="0">
                <a:solidFill>
                  <a:schemeClr val="tx1">
                    <a:lumMod val="95000"/>
                  </a:schemeClr>
                </a:solidFill>
                <a:latin typeface="solaimanlipi"/>
              </a:rPr>
              <a:t>অন্যের জন্য ভালো কিছু করতে পারাটাও তোমার জীবনে ইতিবাচক প্রভাব ফেলে।</a:t>
            </a:r>
            <a:endParaRPr lang="en-US" sz="4400" b="1" dirty="0">
              <a:solidFill>
                <a:schemeClr val="tx1">
                  <a:lumMod val="95000"/>
                </a:schemeClr>
              </a:solidFill>
            </a:endParaRPr>
          </a:p>
        </p:txBody>
      </p:sp>
    </p:spTree>
    <p:extLst>
      <p:ext uri="{BB962C8B-B14F-4D97-AF65-F5344CB8AC3E}">
        <p14:creationId xmlns:p14="http://schemas.microsoft.com/office/powerpoint/2010/main" val="9241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wd">
                                    <p:tmAbs val="500"/>
                                  </p:iterate>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2336" y="979344"/>
            <a:ext cx="2637260" cy="1015663"/>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6000" dirty="0" smtClean="0"/>
              <a:t>No # 1</a:t>
            </a:r>
            <a:r>
              <a:rPr lang="bn-IN" sz="6000" dirty="0"/>
              <a:t>1</a:t>
            </a:r>
            <a:endParaRPr lang="en-US" sz="6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7055" y="193965"/>
            <a:ext cx="1551708" cy="1551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3380519" y="2828836"/>
            <a:ext cx="9005455" cy="3785652"/>
          </a:xfrm>
          <a:prstGeom prst="rect">
            <a:avLst/>
          </a:prstGeom>
        </p:spPr>
        <p:txBody>
          <a:bodyPr wrap="square">
            <a:spAutoFit/>
          </a:bodyPr>
          <a:lstStyle/>
          <a:p>
            <a:r>
              <a:rPr lang="bn-IN" sz="4000" b="1" dirty="0">
                <a:solidFill>
                  <a:schemeClr val="tx1">
                    <a:lumMod val="95000"/>
                  </a:schemeClr>
                </a:solidFill>
                <a:latin typeface="solaimanlipi"/>
              </a:rPr>
              <a:t>জীবনের খুব কম মানুষের জীবনে পরিপক্কতা আসে। সঙ্গী হিসেবে এই পরিপক্কতাকে তোমার অর্জন করতে হবে। তবে তা ভুল মানুষকে অনুসরণ করে নয়। এই পরিপক্কতা অর্জনে বরং একলা চলো নীতি অনুসরণ করো।</a:t>
            </a:r>
            <a:endParaRPr lang="en-US" sz="4000" b="1" dirty="0">
              <a:solidFill>
                <a:schemeClr val="tx1">
                  <a:lumMod val="95000"/>
                </a:schemeClr>
              </a:solidFill>
            </a:endParaRPr>
          </a:p>
        </p:txBody>
      </p:sp>
    </p:spTree>
    <p:extLst>
      <p:ext uri="{BB962C8B-B14F-4D97-AF65-F5344CB8AC3E}">
        <p14:creationId xmlns:p14="http://schemas.microsoft.com/office/powerpoint/2010/main" val="341696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iterate type="wd">
                                    <p:tmPct val="10000"/>
                                  </p:iterate>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2336" y="979344"/>
            <a:ext cx="2637260" cy="1015663"/>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6000" dirty="0" smtClean="0"/>
              <a:t>No # 1</a:t>
            </a:r>
            <a:r>
              <a:rPr lang="bn-IN" sz="6000" dirty="0" smtClean="0"/>
              <a:t>2</a:t>
            </a:r>
            <a:endParaRPr lang="en-US" sz="6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7055" y="193965"/>
            <a:ext cx="1551708" cy="1551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4234372" y="3244334"/>
            <a:ext cx="7957628" cy="769441"/>
          </a:xfrm>
          <a:prstGeom prst="rect">
            <a:avLst/>
          </a:prstGeom>
        </p:spPr>
        <p:txBody>
          <a:bodyPr wrap="none">
            <a:spAutoFit/>
          </a:bodyPr>
          <a:lstStyle/>
          <a:p>
            <a:r>
              <a:rPr lang="bn-IN" sz="4400" b="1" dirty="0">
                <a:solidFill>
                  <a:schemeClr val="tx1">
                    <a:lumMod val="95000"/>
                  </a:schemeClr>
                </a:solidFill>
                <a:latin typeface="solaimanlipi"/>
              </a:rPr>
              <a:t>করুণাই বিশ্বের সর্বশ্রেষ্ঠ শক্তি।</a:t>
            </a:r>
            <a:endParaRPr lang="en-US" sz="4400" b="1" dirty="0">
              <a:solidFill>
                <a:schemeClr val="tx1">
                  <a:lumMod val="95000"/>
                </a:schemeClr>
              </a:solidFill>
            </a:endParaRPr>
          </a:p>
        </p:txBody>
      </p:sp>
    </p:spTree>
    <p:extLst>
      <p:ext uri="{BB962C8B-B14F-4D97-AF65-F5344CB8AC3E}">
        <p14:creationId xmlns:p14="http://schemas.microsoft.com/office/powerpoint/2010/main" val="131711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2336" y="979344"/>
            <a:ext cx="2637260" cy="1015663"/>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6000" dirty="0" smtClean="0"/>
              <a:t>No # 1</a:t>
            </a:r>
            <a:r>
              <a:rPr lang="bn-IN" sz="6000" dirty="0" smtClean="0"/>
              <a:t>3</a:t>
            </a:r>
            <a:endParaRPr lang="en-US" sz="6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7055" y="193965"/>
            <a:ext cx="1551708" cy="1551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3927748" y="2967335"/>
            <a:ext cx="8271164" cy="3170099"/>
          </a:xfrm>
          <a:prstGeom prst="rect">
            <a:avLst/>
          </a:prstGeom>
        </p:spPr>
        <p:txBody>
          <a:bodyPr wrap="square">
            <a:spAutoFit/>
          </a:bodyPr>
          <a:lstStyle/>
          <a:p>
            <a:r>
              <a:rPr lang="bn-IN" sz="4000" b="1" dirty="0">
                <a:solidFill>
                  <a:schemeClr val="tx1">
                    <a:lumMod val="95000"/>
                  </a:schemeClr>
                </a:solidFill>
                <a:latin typeface="solaimanlipi"/>
              </a:rPr>
              <a:t>সুখ কখনও আবিষ্কার করা যায় না। এটি সবসময় তোমার কাছে আছে এবং থাকবে। তোমাকে কেবল দেখার যোগ্যতা অর্জন করতে হবে।</a:t>
            </a:r>
            <a:endParaRPr lang="en-US" sz="4000" b="1" dirty="0">
              <a:solidFill>
                <a:schemeClr val="tx1">
                  <a:lumMod val="95000"/>
                </a:schemeClr>
              </a:solidFill>
            </a:endParaRPr>
          </a:p>
        </p:txBody>
      </p:sp>
    </p:spTree>
    <p:extLst>
      <p:ext uri="{BB962C8B-B14F-4D97-AF65-F5344CB8AC3E}">
        <p14:creationId xmlns:p14="http://schemas.microsoft.com/office/powerpoint/2010/main" val="298118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2336" y="979344"/>
            <a:ext cx="2637260" cy="1015663"/>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6000" dirty="0" smtClean="0"/>
              <a:t>No # 1</a:t>
            </a:r>
            <a:r>
              <a:rPr lang="bn-IN" sz="6000" dirty="0" smtClean="0"/>
              <a:t>4</a:t>
            </a:r>
            <a:endParaRPr lang="en-US" sz="6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7055" y="193965"/>
            <a:ext cx="1551708" cy="1551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4214608" y="3201472"/>
            <a:ext cx="7731604" cy="1446550"/>
          </a:xfrm>
          <a:prstGeom prst="rect">
            <a:avLst/>
          </a:prstGeom>
        </p:spPr>
        <p:txBody>
          <a:bodyPr wrap="none">
            <a:spAutoFit/>
          </a:bodyPr>
          <a:lstStyle/>
          <a:p>
            <a:r>
              <a:rPr lang="bn-IN" sz="4400" b="1" dirty="0">
                <a:solidFill>
                  <a:schemeClr val="tx1">
                    <a:lumMod val="95000"/>
                  </a:schemeClr>
                </a:solidFill>
                <a:latin typeface="solaimanlipi"/>
              </a:rPr>
              <a:t>রেগে যাওয়া মানে নিজেকেই </a:t>
            </a:r>
            <a:endParaRPr lang="en-US" sz="4400" b="1" dirty="0" smtClean="0">
              <a:solidFill>
                <a:schemeClr val="tx1">
                  <a:lumMod val="95000"/>
                </a:schemeClr>
              </a:solidFill>
              <a:latin typeface="solaimanlipi"/>
            </a:endParaRPr>
          </a:p>
          <a:p>
            <a:r>
              <a:rPr lang="bn-IN" sz="4400" b="1" dirty="0" smtClean="0">
                <a:solidFill>
                  <a:schemeClr val="tx1">
                    <a:lumMod val="95000"/>
                  </a:schemeClr>
                </a:solidFill>
                <a:latin typeface="solaimanlipi"/>
              </a:rPr>
              <a:t>শাস্তি </a:t>
            </a:r>
            <a:r>
              <a:rPr lang="bn-IN" sz="4400" b="1" dirty="0">
                <a:solidFill>
                  <a:schemeClr val="tx1">
                    <a:lumMod val="95000"/>
                  </a:schemeClr>
                </a:solidFill>
                <a:latin typeface="solaimanlipi"/>
              </a:rPr>
              <a:t>দেওয়া। </a:t>
            </a:r>
            <a:endParaRPr lang="en-US" sz="4400" b="1" dirty="0">
              <a:solidFill>
                <a:schemeClr val="tx1">
                  <a:lumMod val="95000"/>
                </a:schemeClr>
              </a:solidFill>
            </a:endParaRPr>
          </a:p>
        </p:txBody>
      </p:sp>
    </p:spTree>
    <p:extLst>
      <p:ext uri="{BB962C8B-B14F-4D97-AF65-F5344CB8AC3E}">
        <p14:creationId xmlns:p14="http://schemas.microsoft.com/office/powerpoint/2010/main" val="294530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2336" y="979344"/>
            <a:ext cx="2637260" cy="1015663"/>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6000" dirty="0" smtClean="0"/>
              <a:t>No # 1</a:t>
            </a:r>
            <a:r>
              <a:rPr lang="bn-IN" sz="6000" dirty="0" smtClean="0"/>
              <a:t>5</a:t>
            </a:r>
            <a:endParaRPr lang="en-US" sz="6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7055" y="193965"/>
            <a:ext cx="1551708" cy="1551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4277119" y="3369025"/>
            <a:ext cx="7370929" cy="1446550"/>
          </a:xfrm>
          <a:prstGeom prst="rect">
            <a:avLst/>
          </a:prstGeom>
        </p:spPr>
        <p:txBody>
          <a:bodyPr wrap="none">
            <a:spAutoFit/>
          </a:bodyPr>
          <a:lstStyle/>
          <a:p>
            <a:r>
              <a:rPr lang="bn-IN" sz="4400" b="1" dirty="0">
                <a:solidFill>
                  <a:schemeClr val="tx1">
                    <a:lumMod val="95000"/>
                  </a:schemeClr>
                </a:solidFill>
                <a:latin typeface="solaimanlipi"/>
              </a:rPr>
              <a:t>সত্যিকারভাবে ক্ষমতা নিয়ে </a:t>
            </a:r>
            <a:endParaRPr lang="en-US" sz="4400" b="1" dirty="0" smtClean="0">
              <a:solidFill>
                <a:schemeClr val="tx1">
                  <a:lumMod val="95000"/>
                </a:schemeClr>
              </a:solidFill>
              <a:latin typeface="solaimanlipi"/>
            </a:endParaRPr>
          </a:p>
          <a:p>
            <a:r>
              <a:rPr lang="bn-IN" sz="4400" b="1" dirty="0" smtClean="0">
                <a:solidFill>
                  <a:schemeClr val="tx1">
                    <a:lumMod val="95000"/>
                  </a:schemeClr>
                </a:solidFill>
                <a:latin typeface="solaimanlipi"/>
              </a:rPr>
              <a:t>বাঁচতে </a:t>
            </a:r>
            <a:r>
              <a:rPr lang="bn-IN" sz="4400" b="1" dirty="0">
                <a:solidFill>
                  <a:schemeClr val="tx1">
                    <a:lumMod val="95000"/>
                  </a:schemeClr>
                </a:solidFill>
                <a:latin typeface="solaimanlipi"/>
              </a:rPr>
              <a:t>হলে নির্ভয়ে বাঁচো।</a:t>
            </a:r>
            <a:endParaRPr lang="en-US" sz="4400" b="1" dirty="0">
              <a:solidFill>
                <a:schemeClr val="tx1">
                  <a:lumMod val="95000"/>
                </a:schemeClr>
              </a:solidFill>
            </a:endParaRPr>
          </a:p>
        </p:txBody>
      </p:sp>
    </p:spTree>
    <p:extLst>
      <p:ext uri="{BB962C8B-B14F-4D97-AF65-F5344CB8AC3E}">
        <p14:creationId xmlns:p14="http://schemas.microsoft.com/office/powerpoint/2010/main" val="93637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wd">
                                    <p:tmAbs val="500"/>
                                  </p:iterate>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wd">
                                    <p:tmAbs val="500"/>
                                  </p:iterate>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2336" y="979344"/>
            <a:ext cx="2637260" cy="1015663"/>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6000" dirty="0" smtClean="0"/>
              <a:t>No # 1</a:t>
            </a:r>
            <a:r>
              <a:rPr lang="bn-IN" sz="6000" dirty="0" smtClean="0"/>
              <a:t>6</a:t>
            </a:r>
            <a:endParaRPr lang="en-US" sz="6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7055" y="193965"/>
            <a:ext cx="1551708" cy="1551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4819068" y="3015734"/>
            <a:ext cx="6725233" cy="2123658"/>
          </a:xfrm>
          <a:prstGeom prst="rect">
            <a:avLst/>
          </a:prstGeom>
        </p:spPr>
        <p:txBody>
          <a:bodyPr wrap="square">
            <a:spAutoFit/>
          </a:bodyPr>
          <a:lstStyle/>
          <a:p>
            <a:r>
              <a:rPr lang="bn-IN" sz="4400" b="1" dirty="0">
                <a:solidFill>
                  <a:schemeClr val="tx1">
                    <a:lumMod val="95000"/>
                  </a:schemeClr>
                </a:solidFill>
                <a:latin typeface="solaimanlipi"/>
              </a:rPr>
              <a:t>জীবনে ব্যাথা থাকবেই, </a:t>
            </a:r>
            <a:endParaRPr lang="en-US" sz="4400" b="1" dirty="0" smtClean="0">
              <a:solidFill>
                <a:schemeClr val="tx1">
                  <a:lumMod val="95000"/>
                </a:schemeClr>
              </a:solidFill>
              <a:latin typeface="solaimanlipi"/>
            </a:endParaRPr>
          </a:p>
          <a:p>
            <a:r>
              <a:rPr lang="bn-IN" sz="4400" b="1" dirty="0" smtClean="0">
                <a:solidFill>
                  <a:schemeClr val="tx1">
                    <a:lumMod val="95000"/>
                  </a:schemeClr>
                </a:solidFill>
                <a:latin typeface="solaimanlipi"/>
              </a:rPr>
              <a:t>কিন্তু </a:t>
            </a:r>
            <a:r>
              <a:rPr lang="bn-IN" sz="4400" b="1" dirty="0">
                <a:solidFill>
                  <a:schemeClr val="tx1">
                    <a:lumMod val="95000"/>
                  </a:schemeClr>
                </a:solidFill>
                <a:latin typeface="solaimanlipi"/>
              </a:rPr>
              <a:t>কষ্টকেই ভালোবাসতে শেখো।</a:t>
            </a:r>
            <a:endParaRPr lang="en-US" sz="4400" b="1" dirty="0">
              <a:solidFill>
                <a:schemeClr val="tx1">
                  <a:lumMod val="95000"/>
                </a:schemeClr>
              </a:solidFill>
            </a:endParaRPr>
          </a:p>
        </p:txBody>
      </p:sp>
    </p:spTree>
    <p:extLst>
      <p:ext uri="{BB962C8B-B14F-4D97-AF65-F5344CB8AC3E}">
        <p14:creationId xmlns:p14="http://schemas.microsoft.com/office/powerpoint/2010/main" val="241419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2336" y="979344"/>
            <a:ext cx="2637260" cy="1015663"/>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6000" dirty="0" smtClean="0"/>
              <a:t>No # 1</a:t>
            </a:r>
            <a:r>
              <a:rPr lang="bn-IN" sz="6000" dirty="0"/>
              <a:t>7</a:t>
            </a:r>
            <a:endParaRPr lang="en-US" sz="6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7055" y="193965"/>
            <a:ext cx="1551708" cy="1551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4114800" y="2953480"/>
            <a:ext cx="8077200" cy="3170099"/>
          </a:xfrm>
          <a:prstGeom prst="rect">
            <a:avLst/>
          </a:prstGeom>
        </p:spPr>
        <p:txBody>
          <a:bodyPr wrap="square">
            <a:spAutoFit/>
          </a:bodyPr>
          <a:lstStyle/>
          <a:p>
            <a:r>
              <a:rPr lang="bn-IN" sz="4000" b="1" dirty="0">
                <a:solidFill>
                  <a:schemeClr val="tx1">
                    <a:lumMod val="95000"/>
                  </a:schemeClr>
                </a:solidFill>
                <a:latin typeface="solaimanlipi"/>
              </a:rPr>
              <a:t>অনেক মোমবাতি জ্বালাতে আমরা কেবল একটি মোমবাতিই ব্যবহার করি। এর জন্য ওই মোমবাতিটির আলো মোটেও কমে না। সুখের বিষয়টিও এমনই। </a:t>
            </a:r>
            <a:endParaRPr lang="en-US" sz="4000" b="1" dirty="0">
              <a:solidFill>
                <a:schemeClr val="tx1">
                  <a:lumMod val="95000"/>
                </a:schemeClr>
              </a:solidFill>
            </a:endParaRPr>
          </a:p>
        </p:txBody>
      </p:sp>
    </p:spTree>
    <p:extLst>
      <p:ext uri="{BB962C8B-B14F-4D97-AF65-F5344CB8AC3E}">
        <p14:creationId xmlns:p14="http://schemas.microsoft.com/office/powerpoint/2010/main" val="223711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wd">
                                    <p:tmAbs val="500"/>
                                  </p:iterate>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2336" y="979344"/>
            <a:ext cx="2637260" cy="1015663"/>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6000" dirty="0" smtClean="0"/>
              <a:t>No # 1</a:t>
            </a:r>
            <a:r>
              <a:rPr lang="bn-IN" sz="6000" dirty="0" smtClean="0"/>
              <a:t>8</a:t>
            </a:r>
            <a:endParaRPr lang="en-US" sz="6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7055" y="193965"/>
            <a:ext cx="1551708" cy="1551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4738254" y="2620971"/>
            <a:ext cx="7342909" cy="3785652"/>
          </a:xfrm>
          <a:prstGeom prst="rect">
            <a:avLst/>
          </a:prstGeom>
        </p:spPr>
        <p:txBody>
          <a:bodyPr wrap="square">
            <a:spAutoFit/>
          </a:bodyPr>
          <a:lstStyle/>
          <a:p>
            <a:r>
              <a:rPr lang="bn-IN" sz="4000" b="1" dirty="0">
                <a:solidFill>
                  <a:schemeClr val="tx1">
                    <a:lumMod val="95000"/>
                  </a:schemeClr>
                </a:solidFill>
                <a:latin typeface="solaimanlipi"/>
              </a:rPr>
              <a:t>যখন আমরা মনের রূপান্তর ঘটাই, আর চিন্তাগুলো বিশুদ্ধ করি, তখন আমরা অন্যায় কাজ থেকে জীবনকে পরিশুদ্ধ করি। এর মাধ্যমে খারাপ কাজের চিহ্নও মুঁছে যায়।</a:t>
            </a:r>
            <a:endParaRPr lang="en-US" sz="4000" b="1" dirty="0">
              <a:solidFill>
                <a:schemeClr val="tx1">
                  <a:lumMod val="95000"/>
                </a:schemeClr>
              </a:solidFill>
            </a:endParaRPr>
          </a:p>
        </p:txBody>
      </p:sp>
    </p:spTree>
    <p:extLst>
      <p:ext uri="{BB962C8B-B14F-4D97-AF65-F5344CB8AC3E}">
        <p14:creationId xmlns:p14="http://schemas.microsoft.com/office/powerpoint/2010/main" val="271256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50773" y="494435"/>
            <a:ext cx="2209259" cy="1015663"/>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6000" dirty="0" smtClean="0"/>
              <a:t>No # 1</a:t>
            </a:r>
            <a:endParaRPr lang="en-US" sz="6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7055" y="193965"/>
            <a:ext cx="1551708" cy="1551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4793672" y="1914337"/>
            <a:ext cx="7301345" cy="4247317"/>
          </a:xfrm>
          <a:prstGeom prst="rect">
            <a:avLst/>
          </a:prstGeom>
        </p:spPr>
        <p:txBody>
          <a:bodyPr wrap="square">
            <a:spAutoFit/>
          </a:bodyPr>
          <a:lstStyle/>
          <a:p>
            <a:r>
              <a:rPr lang="bn-IN" sz="5400" b="1" dirty="0">
                <a:solidFill>
                  <a:schemeClr val="tx1">
                    <a:lumMod val="95000"/>
                  </a:schemeClr>
                </a:solidFill>
                <a:latin typeface="solaimanlipi"/>
              </a:rPr>
              <a:t> অতীতকে প্রাধান্য দিও না, ভবিষ্যত নিয়ে </a:t>
            </a:r>
            <a:r>
              <a:rPr lang="bn-IN" sz="5400" b="1" dirty="0" smtClean="0">
                <a:solidFill>
                  <a:schemeClr val="tx1">
                    <a:lumMod val="95000"/>
                  </a:schemeClr>
                </a:solidFill>
                <a:latin typeface="solaimanlipi"/>
              </a:rPr>
              <a:t>দিবা</a:t>
            </a:r>
            <a:r>
              <a:rPr lang="en-US" sz="5400" b="1" dirty="0" smtClean="0">
                <a:solidFill>
                  <a:schemeClr val="tx1">
                    <a:lumMod val="95000"/>
                  </a:schemeClr>
                </a:solidFill>
                <a:latin typeface="solaimanlipi"/>
              </a:rPr>
              <a:t> </a:t>
            </a:r>
            <a:r>
              <a:rPr lang="bn-IN" sz="5400" b="1" dirty="0" smtClean="0">
                <a:solidFill>
                  <a:schemeClr val="tx1">
                    <a:lumMod val="95000"/>
                  </a:schemeClr>
                </a:solidFill>
                <a:latin typeface="solaimanlipi"/>
              </a:rPr>
              <a:t>স্বপ্নও </a:t>
            </a:r>
            <a:r>
              <a:rPr lang="bn-IN" sz="5400" b="1" dirty="0">
                <a:solidFill>
                  <a:schemeClr val="tx1">
                    <a:lumMod val="95000"/>
                  </a:schemeClr>
                </a:solidFill>
                <a:latin typeface="solaimanlipi"/>
              </a:rPr>
              <a:t>দেখবে না। তার চেয়ে বরং বর্তমান মুহূর্ত নিয়ে ভাবো।</a:t>
            </a:r>
            <a:endParaRPr lang="en-US" sz="5400" b="1" dirty="0">
              <a:solidFill>
                <a:schemeClr val="tx1">
                  <a:lumMod val="95000"/>
                </a:schemeClr>
              </a:solidFill>
            </a:endParaRPr>
          </a:p>
        </p:txBody>
      </p:sp>
    </p:spTree>
    <p:extLst>
      <p:ext uri="{BB962C8B-B14F-4D97-AF65-F5344CB8AC3E}">
        <p14:creationId xmlns:p14="http://schemas.microsoft.com/office/powerpoint/2010/main" val="309550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wd">
                                    <p:tmAbs val="500"/>
                                  </p:iterate>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2336" y="979344"/>
            <a:ext cx="2637260" cy="1015663"/>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6000" dirty="0" smtClean="0"/>
              <a:t>No # 1</a:t>
            </a:r>
            <a:r>
              <a:rPr lang="bn-IN" sz="6000" dirty="0"/>
              <a:t>9</a:t>
            </a:r>
            <a:endParaRPr lang="en-US" sz="6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7055" y="193965"/>
            <a:ext cx="1551708" cy="1551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5874327" y="2801035"/>
            <a:ext cx="6096000" cy="2800767"/>
          </a:xfrm>
          <a:prstGeom prst="rect">
            <a:avLst/>
          </a:prstGeom>
        </p:spPr>
        <p:txBody>
          <a:bodyPr>
            <a:spAutoFit/>
          </a:bodyPr>
          <a:lstStyle/>
          <a:p>
            <a:r>
              <a:rPr lang="bn-IN" sz="4400" b="1" dirty="0">
                <a:solidFill>
                  <a:schemeClr val="tx1">
                    <a:lumMod val="95000"/>
                  </a:schemeClr>
                </a:solidFill>
                <a:latin typeface="solaimanlipi"/>
              </a:rPr>
              <a:t>অন্যকে কখনও নিয়ন্ত্রণের চেষ্টা করো না, নিয়ন্ত্রণ করো কেবল নিজেকে।</a:t>
            </a:r>
            <a:endParaRPr lang="en-US" sz="4400" b="1" dirty="0">
              <a:solidFill>
                <a:schemeClr val="tx1">
                  <a:lumMod val="95000"/>
                </a:schemeClr>
              </a:solidFill>
            </a:endParaRPr>
          </a:p>
        </p:txBody>
      </p:sp>
    </p:spTree>
    <p:extLst>
      <p:ext uri="{BB962C8B-B14F-4D97-AF65-F5344CB8AC3E}">
        <p14:creationId xmlns:p14="http://schemas.microsoft.com/office/powerpoint/2010/main" val="219063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2336" y="979344"/>
            <a:ext cx="2675732" cy="1015663"/>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6000" dirty="0" smtClean="0"/>
              <a:t>No # </a:t>
            </a:r>
            <a:r>
              <a:rPr lang="bn-IN" sz="6000" dirty="0" smtClean="0"/>
              <a:t>20</a:t>
            </a:r>
            <a:endParaRPr lang="en-US" sz="6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7055" y="193965"/>
            <a:ext cx="1551708" cy="1551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4737526" y="3313607"/>
            <a:ext cx="7313220" cy="1323439"/>
          </a:xfrm>
          <a:prstGeom prst="rect">
            <a:avLst/>
          </a:prstGeom>
        </p:spPr>
        <p:txBody>
          <a:bodyPr wrap="none">
            <a:spAutoFit/>
          </a:bodyPr>
          <a:lstStyle/>
          <a:p>
            <a:r>
              <a:rPr lang="bn-IN" sz="4000" b="1" dirty="0">
                <a:solidFill>
                  <a:schemeClr val="tx1">
                    <a:lumMod val="95000"/>
                  </a:schemeClr>
                </a:solidFill>
                <a:latin typeface="solaimanlipi"/>
              </a:rPr>
              <a:t>আলোকিত হতে চাইলে প্রথমে </a:t>
            </a:r>
            <a:endParaRPr lang="en-US" sz="4000" b="1" dirty="0">
              <a:solidFill>
                <a:schemeClr val="tx1">
                  <a:lumMod val="95000"/>
                </a:schemeClr>
              </a:solidFill>
              <a:latin typeface="solaimanlipi"/>
            </a:endParaRPr>
          </a:p>
          <a:p>
            <a:r>
              <a:rPr lang="bn-IN" sz="4000" b="1" dirty="0" smtClean="0">
                <a:solidFill>
                  <a:schemeClr val="tx1">
                    <a:lumMod val="95000"/>
                  </a:schemeClr>
                </a:solidFill>
                <a:latin typeface="solaimanlipi"/>
              </a:rPr>
              <a:t>নিজের মনকে </a:t>
            </a:r>
            <a:r>
              <a:rPr lang="bn-IN" sz="4000" b="1" dirty="0">
                <a:solidFill>
                  <a:schemeClr val="tx1">
                    <a:lumMod val="95000"/>
                  </a:schemeClr>
                </a:solidFill>
                <a:latin typeface="solaimanlipi"/>
              </a:rPr>
              <a:t>নিয়ন্ত্রণ করো।</a:t>
            </a:r>
            <a:endParaRPr lang="en-US" sz="4000" b="1" dirty="0">
              <a:solidFill>
                <a:schemeClr val="tx1">
                  <a:lumMod val="95000"/>
                </a:schemeClr>
              </a:solidFill>
            </a:endParaRPr>
          </a:p>
        </p:txBody>
      </p:sp>
    </p:spTree>
    <p:extLst>
      <p:ext uri="{BB962C8B-B14F-4D97-AF65-F5344CB8AC3E}">
        <p14:creationId xmlns:p14="http://schemas.microsoft.com/office/powerpoint/2010/main" val="403513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2336" y="979344"/>
            <a:ext cx="2637260" cy="1015663"/>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6000" dirty="0" smtClean="0"/>
              <a:t>No # </a:t>
            </a:r>
            <a:r>
              <a:rPr lang="bn-IN" sz="6000" dirty="0" smtClean="0"/>
              <a:t>2</a:t>
            </a:r>
            <a:r>
              <a:rPr lang="en-US" sz="6000" dirty="0" smtClean="0"/>
              <a:t>1</a:t>
            </a:r>
            <a:endParaRPr lang="en-US" sz="6000" dirty="0"/>
          </a:p>
        </p:txBody>
      </p:sp>
      <p:sp>
        <p:nvSpPr>
          <p:cNvPr id="3" name="Rectangle 2"/>
          <p:cNvSpPr/>
          <p:nvPr/>
        </p:nvSpPr>
        <p:spPr>
          <a:xfrm>
            <a:off x="3619505" y="2967335"/>
            <a:ext cx="8710613" cy="2800767"/>
          </a:xfrm>
          <a:prstGeom prst="rect">
            <a:avLst/>
          </a:prstGeom>
        </p:spPr>
        <p:txBody>
          <a:bodyPr wrap="square">
            <a:spAutoFit/>
          </a:bodyPr>
          <a:lstStyle/>
          <a:p>
            <a:r>
              <a:rPr lang="bn-IN" sz="4400" b="1" dirty="0">
                <a:solidFill>
                  <a:schemeClr val="tx1">
                    <a:lumMod val="95000"/>
                  </a:schemeClr>
                </a:solidFill>
                <a:latin typeface="solaimanlipi"/>
              </a:rPr>
              <a:t>জ্ঞানগর্ভ জীবনের জন্য মুহূর্তের ইতিবাচক  ইচ্ছাকে প্রাধান্য দিতে হবে। এই জন্য ভয়কে তুচ্ছ করতে হবে, এমনকি মৃত্যুকেও।</a:t>
            </a:r>
            <a:endParaRPr lang="en-US" sz="4400" b="1" dirty="0">
              <a:solidFill>
                <a:schemeClr val="tx1">
                  <a:lumMod val="95000"/>
                </a:schemeClr>
              </a:solidFill>
            </a:endParaRPr>
          </a:p>
        </p:txBody>
      </p:sp>
    </p:spTree>
    <p:extLst>
      <p:ext uri="{BB962C8B-B14F-4D97-AF65-F5344CB8AC3E}">
        <p14:creationId xmlns:p14="http://schemas.microsoft.com/office/powerpoint/2010/main" val="221097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2336" y="979344"/>
            <a:ext cx="2675732" cy="1015663"/>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6000" dirty="0" smtClean="0"/>
              <a:t>No # </a:t>
            </a:r>
            <a:r>
              <a:rPr lang="bn-IN" sz="6000" dirty="0" smtClean="0"/>
              <a:t>22</a:t>
            </a:r>
            <a:endParaRPr lang="en-US" sz="6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7055" y="193965"/>
            <a:ext cx="1551708" cy="1551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3632024" y="3244334"/>
            <a:ext cx="7931980" cy="1446550"/>
          </a:xfrm>
          <a:prstGeom prst="rect">
            <a:avLst/>
          </a:prstGeom>
        </p:spPr>
        <p:txBody>
          <a:bodyPr wrap="none">
            <a:spAutoFit/>
          </a:bodyPr>
          <a:lstStyle/>
          <a:p>
            <a:r>
              <a:rPr lang="bn-IN" sz="4400" b="1" dirty="0">
                <a:solidFill>
                  <a:schemeClr val="tx1">
                    <a:lumMod val="95000"/>
                  </a:schemeClr>
                </a:solidFill>
                <a:latin typeface="solaimanlipi"/>
              </a:rPr>
              <a:t>এই তিনটি সর্বদা দেখা দেবেই: </a:t>
            </a:r>
            <a:endParaRPr lang="en-US" sz="4400" b="1" dirty="0" smtClean="0">
              <a:solidFill>
                <a:schemeClr val="tx1">
                  <a:lumMod val="95000"/>
                </a:schemeClr>
              </a:solidFill>
              <a:latin typeface="solaimanlipi"/>
            </a:endParaRPr>
          </a:p>
          <a:p>
            <a:r>
              <a:rPr lang="bn-IN" sz="4400" b="1" dirty="0" smtClean="0">
                <a:solidFill>
                  <a:schemeClr val="tx1">
                    <a:lumMod val="95000"/>
                  </a:schemeClr>
                </a:solidFill>
                <a:latin typeface="solaimanlipi"/>
              </a:rPr>
              <a:t>চাঁদ</a:t>
            </a:r>
            <a:r>
              <a:rPr lang="bn-IN" sz="4400" b="1" dirty="0">
                <a:solidFill>
                  <a:schemeClr val="tx1">
                    <a:lumMod val="95000"/>
                  </a:schemeClr>
                </a:solidFill>
                <a:latin typeface="solaimanlipi"/>
              </a:rPr>
              <a:t>, সূর্য এবং সত্য।</a:t>
            </a:r>
            <a:endParaRPr lang="en-US" sz="4400" b="1" dirty="0">
              <a:solidFill>
                <a:schemeClr val="tx1">
                  <a:lumMod val="95000"/>
                </a:schemeClr>
              </a:solidFill>
            </a:endParaRPr>
          </a:p>
        </p:txBody>
      </p:sp>
    </p:spTree>
    <p:extLst>
      <p:ext uri="{BB962C8B-B14F-4D97-AF65-F5344CB8AC3E}">
        <p14:creationId xmlns:p14="http://schemas.microsoft.com/office/powerpoint/2010/main" val="39342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2336" y="979344"/>
            <a:ext cx="2675732" cy="1015663"/>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6000" dirty="0" smtClean="0"/>
              <a:t>No # </a:t>
            </a:r>
            <a:r>
              <a:rPr lang="bn-IN" sz="6000" dirty="0" smtClean="0"/>
              <a:t>23</a:t>
            </a:r>
            <a:endParaRPr lang="en-US" sz="6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7055" y="193965"/>
            <a:ext cx="1551708" cy="1551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4156386" y="2967335"/>
            <a:ext cx="7966364" cy="3785652"/>
          </a:xfrm>
          <a:prstGeom prst="rect">
            <a:avLst/>
          </a:prstGeom>
        </p:spPr>
        <p:txBody>
          <a:bodyPr wrap="square">
            <a:spAutoFit/>
          </a:bodyPr>
          <a:lstStyle/>
          <a:p>
            <a:r>
              <a:rPr lang="bn-IN" sz="4000" b="1" dirty="0">
                <a:solidFill>
                  <a:schemeClr val="tx1">
                    <a:lumMod val="95000"/>
                  </a:schemeClr>
                </a:solidFill>
                <a:latin typeface="solaimanlipi"/>
              </a:rPr>
              <a:t>ক্ষুদ্র ক্ষুদ্র মুহূর্তের সমন্বয়ই জীবন। কেবল একটি সঠিক মুহূর্ত পাল্টে দেয় একটি দিন। একটি সঠিক দিন পাল্টে দেয় একটি জীবন। আর একটি জীবন পাল্টে দেয় গোটা বিশ্ব।</a:t>
            </a:r>
            <a:endParaRPr lang="en-US" sz="4000" b="1" dirty="0">
              <a:solidFill>
                <a:schemeClr val="tx1">
                  <a:lumMod val="95000"/>
                </a:schemeClr>
              </a:solidFill>
            </a:endParaRPr>
          </a:p>
        </p:txBody>
      </p:sp>
    </p:spTree>
    <p:extLst>
      <p:ext uri="{BB962C8B-B14F-4D97-AF65-F5344CB8AC3E}">
        <p14:creationId xmlns:p14="http://schemas.microsoft.com/office/powerpoint/2010/main" val="182545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2336" y="979344"/>
            <a:ext cx="2675732" cy="1015663"/>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6000" dirty="0" smtClean="0"/>
              <a:t>No # </a:t>
            </a:r>
            <a:r>
              <a:rPr lang="bn-IN" sz="6000" dirty="0" smtClean="0"/>
              <a:t>24</a:t>
            </a:r>
            <a:endParaRPr lang="en-US" sz="6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7055" y="193965"/>
            <a:ext cx="1551708" cy="1551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4100965" y="2967335"/>
            <a:ext cx="8132618" cy="3477875"/>
          </a:xfrm>
          <a:prstGeom prst="rect">
            <a:avLst/>
          </a:prstGeom>
        </p:spPr>
        <p:txBody>
          <a:bodyPr wrap="square">
            <a:spAutoFit/>
          </a:bodyPr>
          <a:lstStyle/>
          <a:p>
            <a:r>
              <a:rPr lang="bn-IN" sz="4400" b="1" dirty="0">
                <a:solidFill>
                  <a:schemeClr val="tx1">
                    <a:lumMod val="95000"/>
                  </a:schemeClr>
                </a:solidFill>
                <a:latin typeface="solaimanlipi"/>
              </a:rPr>
              <a:t>নিজের কথার মূল্য দিতে হবে নিজেকেই। কেননা, তোমার নিজের কথার ওপর নির্ভর করবে অন্যের ভালো কাজ কিংবা মন্দ কাজ।</a:t>
            </a:r>
            <a:endParaRPr lang="en-US" sz="4400" b="1" dirty="0">
              <a:solidFill>
                <a:schemeClr val="tx1">
                  <a:lumMod val="95000"/>
                </a:schemeClr>
              </a:solidFill>
            </a:endParaRPr>
          </a:p>
        </p:txBody>
      </p:sp>
    </p:spTree>
    <p:extLst>
      <p:ext uri="{BB962C8B-B14F-4D97-AF65-F5344CB8AC3E}">
        <p14:creationId xmlns:p14="http://schemas.microsoft.com/office/powerpoint/2010/main" val="370932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2336" y="979344"/>
            <a:ext cx="2675732" cy="1015663"/>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6000" dirty="0" smtClean="0"/>
              <a:t>No # </a:t>
            </a:r>
            <a:r>
              <a:rPr lang="bn-IN" sz="6000" dirty="0" smtClean="0"/>
              <a:t>25</a:t>
            </a:r>
            <a:endParaRPr lang="en-US" sz="6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7055" y="193965"/>
            <a:ext cx="1551708" cy="1551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3726873" y="3078126"/>
            <a:ext cx="8465127" cy="2800767"/>
          </a:xfrm>
          <a:prstGeom prst="rect">
            <a:avLst/>
          </a:prstGeom>
        </p:spPr>
        <p:txBody>
          <a:bodyPr wrap="square">
            <a:spAutoFit/>
          </a:bodyPr>
          <a:lstStyle/>
          <a:p>
            <a:r>
              <a:rPr lang="bn-IN" sz="4400" b="1" dirty="0">
                <a:solidFill>
                  <a:schemeClr val="tx1">
                    <a:lumMod val="95000"/>
                  </a:schemeClr>
                </a:solidFill>
                <a:latin typeface="solaimanlipi"/>
              </a:rPr>
              <a:t>ঘৃণায় কখনও ঘৃণা দূর হয় না। অন্ধকারে আলো আনতে তোমাকে কোনো কিছুতে আগুন জ্বালতেই  হবে।</a:t>
            </a:r>
            <a:endParaRPr lang="en-US" sz="4400" b="1" dirty="0">
              <a:solidFill>
                <a:schemeClr val="tx1">
                  <a:lumMod val="95000"/>
                </a:schemeClr>
              </a:solidFill>
            </a:endParaRPr>
          </a:p>
        </p:txBody>
      </p:sp>
    </p:spTree>
    <p:extLst>
      <p:ext uri="{BB962C8B-B14F-4D97-AF65-F5344CB8AC3E}">
        <p14:creationId xmlns:p14="http://schemas.microsoft.com/office/powerpoint/2010/main" val="352734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2336" y="979344"/>
            <a:ext cx="2675732" cy="1015663"/>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6000" dirty="0" smtClean="0"/>
              <a:t>No # </a:t>
            </a:r>
            <a:r>
              <a:rPr lang="bn-IN" sz="6000" dirty="0" smtClean="0"/>
              <a:t>26</a:t>
            </a:r>
            <a:endParaRPr lang="en-US" sz="6000" dirty="0"/>
          </a:p>
        </p:txBody>
      </p:sp>
      <p:sp>
        <p:nvSpPr>
          <p:cNvPr id="3" name="Rectangle 2"/>
          <p:cNvSpPr/>
          <p:nvPr/>
        </p:nvSpPr>
        <p:spPr>
          <a:xfrm>
            <a:off x="3976253" y="3285944"/>
            <a:ext cx="7994073" cy="2308324"/>
          </a:xfrm>
          <a:prstGeom prst="rect">
            <a:avLst/>
          </a:prstGeom>
        </p:spPr>
        <p:txBody>
          <a:bodyPr wrap="square">
            <a:spAutoFit/>
          </a:bodyPr>
          <a:lstStyle/>
          <a:p>
            <a:r>
              <a:rPr lang="bn-IN" sz="4800" b="1" dirty="0">
                <a:solidFill>
                  <a:schemeClr val="tx1">
                    <a:lumMod val="95000"/>
                  </a:schemeClr>
                </a:solidFill>
                <a:latin typeface="solaimanlipi"/>
              </a:rPr>
              <a:t>শুভর সূচনা করতে প্রত্যেক নতুন সকালই তোমার জন্য এক একটি সুযোগ।</a:t>
            </a:r>
            <a:endParaRPr lang="en-US" sz="4800" b="1" dirty="0">
              <a:solidFill>
                <a:schemeClr val="tx1">
                  <a:lumMod val="95000"/>
                </a:schemeClr>
              </a:solidFill>
            </a:endParaRPr>
          </a:p>
        </p:txBody>
      </p:sp>
    </p:spTree>
    <p:extLst>
      <p:ext uri="{BB962C8B-B14F-4D97-AF65-F5344CB8AC3E}">
        <p14:creationId xmlns:p14="http://schemas.microsoft.com/office/powerpoint/2010/main" val="35098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2336" y="979344"/>
            <a:ext cx="2675732" cy="1015663"/>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6000" dirty="0" smtClean="0"/>
              <a:t>No # </a:t>
            </a:r>
            <a:r>
              <a:rPr lang="bn-IN" sz="6000" dirty="0" smtClean="0"/>
              <a:t>27</a:t>
            </a:r>
            <a:endParaRPr lang="en-US" sz="6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7055" y="193965"/>
            <a:ext cx="1551708" cy="1551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4076700" y="2881610"/>
            <a:ext cx="8510588" cy="2800767"/>
          </a:xfrm>
          <a:prstGeom prst="rect">
            <a:avLst/>
          </a:prstGeom>
        </p:spPr>
        <p:txBody>
          <a:bodyPr wrap="square">
            <a:spAutoFit/>
          </a:bodyPr>
          <a:lstStyle/>
          <a:p>
            <a:r>
              <a:rPr lang="bn-IN" sz="4400" b="1" dirty="0">
                <a:solidFill>
                  <a:schemeClr val="tx1">
                    <a:lumMod val="95000"/>
                  </a:schemeClr>
                </a:solidFill>
                <a:latin typeface="solaimanlipi"/>
              </a:rPr>
              <a:t>আমরা প্রত্যেকেই একে অপরের সঙ্গে সম্পর্কিত। একজন আরেকজনের পরিপূরক। অর্থাৎ সমাজে আমরা কেউ একা নই।</a:t>
            </a:r>
            <a:endParaRPr lang="en-US" sz="4400" b="1" dirty="0">
              <a:solidFill>
                <a:schemeClr val="tx1">
                  <a:lumMod val="95000"/>
                </a:schemeClr>
              </a:solidFill>
            </a:endParaRPr>
          </a:p>
        </p:txBody>
      </p:sp>
    </p:spTree>
    <p:extLst>
      <p:ext uri="{BB962C8B-B14F-4D97-AF65-F5344CB8AC3E}">
        <p14:creationId xmlns:p14="http://schemas.microsoft.com/office/powerpoint/2010/main" val="359791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2336" y="979344"/>
            <a:ext cx="2675732" cy="1015663"/>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6000" dirty="0" smtClean="0"/>
              <a:t>No # </a:t>
            </a:r>
            <a:r>
              <a:rPr lang="bn-IN" sz="6000" dirty="0" smtClean="0"/>
              <a:t>28</a:t>
            </a:r>
            <a:endParaRPr lang="en-US" sz="6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7055" y="193965"/>
            <a:ext cx="1551708" cy="1551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3476625" y="2853035"/>
            <a:ext cx="8553450" cy="3477875"/>
          </a:xfrm>
          <a:prstGeom prst="rect">
            <a:avLst/>
          </a:prstGeom>
        </p:spPr>
        <p:txBody>
          <a:bodyPr wrap="square">
            <a:spAutoFit/>
          </a:bodyPr>
          <a:lstStyle/>
          <a:p>
            <a:r>
              <a:rPr lang="bn-IN" sz="4400" b="1" dirty="0">
                <a:solidFill>
                  <a:schemeClr val="tx1">
                    <a:lumMod val="95000"/>
                  </a:schemeClr>
                </a:solidFill>
                <a:latin typeface="solaimanlipi"/>
              </a:rPr>
              <a:t>খারাপটি সর্বদা তুমি নিজেই পছন্দ করছো। সুতরাং, তোমার খারাপ কাজের জন্য তুমি নিজেই দায়ী। এর দায়ভার অন্য কারো নয়।</a:t>
            </a:r>
            <a:endParaRPr lang="en-US" sz="4400" b="1" dirty="0">
              <a:solidFill>
                <a:schemeClr val="tx1">
                  <a:lumMod val="95000"/>
                </a:schemeClr>
              </a:solidFill>
            </a:endParaRPr>
          </a:p>
        </p:txBody>
      </p:sp>
    </p:spTree>
    <p:extLst>
      <p:ext uri="{BB962C8B-B14F-4D97-AF65-F5344CB8AC3E}">
        <p14:creationId xmlns:p14="http://schemas.microsoft.com/office/powerpoint/2010/main" val="276127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7055" y="193965"/>
            <a:ext cx="1551708" cy="1551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4506191" y="480580"/>
            <a:ext cx="2209259" cy="1015663"/>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6000" dirty="0" smtClean="0"/>
              <a:t>No # 2</a:t>
            </a:r>
            <a:endParaRPr lang="en-US" sz="6000" dirty="0"/>
          </a:p>
        </p:txBody>
      </p:sp>
      <p:sp>
        <p:nvSpPr>
          <p:cNvPr id="2" name="Rectangle 1"/>
          <p:cNvSpPr/>
          <p:nvPr/>
        </p:nvSpPr>
        <p:spPr>
          <a:xfrm>
            <a:off x="4128655" y="2842599"/>
            <a:ext cx="8063345" cy="3046988"/>
          </a:xfrm>
          <a:prstGeom prst="rect">
            <a:avLst/>
          </a:prstGeom>
        </p:spPr>
        <p:txBody>
          <a:bodyPr wrap="square">
            <a:spAutoFit/>
          </a:bodyPr>
          <a:lstStyle/>
          <a:p>
            <a:r>
              <a:rPr lang="bn-IN" sz="4800" b="1" dirty="0">
                <a:solidFill>
                  <a:schemeClr val="tx1">
                    <a:lumMod val="95000"/>
                  </a:schemeClr>
                </a:solidFill>
                <a:latin typeface="solaimanlipi"/>
              </a:rPr>
              <a:t>সবকিছুর জন্য মনই আসল। সবার আগে মনকে উপযুক্ত করো, চিন্তাশীল হও। আগে ভাবো তুমি কী হতে চাও</a:t>
            </a:r>
            <a:r>
              <a:rPr lang="bn-IN" dirty="0">
                <a:solidFill>
                  <a:schemeClr val="tx1">
                    <a:lumMod val="95000"/>
                  </a:schemeClr>
                </a:solidFill>
                <a:latin typeface="solaimanlipi"/>
              </a:rPr>
              <a:t>।</a:t>
            </a:r>
            <a:endParaRPr lang="en-US" dirty="0">
              <a:solidFill>
                <a:schemeClr val="tx1">
                  <a:lumMod val="95000"/>
                </a:schemeClr>
              </a:solidFill>
            </a:endParaRPr>
          </a:p>
        </p:txBody>
      </p:sp>
    </p:spTree>
    <p:extLst>
      <p:ext uri="{BB962C8B-B14F-4D97-AF65-F5344CB8AC3E}">
        <p14:creationId xmlns:p14="http://schemas.microsoft.com/office/powerpoint/2010/main" val="55188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2336" y="979344"/>
            <a:ext cx="2675732" cy="1015663"/>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6000" dirty="0" smtClean="0"/>
              <a:t>No # </a:t>
            </a:r>
            <a:r>
              <a:rPr lang="bn-IN" sz="6000" dirty="0" smtClean="0"/>
              <a:t>29</a:t>
            </a:r>
            <a:endParaRPr lang="en-US" sz="6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7055" y="193965"/>
            <a:ext cx="1551708" cy="1551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4610100" y="2834372"/>
            <a:ext cx="7581900" cy="3477875"/>
          </a:xfrm>
          <a:prstGeom prst="rect">
            <a:avLst/>
          </a:prstGeom>
        </p:spPr>
        <p:txBody>
          <a:bodyPr wrap="square">
            <a:spAutoFit/>
          </a:bodyPr>
          <a:lstStyle/>
          <a:p>
            <a:r>
              <a:rPr lang="bn-IN" sz="4400" b="1" dirty="0">
                <a:solidFill>
                  <a:schemeClr val="tx1">
                    <a:lumMod val="95000"/>
                  </a:schemeClr>
                </a:solidFill>
                <a:latin typeface="solaimanlipi"/>
              </a:rPr>
              <a:t>তোমার চিন্তাই তোমার শক্তির উৎস। নেতিবাচক চিন্তা তোমাকে অনেক বেশি আঘাত করে যা তোমার ধারণায় নেই।</a:t>
            </a:r>
            <a:endParaRPr lang="en-US" sz="4400" b="1" dirty="0">
              <a:solidFill>
                <a:schemeClr val="tx1">
                  <a:lumMod val="95000"/>
                </a:schemeClr>
              </a:solidFill>
            </a:endParaRPr>
          </a:p>
        </p:txBody>
      </p:sp>
    </p:spTree>
    <p:extLst>
      <p:ext uri="{BB962C8B-B14F-4D97-AF65-F5344CB8AC3E}">
        <p14:creationId xmlns:p14="http://schemas.microsoft.com/office/powerpoint/2010/main" val="291755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2336" y="979344"/>
            <a:ext cx="2675732" cy="1015663"/>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6000" dirty="0" smtClean="0"/>
              <a:t>No # </a:t>
            </a:r>
            <a:r>
              <a:rPr lang="bn-IN" sz="6000" dirty="0" smtClean="0"/>
              <a:t>30</a:t>
            </a:r>
            <a:endParaRPr lang="en-US" sz="6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7055" y="193965"/>
            <a:ext cx="1551708" cy="1551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4181475" y="3048685"/>
            <a:ext cx="8010525" cy="3046988"/>
          </a:xfrm>
          <a:prstGeom prst="rect">
            <a:avLst/>
          </a:prstGeom>
        </p:spPr>
        <p:txBody>
          <a:bodyPr wrap="square">
            <a:spAutoFit/>
          </a:bodyPr>
          <a:lstStyle/>
          <a:p>
            <a:r>
              <a:rPr lang="bn-IN" sz="4800" b="1" dirty="0">
                <a:solidFill>
                  <a:schemeClr val="tx1">
                    <a:lumMod val="95000"/>
                  </a:schemeClr>
                </a:solidFill>
                <a:latin typeface="solaimanlipi"/>
              </a:rPr>
              <a:t>নির্বোধ বন্ধু আদৌ কোনো বন্ধু নয়। নির্বোধ বন্ধু থাকার চেয়ে একা হওয়া অনেক ভালো।</a:t>
            </a:r>
            <a:endParaRPr lang="en-US" sz="4800" b="1" dirty="0">
              <a:solidFill>
                <a:schemeClr val="tx1">
                  <a:lumMod val="95000"/>
                </a:schemeClr>
              </a:solidFill>
            </a:endParaRPr>
          </a:p>
        </p:txBody>
      </p:sp>
    </p:spTree>
    <p:extLst>
      <p:ext uri="{BB962C8B-B14F-4D97-AF65-F5344CB8AC3E}">
        <p14:creationId xmlns:p14="http://schemas.microsoft.com/office/powerpoint/2010/main" val="69013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2336" y="979344"/>
            <a:ext cx="2637260" cy="1015663"/>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6000" dirty="0" smtClean="0"/>
              <a:t>No # </a:t>
            </a:r>
            <a:r>
              <a:rPr lang="bn-IN" sz="6000" dirty="0" smtClean="0"/>
              <a:t>3</a:t>
            </a:r>
            <a:r>
              <a:rPr lang="en-US" sz="6000" dirty="0" smtClean="0"/>
              <a:t>1</a:t>
            </a:r>
            <a:endParaRPr lang="en-US" sz="6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7055" y="193965"/>
            <a:ext cx="1551708" cy="1551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3790950" y="3105835"/>
            <a:ext cx="7481888" cy="2308324"/>
          </a:xfrm>
          <a:prstGeom prst="rect">
            <a:avLst/>
          </a:prstGeom>
        </p:spPr>
        <p:txBody>
          <a:bodyPr wrap="square">
            <a:spAutoFit/>
          </a:bodyPr>
          <a:lstStyle/>
          <a:p>
            <a:r>
              <a:rPr lang="bn-IN" sz="4800" b="1" dirty="0">
                <a:solidFill>
                  <a:srgbClr val="333333"/>
                </a:solidFill>
                <a:latin typeface="solaimanlipi"/>
              </a:rPr>
              <a:t> </a:t>
            </a:r>
            <a:r>
              <a:rPr lang="bn-IN" sz="4800" b="1" dirty="0">
                <a:solidFill>
                  <a:schemeClr val="tx1">
                    <a:lumMod val="95000"/>
                  </a:schemeClr>
                </a:solidFill>
                <a:latin typeface="solaimanlipi"/>
              </a:rPr>
              <a:t>তুমি মুখে কী বলছো সেটি কোনো বিষয় নয়, বিষয় হলো তোমার কাজ। </a:t>
            </a:r>
            <a:endParaRPr lang="en-US" sz="4800" b="1" dirty="0">
              <a:solidFill>
                <a:schemeClr val="tx1">
                  <a:lumMod val="95000"/>
                </a:schemeClr>
              </a:solidFill>
            </a:endParaRPr>
          </a:p>
        </p:txBody>
      </p:sp>
    </p:spTree>
    <p:extLst>
      <p:ext uri="{BB962C8B-B14F-4D97-AF65-F5344CB8AC3E}">
        <p14:creationId xmlns:p14="http://schemas.microsoft.com/office/powerpoint/2010/main" val="162284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176" y="773430"/>
            <a:ext cx="4762500" cy="4762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9594" y="1223555"/>
            <a:ext cx="3810000" cy="3810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2920" y="2215243"/>
            <a:ext cx="2286000" cy="19050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77055" y="193965"/>
            <a:ext cx="1551708" cy="1551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989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92336" y="979344"/>
            <a:ext cx="2209259" cy="1015663"/>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6000" dirty="0" smtClean="0"/>
              <a:t>No # 3</a:t>
            </a:r>
            <a:endParaRPr lang="en-US" sz="6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7055" y="193965"/>
            <a:ext cx="1551708" cy="1551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3255824" y="3105835"/>
            <a:ext cx="8756073" cy="2800767"/>
          </a:xfrm>
          <a:prstGeom prst="rect">
            <a:avLst/>
          </a:prstGeom>
        </p:spPr>
        <p:txBody>
          <a:bodyPr wrap="square">
            <a:spAutoFit/>
          </a:bodyPr>
          <a:lstStyle/>
          <a:p>
            <a:r>
              <a:rPr lang="bn-IN" sz="4400" b="1" dirty="0">
                <a:solidFill>
                  <a:schemeClr val="tx1">
                    <a:lumMod val="95000"/>
                  </a:schemeClr>
                </a:solidFill>
                <a:latin typeface="solaimanlipi"/>
              </a:rPr>
              <a:t>আনন্দ হলো বিশুদ্ধ মনের সহচর। বিশুদ্ধ চিন্তাগুলো খুঁজে খুঁজে আলাদা করতে হবে। তাহলে সুখের দিশা তুমি পাবেই।</a:t>
            </a:r>
            <a:endParaRPr lang="en-US" sz="4400" b="1" dirty="0">
              <a:solidFill>
                <a:schemeClr val="tx1">
                  <a:lumMod val="95000"/>
                </a:schemeClr>
              </a:solidFill>
            </a:endParaRPr>
          </a:p>
        </p:txBody>
      </p:sp>
    </p:spTree>
    <p:extLst>
      <p:ext uri="{BB962C8B-B14F-4D97-AF65-F5344CB8AC3E}">
        <p14:creationId xmlns:p14="http://schemas.microsoft.com/office/powerpoint/2010/main" val="3447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wd">
                                    <p:tmAbs val="500"/>
                                  </p:iterate>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92336" y="979344"/>
            <a:ext cx="2209259" cy="1015663"/>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6000" dirty="0" smtClean="0"/>
              <a:t>No # 4</a:t>
            </a:r>
            <a:endParaRPr lang="en-US" sz="6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7055" y="193965"/>
            <a:ext cx="1551708" cy="1551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4009489" y="3120077"/>
            <a:ext cx="8364790" cy="1446550"/>
          </a:xfrm>
          <a:prstGeom prst="rect">
            <a:avLst/>
          </a:prstGeom>
        </p:spPr>
        <p:txBody>
          <a:bodyPr wrap="none">
            <a:spAutoFit/>
          </a:bodyPr>
          <a:lstStyle/>
          <a:p>
            <a:r>
              <a:rPr lang="bn-IN" sz="4400" b="1" dirty="0">
                <a:solidFill>
                  <a:schemeClr val="tx1">
                    <a:lumMod val="95000"/>
                  </a:schemeClr>
                </a:solidFill>
                <a:latin typeface="solaimanlipi"/>
              </a:rPr>
              <a:t>তুমিই কেবল তোমার রক্ষাকর্তা, </a:t>
            </a:r>
            <a:endParaRPr lang="en-US" sz="4400" b="1" dirty="0" smtClean="0">
              <a:solidFill>
                <a:schemeClr val="tx1">
                  <a:lumMod val="95000"/>
                </a:schemeClr>
              </a:solidFill>
              <a:latin typeface="solaimanlipi"/>
            </a:endParaRPr>
          </a:p>
          <a:p>
            <a:r>
              <a:rPr lang="bn-IN" sz="4400" b="1" dirty="0" smtClean="0">
                <a:solidFill>
                  <a:schemeClr val="tx1">
                    <a:lumMod val="95000"/>
                  </a:schemeClr>
                </a:solidFill>
                <a:latin typeface="solaimanlipi"/>
              </a:rPr>
              <a:t>অন্য </a:t>
            </a:r>
            <a:r>
              <a:rPr lang="bn-IN" sz="4400" b="1" dirty="0">
                <a:solidFill>
                  <a:schemeClr val="tx1">
                    <a:lumMod val="95000"/>
                  </a:schemeClr>
                </a:solidFill>
                <a:latin typeface="solaimanlipi"/>
              </a:rPr>
              <a:t>কেউ নয়।</a:t>
            </a:r>
            <a:endParaRPr lang="en-US" sz="4400" b="1" dirty="0">
              <a:solidFill>
                <a:schemeClr val="tx1">
                  <a:lumMod val="95000"/>
                </a:schemeClr>
              </a:solidFill>
            </a:endParaRPr>
          </a:p>
        </p:txBody>
      </p:sp>
    </p:spTree>
    <p:extLst>
      <p:ext uri="{BB962C8B-B14F-4D97-AF65-F5344CB8AC3E}">
        <p14:creationId xmlns:p14="http://schemas.microsoft.com/office/powerpoint/2010/main" val="68975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92336" y="979344"/>
            <a:ext cx="2209259" cy="1015663"/>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6000" dirty="0" smtClean="0"/>
              <a:t>No # 5</a:t>
            </a:r>
            <a:endParaRPr lang="en-US" sz="6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7055" y="193965"/>
            <a:ext cx="1551708" cy="1551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3762374" y="3020110"/>
            <a:ext cx="8310563" cy="3046988"/>
          </a:xfrm>
          <a:prstGeom prst="rect">
            <a:avLst/>
          </a:prstGeom>
        </p:spPr>
        <p:txBody>
          <a:bodyPr wrap="square">
            <a:spAutoFit/>
          </a:bodyPr>
          <a:lstStyle/>
          <a:p>
            <a:r>
              <a:rPr lang="bn-IN" sz="4800" b="1" dirty="0">
                <a:solidFill>
                  <a:schemeClr val="tx1">
                    <a:lumMod val="95000"/>
                  </a:schemeClr>
                </a:solidFill>
                <a:latin typeface="solaimanlipi"/>
              </a:rPr>
              <a:t>জীবনের প্রথমেই ভুল হওয়া মানেই এই নয় এটিই সবচেয়ে বড় ভুল। এর থেকে শিক্ষা নিয়েই এগিয়ে যাও।</a:t>
            </a:r>
            <a:endParaRPr lang="en-US" sz="4800" b="1" dirty="0">
              <a:solidFill>
                <a:schemeClr val="tx1">
                  <a:lumMod val="95000"/>
                </a:schemeClr>
              </a:solidFill>
            </a:endParaRPr>
          </a:p>
        </p:txBody>
      </p:sp>
    </p:spTree>
    <p:extLst>
      <p:ext uri="{BB962C8B-B14F-4D97-AF65-F5344CB8AC3E}">
        <p14:creationId xmlns:p14="http://schemas.microsoft.com/office/powerpoint/2010/main" val="69643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92336" y="979344"/>
            <a:ext cx="2209259" cy="1015663"/>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6000" dirty="0" smtClean="0"/>
              <a:t>No # 6</a:t>
            </a:r>
            <a:endParaRPr lang="en-US" sz="6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7055" y="193965"/>
            <a:ext cx="1551708" cy="1551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4668982" y="2579362"/>
            <a:ext cx="7523018" cy="3477875"/>
          </a:xfrm>
          <a:prstGeom prst="rect">
            <a:avLst/>
          </a:prstGeom>
        </p:spPr>
        <p:txBody>
          <a:bodyPr wrap="square">
            <a:spAutoFit/>
          </a:bodyPr>
          <a:lstStyle/>
          <a:p>
            <a:r>
              <a:rPr lang="bn-IN" sz="4400" b="1" dirty="0">
                <a:solidFill>
                  <a:schemeClr val="tx1">
                    <a:lumMod val="95000"/>
                  </a:schemeClr>
                </a:solidFill>
                <a:latin typeface="solaimanlipi"/>
              </a:rPr>
              <a:t>অনিয়ন্ত্রিত মন মানুষকে বিভ্রান্তিতে ফেলে। মনকে প্রশিক্ষিত করতে পারলে চিন্তাগুলোও তোমার দাসত্ব মেনে নেবে।</a:t>
            </a:r>
            <a:endParaRPr lang="en-US" sz="4400" b="1" dirty="0">
              <a:solidFill>
                <a:schemeClr val="tx1">
                  <a:lumMod val="95000"/>
                </a:schemeClr>
              </a:solidFill>
            </a:endParaRPr>
          </a:p>
        </p:txBody>
      </p:sp>
    </p:spTree>
    <p:extLst>
      <p:ext uri="{BB962C8B-B14F-4D97-AF65-F5344CB8AC3E}">
        <p14:creationId xmlns:p14="http://schemas.microsoft.com/office/powerpoint/2010/main" val="254942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92336" y="979344"/>
            <a:ext cx="2209259" cy="1015663"/>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6000" dirty="0" smtClean="0"/>
              <a:t>No # </a:t>
            </a:r>
            <a:r>
              <a:rPr lang="en-US" sz="6000" dirty="0"/>
              <a:t>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7055" y="193965"/>
            <a:ext cx="1551708" cy="1551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4281055" y="2898062"/>
            <a:ext cx="7910945" cy="3170099"/>
          </a:xfrm>
          <a:prstGeom prst="rect">
            <a:avLst/>
          </a:prstGeom>
        </p:spPr>
        <p:txBody>
          <a:bodyPr wrap="square">
            <a:spAutoFit/>
          </a:bodyPr>
          <a:lstStyle/>
          <a:p>
            <a:r>
              <a:rPr lang="bn-IN" sz="4000" b="1" dirty="0">
                <a:solidFill>
                  <a:schemeClr val="tx1">
                    <a:lumMod val="95000"/>
                  </a:schemeClr>
                </a:solidFill>
                <a:latin typeface="solaimanlipi"/>
              </a:rPr>
              <a:t>তোমাদের সবাইকে সদয়, জ্ঞানী ও সঠিক মনের অধিকারী হতে হবে। যতই বিশুদ্ধ জীবনযাপন করবে, </a:t>
            </a:r>
            <a:r>
              <a:rPr lang="bn-IN" sz="4000" b="1" dirty="0" smtClean="0">
                <a:solidFill>
                  <a:schemeClr val="tx1">
                    <a:lumMod val="95000"/>
                  </a:schemeClr>
                </a:solidFill>
                <a:latin typeface="solaimanlipi"/>
              </a:rPr>
              <a:t>ততই </a:t>
            </a:r>
            <a:r>
              <a:rPr lang="bn-IN" sz="4000" b="1" dirty="0">
                <a:solidFill>
                  <a:schemeClr val="tx1">
                    <a:lumMod val="95000"/>
                  </a:schemeClr>
                </a:solidFill>
                <a:latin typeface="solaimanlipi"/>
              </a:rPr>
              <a:t>উপভোগ করতে পারবে জীবনকে।</a:t>
            </a:r>
            <a:endParaRPr lang="en-US" sz="4000" b="1" dirty="0">
              <a:solidFill>
                <a:schemeClr val="tx1">
                  <a:lumMod val="95000"/>
                </a:schemeClr>
              </a:solidFill>
            </a:endParaRPr>
          </a:p>
        </p:txBody>
      </p:sp>
    </p:spTree>
    <p:extLst>
      <p:ext uri="{BB962C8B-B14F-4D97-AF65-F5344CB8AC3E}">
        <p14:creationId xmlns:p14="http://schemas.microsoft.com/office/powerpoint/2010/main" val="222641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92336" y="979344"/>
            <a:ext cx="2209259" cy="1015663"/>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6000" dirty="0" smtClean="0"/>
              <a:t>No # 8</a:t>
            </a:r>
            <a:endParaRPr lang="en-US" sz="6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7055" y="193965"/>
            <a:ext cx="1551708" cy="1551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4170217" y="2731808"/>
            <a:ext cx="8880765" cy="3170099"/>
          </a:xfrm>
          <a:prstGeom prst="rect">
            <a:avLst/>
          </a:prstGeom>
        </p:spPr>
        <p:txBody>
          <a:bodyPr wrap="square">
            <a:spAutoFit/>
          </a:bodyPr>
          <a:lstStyle/>
          <a:p>
            <a:r>
              <a:rPr lang="bn-IN" sz="4000" b="1" dirty="0">
                <a:solidFill>
                  <a:schemeClr val="tx1">
                    <a:lumMod val="95000"/>
                  </a:schemeClr>
                </a:solidFill>
                <a:latin typeface="solaimanlipi"/>
              </a:rPr>
              <a:t>আমরা অনেকেই একটা কিছুর সন্ধানে পুরো জীবন কাটিয়ে দেই। কিন্তু তুমি যা চাও তা হয়তো এরইমধ্যে পেয়েছ। সুতরাং, এবার থামো।</a:t>
            </a:r>
            <a:endParaRPr lang="en-US" sz="4000" b="1" dirty="0">
              <a:solidFill>
                <a:schemeClr val="tx1">
                  <a:lumMod val="95000"/>
                </a:schemeClr>
              </a:solidFill>
            </a:endParaRPr>
          </a:p>
        </p:txBody>
      </p:sp>
    </p:spTree>
    <p:extLst>
      <p:ext uri="{BB962C8B-B14F-4D97-AF65-F5344CB8AC3E}">
        <p14:creationId xmlns:p14="http://schemas.microsoft.com/office/powerpoint/2010/main" val="31415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wd">
                                    <p:tmAbs val="500"/>
                                  </p:iterate>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342</TotalTime>
  <Words>574</Words>
  <Application>Microsoft Office PowerPoint</Application>
  <PresentationFormat>Widescreen</PresentationFormat>
  <Paragraphs>71</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Rounded MT Bold</vt:lpstr>
      <vt:lpstr>Calibri</vt:lpstr>
      <vt:lpstr>Calibri Light</vt:lpstr>
      <vt:lpstr>solaimanlipi</vt:lpstr>
      <vt:lpstr>Vrinda</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165</cp:revision>
  <dcterms:created xsi:type="dcterms:W3CDTF">2021-09-14T10:16:06Z</dcterms:created>
  <dcterms:modified xsi:type="dcterms:W3CDTF">2021-10-04T08:57:29Z</dcterms:modified>
</cp:coreProperties>
</file>