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9" r:id="rId10"/>
    <p:sldId id="295" r:id="rId11"/>
    <p:sldId id="292" r:id="rId12"/>
    <p:sldId id="296" r:id="rId13"/>
    <p:sldId id="291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1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5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352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99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0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3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4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4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2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6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77C6-6C4A-48C5-83B9-E41A8B917F9F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124200" y="990600"/>
            <a:ext cx="182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pic>
        <p:nvPicPr>
          <p:cNvPr id="22" name="Picture 21" descr="ফূল 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981200"/>
            <a:ext cx="5791200" cy="40937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3598190B-9EC1-4BEC-97EE-EFD71316FE71}"/>
              </a:ext>
            </a:extLst>
          </p:cNvPr>
          <p:cNvGrpSpPr/>
          <p:nvPr/>
        </p:nvGrpSpPr>
        <p:grpSpPr>
          <a:xfrm>
            <a:off x="2394066" y="1846885"/>
            <a:ext cx="3869840" cy="1752600"/>
            <a:chOff x="2394066" y="1846885"/>
            <a:chExt cx="3869840" cy="17526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4F59BFD-5CD8-4B10-8CA9-C75BFB6B33AF}"/>
                </a:ext>
              </a:extLst>
            </p:cNvPr>
            <p:cNvGrpSpPr/>
            <p:nvPr/>
          </p:nvGrpSpPr>
          <p:grpSpPr>
            <a:xfrm>
              <a:off x="3345243" y="1846885"/>
              <a:ext cx="2057400" cy="1752600"/>
              <a:chOff x="3345243" y="1846885"/>
              <a:chExt cx="2057400" cy="1752600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9E6BE71-D86F-49C7-A94D-95D080D7AAA4}"/>
                  </a:ext>
                </a:extLst>
              </p:cNvPr>
              <p:cNvSpPr txBox="1"/>
              <p:nvPr/>
            </p:nvSpPr>
            <p:spPr>
              <a:xfrm>
                <a:off x="3528124" y="2307687"/>
                <a:ext cx="1600200" cy="95410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বঙ্গভঙ্গের</a:t>
                </a:r>
                <a:r>
                  <a:rPr lang="en-US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 </a:t>
                </a:r>
                <a:r>
                  <a:rPr lang="as-IN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প</a:t>
                </a:r>
                <a:r>
                  <a:rPr lang="en-US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্</a:t>
                </a:r>
                <a:r>
                  <a:rPr lang="as-IN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ত</a:t>
                </a:r>
                <a:r>
                  <a:rPr lang="as-IN" sz="28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 err="1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ক্রিয়া</a:t>
                </a:r>
                <a:endPara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331864DE-E1CF-4181-B6A8-F061D227F303}"/>
                  </a:ext>
                </a:extLst>
              </p:cNvPr>
              <p:cNvSpPr/>
              <p:nvPr/>
            </p:nvSpPr>
            <p:spPr>
              <a:xfrm>
                <a:off x="3345243" y="1846885"/>
                <a:ext cx="2057400" cy="1752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462C5016-C353-4533-8211-9971250AFFD2}"/>
                </a:ext>
              </a:extLst>
            </p:cNvPr>
            <p:cNvCxnSpPr>
              <a:cxnSpLocks/>
              <a:stCxn id="53" idx="6"/>
              <a:endCxn id="43" idx="2"/>
            </p:cNvCxnSpPr>
            <p:nvPr/>
          </p:nvCxnSpPr>
          <p:spPr>
            <a:xfrm flipV="1">
              <a:off x="5402643" y="2677262"/>
              <a:ext cx="861263" cy="4592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4E5F20C-3DA1-4298-9E7B-17DF6CEF2A7F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 flipH="1" flipV="1">
              <a:off x="2394066" y="2420680"/>
              <a:ext cx="951179" cy="17012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EC22C00-5587-4067-A9C3-3544CC5F209A}"/>
              </a:ext>
            </a:extLst>
          </p:cNvPr>
          <p:cNvGrpSpPr/>
          <p:nvPr/>
        </p:nvGrpSpPr>
        <p:grpSpPr>
          <a:xfrm>
            <a:off x="4343466" y="1448011"/>
            <a:ext cx="4601056" cy="5105188"/>
            <a:chOff x="4343466" y="1448011"/>
            <a:chExt cx="4601056" cy="510518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F0B5918-093E-4A9B-BB9D-230982C48E7E}"/>
                </a:ext>
              </a:extLst>
            </p:cNvPr>
            <p:cNvSpPr txBox="1"/>
            <p:nvPr/>
          </p:nvSpPr>
          <p:spPr>
            <a:xfrm rot="4389940">
              <a:off x="5898027" y="1784213"/>
              <a:ext cx="205740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ক্রিয়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26" name="Picture 2" descr="নবাব স্যার সলিমুল্লাহ : ইতিহাসের দ্যুতিময় ব্যক্তিত্ব">
              <a:extLst>
                <a:ext uri="{FF2B5EF4-FFF2-40B4-BE49-F238E27FC236}">
                  <a16:creationId xmlns:a16="http://schemas.microsoft.com/office/drawing/2014/main" id="{EF54B6CD-1E02-4AD0-ACB0-75C5D4EAE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932" y="3645165"/>
              <a:ext cx="4035590" cy="2502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29F2A19-D4EC-48A1-8B82-66BEDDD1FFAF}"/>
                </a:ext>
              </a:extLst>
            </p:cNvPr>
            <p:cNvSpPr txBox="1"/>
            <p:nvPr/>
          </p:nvSpPr>
          <p:spPr>
            <a:xfrm rot="16200000">
              <a:off x="3190193" y="4815150"/>
              <a:ext cx="2891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as-IN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4B7F1DF-9206-4D07-94A7-75398B068C8E}"/>
              </a:ext>
            </a:extLst>
          </p:cNvPr>
          <p:cNvGrpSpPr/>
          <p:nvPr/>
        </p:nvGrpSpPr>
        <p:grpSpPr>
          <a:xfrm>
            <a:off x="265702" y="1220451"/>
            <a:ext cx="3262422" cy="5076073"/>
            <a:chOff x="265702" y="1220451"/>
            <a:chExt cx="3262422" cy="507607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F164427-38D1-4B91-97DF-2174457F90C4}"/>
                </a:ext>
              </a:extLst>
            </p:cNvPr>
            <p:cNvSpPr txBox="1"/>
            <p:nvPr/>
          </p:nvSpPr>
          <p:spPr>
            <a:xfrm rot="17464393">
              <a:off x="920217" y="1772097"/>
              <a:ext cx="20574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হি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ু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ায়ের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প্রতিক্রিয়া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1028" name="Picture 4" descr="স্মরণ-পূর্বক শ্রদ্ধাঞ্জলি – Hayatnagar Subhas Samity">
              <a:extLst>
                <a:ext uri="{FF2B5EF4-FFF2-40B4-BE49-F238E27FC236}">
                  <a16:creationId xmlns:a16="http://schemas.microsoft.com/office/drawing/2014/main" id="{BEC19B51-9BBF-46F2-8D30-329C51A3B4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702" y="3405201"/>
              <a:ext cx="3262422" cy="2891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733800" y="1371600"/>
            <a:ext cx="1905000" cy="5232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জোড়ায়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2362200"/>
            <a:ext cx="5791200" cy="95410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পিছনে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ব্রিটিশ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সরকারের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চিহ্নিত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05200" y="762000"/>
            <a:ext cx="1905000" cy="5232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দলীয়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000" y="1524000"/>
            <a:ext cx="7162800" cy="26776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সালেহপুর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ইউনিয়নটি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নদীর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তীরে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অবস্থিত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গত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বছর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বন্যায়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ফসল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রাস্তাঘাটের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ব্যাপক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ক্ষয়ক্ষতি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আয়তনে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বড়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হওয়ায়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ত্রাণ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তৎপরতাসহ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বিভিন্ন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কর্মকন্ডে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সমস্যা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সৃষ্টি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হচ্ছিল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উক্ত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সমস্যা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সমাধানকল্পে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ইউনিয়নকে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দুইটি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আলাদা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ইউনিটে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ভাগ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24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#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উদ্দীপকে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কারণটি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ফুটে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উঠেছে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?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উক্ত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কারণটি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একমাত্র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মনে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?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মতের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সপক্ষে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যুক্তি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দাও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751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81400" y="914400"/>
            <a:ext cx="1600200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2438400"/>
            <a:ext cx="5791200" cy="224676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উপমহাদেশ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কার্যকর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পরিকল্পনা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গৃহীত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‍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৪। 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রদের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ঘোষণা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দেন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৫। 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মুসলিম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লীগ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গঠিত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352800" y="1371600"/>
            <a:ext cx="2133600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বাড়ির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2819400"/>
            <a:ext cx="701040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হিন্দু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সম্প্রদায়ের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বিরুদ্ধে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ঐক্যবদ্ধ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আন্দোলন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গড়ে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তোলার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অনুসন্ধান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62200" y="1447800"/>
            <a:ext cx="3657600" cy="76944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5" descr="ফূল ২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14600"/>
            <a:ext cx="6386944" cy="36339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/>
          <p:cNvSpPr txBox="1">
            <a:spLocks/>
          </p:cNvSpPr>
          <p:nvPr/>
        </p:nvSpPr>
        <p:spPr>
          <a:xfrm>
            <a:off x="1295400" y="2438400"/>
            <a:ext cx="6096000" cy="243840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মোঃ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মহসিন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আলী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সিনিয়র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শিক্ষক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(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আইসিটি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ভাদেশ্বর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নাছির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উদ্দিন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উচ্চ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বিদ্যালয়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কলেজ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ডাকঃ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পূর্ব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ভাদেশ্বর,উপজেলাঃ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গোলাপগঞ্জ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সিলেট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 txBox="1">
            <a:spLocks/>
          </p:cNvSpPr>
          <p:nvPr/>
        </p:nvSpPr>
        <p:spPr>
          <a:xfrm>
            <a:off x="1219200" y="1676400"/>
            <a:ext cx="6324600" cy="213360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শ্রেণিঃ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নবম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/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দশম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বিষয়ঃ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বাংলাদেশের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ইতিহাস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‍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বিশ্বসভ্যতা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অধ্যায়ঃ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দশম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ইংরেজ</a:t>
            </a:r>
            <a:r>
              <a:rPr lang="en-US" sz="2800" noProof="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শাসন</a:t>
            </a:r>
            <a:r>
              <a:rPr lang="en-US" sz="2800" noProof="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আমলে</a:t>
            </a:r>
            <a:r>
              <a:rPr lang="en-US" sz="2800" noProof="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বাংলার</a:t>
            </a:r>
            <a:r>
              <a:rPr lang="en-US" sz="2800" noProof="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স্বাধিকার</a:t>
            </a:r>
            <a:r>
              <a:rPr lang="en-US" sz="2800" noProof="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noProof="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আন্দোলন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4986" y="3743980"/>
            <a:ext cx="312261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চিত্রে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প্রদর্শিত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ব্যক্তির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নাম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9581" y="4277380"/>
            <a:ext cx="160020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লর্ড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কার্জন</a:t>
            </a:r>
            <a:endParaRPr lang="en-US" sz="28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3000" y="4800600"/>
            <a:ext cx="662940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তাহলে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লর্ড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কার্জন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ভারত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উপমহাদেশের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ঘটনার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জড়িত</a:t>
            </a:r>
            <a:r>
              <a:rPr lang="en-US" sz="2400" dirty="0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43000" y="5334000"/>
            <a:ext cx="236220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098" name="AutoShape 2" descr="Image result for à¦²à¦°à§à¦¡ à¦à¦¾à¦°à§à¦à¦¨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" name="Picture 41" descr="লর্ড কার্জ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4" y="233064"/>
            <a:ext cx="3654425" cy="334833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F3ED993-262D-4E8E-ADC4-B5406B4619AD}"/>
              </a:ext>
            </a:extLst>
          </p:cNvPr>
          <p:cNvGrpSpPr/>
          <p:nvPr/>
        </p:nvGrpSpPr>
        <p:grpSpPr>
          <a:xfrm>
            <a:off x="3962401" y="228600"/>
            <a:ext cx="4646614" cy="3824645"/>
            <a:chOff x="3962401" y="228600"/>
            <a:chExt cx="4646614" cy="382464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B480E2E-F671-4189-963E-2163223ADA50}"/>
                </a:ext>
              </a:extLst>
            </p:cNvPr>
            <p:cNvGrpSpPr/>
            <p:nvPr/>
          </p:nvGrpSpPr>
          <p:grpSpPr>
            <a:xfrm>
              <a:off x="4178624" y="228600"/>
              <a:ext cx="4050976" cy="3348335"/>
              <a:chOff x="4178624" y="228600"/>
              <a:chExt cx="4050976" cy="3348335"/>
            </a:xfrm>
          </p:grpSpPr>
          <p:pic>
            <p:nvPicPr>
              <p:cNvPr id="3074" name="Picture 2" descr="বঙ্গভঙ্গ - Jesan&amp;#39;s personal storage Blog">
                <a:extLst>
                  <a:ext uri="{FF2B5EF4-FFF2-40B4-BE49-F238E27FC236}">
                    <a16:creationId xmlns:a16="http://schemas.microsoft.com/office/drawing/2014/main" id="{20E26CA3-A755-40FB-97BF-57C13CD53E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8624" y="228600"/>
                <a:ext cx="4050976" cy="334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F1E22D7-E584-4809-91A9-0678C85FECA1}"/>
                  </a:ext>
                </a:extLst>
              </p:cNvPr>
              <p:cNvSpPr/>
              <p:nvPr/>
            </p:nvSpPr>
            <p:spPr>
              <a:xfrm>
                <a:off x="4191000" y="304800"/>
                <a:ext cx="3288976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E9B175C-4084-4F93-9DE1-4DBC272718EB}"/>
                  </a:ext>
                </a:extLst>
              </p:cNvPr>
              <p:cNvSpPr/>
              <p:nvPr/>
            </p:nvSpPr>
            <p:spPr>
              <a:xfrm>
                <a:off x="7162800" y="2438400"/>
                <a:ext cx="1002976" cy="381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459F3F1-FE77-446D-BBBA-7391BB00B5B5}"/>
                </a:ext>
              </a:extLst>
            </p:cNvPr>
            <p:cNvSpPr txBox="1"/>
            <p:nvPr/>
          </p:nvSpPr>
          <p:spPr>
            <a:xfrm>
              <a:off x="3962401" y="3653135"/>
              <a:ext cx="4646614" cy="40011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এই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চিত্রটিতে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উপমহাদেশের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কোন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ঘটনাকে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ইঙ্গিত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করে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?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38DB7A8-779D-4BBD-BDEF-F4595D184903}"/>
              </a:ext>
            </a:extLst>
          </p:cNvPr>
          <p:cNvSpPr txBox="1"/>
          <p:nvPr/>
        </p:nvSpPr>
        <p:spPr>
          <a:xfrm>
            <a:off x="4343400" y="4277380"/>
            <a:ext cx="160020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বঙ্গভঙ্গকে</a:t>
            </a:r>
            <a:endParaRPr lang="en-US" sz="28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0" grpId="0" animBg="1"/>
      <p:bldP spid="4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E2433F0-FF6E-4B41-A8AB-2CC103CB5A17}"/>
              </a:ext>
            </a:extLst>
          </p:cNvPr>
          <p:cNvGrpSpPr/>
          <p:nvPr/>
        </p:nvGrpSpPr>
        <p:grpSpPr>
          <a:xfrm>
            <a:off x="155575" y="-144463"/>
            <a:ext cx="7997825" cy="4782483"/>
            <a:chOff x="155575" y="-144463"/>
            <a:chExt cx="7997825" cy="4782483"/>
          </a:xfrm>
        </p:grpSpPr>
        <p:sp>
          <p:nvSpPr>
            <p:cNvPr id="21" name="TextBox 20"/>
            <p:cNvSpPr txBox="1"/>
            <p:nvPr/>
          </p:nvSpPr>
          <p:spPr>
            <a:xfrm>
              <a:off x="3429000" y="4114800"/>
              <a:ext cx="1143000" cy="52322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বঙ্গভঙ্গ</a:t>
              </a:r>
              <a:r>
                <a:rPr lang="en-US" dirty="0">
                  <a:latin typeface="Verdana" pitchFamily="34" charset="0"/>
                  <a:ea typeface="Verdana" pitchFamily="34" charset="0"/>
                </a:rPr>
                <a:t> </a:t>
              </a:r>
            </a:p>
          </p:txBody>
        </p:sp>
        <p:sp>
          <p:nvSpPr>
            <p:cNvPr id="3076" name="AutoShape 4" descr="Image result for à¦¬à¦à§à¦à¦­à¦à§à¦à§à¦° à¦®à¦¾à¦¨à¦à¦¿à¦¤à§à¦°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0" name="Picture 39" descr="বঙ্গভঙ্গ মানচিত্র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609600"/>
              <a:ext cx="7467600" cy="32766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124200" y="838200"/>
            <a:ext cx="17526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5400" y="2133600"/>
            <a:ext cx="5867400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শেষে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শিক্ষার্থীরার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----------------------</a:t>
            </a:r>
          </a:p>
          <a:p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১।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সম্পর্কে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বলতে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২।বঙ্গভঙ্গের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বর্ণনা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৩।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বঙ্গভঙ্গের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প্রতিক্রিয়া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বর্ণনা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765004" y="5030972"/>
            <a:ext cx="4635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বাংলা</a:t>
            </a:r>
            <a:r>
              <a:rPr lang="en-US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প্রদেশ</a:t>
            </a:r>
            <a:r>
              <a:rPr lang="en-US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বা</a:t>
            </a:r>
            <a:r>
              <a:rPr lang="en-US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বাংলা</a:t>
            </a:r>
            <a:r>
              <a:rPr lang="en-US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প্রেসিডেন্সি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বঙ্গভঙ্গ ও স্বদেশি আন্দোলন">
            <a:extLst>
              <a:ext uri="{FF2B5EF4-FFF2-40B4-BE49-F238E27FC236}">
                <a16:creationId xmlns:a16="http://schemas.microsoft.com/office/drawing/2014/main" id="{ED101093-EA77-4AB5-A84E-FA0C066DE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9550"/>
            <a:ext cx="76200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320E2B-26B6-4FBF-84FF-8810BF54426E}"/>
              </a:ext>
            </a:extLst>
          </p:cNvPr>
          <p:cNvSpPr txBox="1"/>
          <p:nvPr/>
        </p:nvSpPr>
        <p:spPr>
          <a:xfrm rot="18579740">
            <a:off x="1386106" y="1024501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D39C8-2126-4CA6-A0E1-6B40793A67B0}"/>
              </a:ext>
            </a:extLst>
          </p:cNvPr>
          <p:cNvSpPr txBox="1"/>
          <p:nvPr/>
        </p:nvSpPr>
        <p:spPr>
          <a:xfrm rot="3265870">
            <a:off x="5425644" y="904413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্থ-সামাজিক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9F52BF-C0E9-4F8B-A56F-51F9EEDBC8D9}"/>
              </a:ext>
            </a:extLst>
          </p:cNvPr>
          <p:cNvSpPr txBox="1"/>
          <p:nvPr/>
        </p:nvSpPr>
        <p:spPr>
          <a:xfrm>
            <a:off x="3345243" y="4267200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4AE6CA-B7B4-4379-A346-F781ED1CDB26}"/>
              </a:ext>
            </a:extLst>
          </p:cNvPr>
          <p:cNvGrpSpPr/>
          <p:nvPr/>
        </p:nvGrpSpPr>
        <p:grpSpPr>
          <a:xfrm>
            <a:off x="2782051" y="1658959"/>
            <a:ext cx="3284249" cy="2608241"/>
            <a:chOff x="2782051" y="1658959"/>
            <a:chExt cx="3284249" cy="260824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C0AA6AE-31E6-484F-8C80-CEB5F58F7890}"/>
                </a:ext>
              </a:extLst>
            </p:cNvPr>
            <p:cNvGrpSpPr/>
            <p:nvPr/>
          </p:nvGrpSpPr>
          <p:grpSpPr>
            <a:xfrm>
              <a:off x="3345243" y="1846885"/>
              <a:ext cx="2057400" cy="1752600"/>
              <a:chOff x="3345243" y="1846885"/>
              <a:chExt cx="2057400" cy="17526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528124" y="2307687"/>
                <a:ext cx="1600200" cy="83099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বঙ্গভঙ্গের</a:t>
                </a:r>
                <a:r>
                  <a:rPr lang="en-US" sz="2400" dirty="0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ea typeface="Verdana" pitchFamily="34" charset="0"/>
                    <a:cs typeface="NikoshBAN" panose="02000000000000000000" pitchFamily="2" charset="0"/>
                  </a:rPr>
                  <a:t>কারণ</a:t>
                </a:r>
                <a:endPara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9940EA86-DA6E-4503-8ABE-A1BF5BCC4090}"/>
                  </a:ext>
                </a:extLst>
              </p:cNvPr>
              <p:cNvSpPr/>
              <p:nvPr/>
            </p:nvSpPr>
            <p:spPr>
              <a:xfrm>
                <a:off x="3345243" y="1846885"/>
                <a:ext cx="2057400" cy="1752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EE1C854-79AB-429B-95FB-AD8855A17299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 flipV="1">
              <a:off x="5259633" y="1658959"/>
              <a:ext cx="806667" cy="59019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6418BC6-8378-4F72-A771-6224FC947CEC}"/>
                </a:ext>
              </a:extLst>
            </p:cNvPr>
            <p:cNvCxnSpPr>
              <a:cxnSpLocks/>
              <a:stCxn id="3" idx="4"/>
              <a:endCxn id="44" idx="0"/>
            </p:cNvCxnSpPr>
            <p:nvPr/>
          </p:nvCxnSpPr>
          <p:spPr>
            <a:xfrm>
              <a:off x="4373943" y="3599485"/>
              <a:ext cx="0" cy="6677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83B8E22-1574-4AF6-9BB2-4299BFF03E63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 flipH="1" flipV="1">
              <a:off x="2782051" y="1806040"/>
              <a:ext cx="721862" cy="45773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3200400" y="914400"/>
            <a:ext cx="1676400" cy="58477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A966E6-615E-4713-A998-BBCCE230DF68}"/>
              </a:ext>
            </a:extLst>
          </p:cNvPr>
          <p:cNvSpPr txBox="1"/>
          <p:nvPr/>
        </p:nvSpPr>
        <p:spPr>
          <a:xfrm>
            <a:off x="914400" y="2057400"/>
            <a:ext cx="6705600" cy="58477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‘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শাসন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’-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নীতি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বোঝায়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1040</TotalTime>
  <Words>329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Verdana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RASEL</dc:creator>
  <cp:lastModifiedBy>Rasel</cp:lastModifiedBy>
  <cp:revision>382</cp:revision>
  <dcterms:created xsi:type="dcterms:W3CDTF">2018-10-23T04:57:20Z</dcterms:created>
  <dcterms:modified xsi:type="dcterms:W3CDTF">2021-10-05T14:40:56Z</dcterms:modified>
</cp:coreProperties>
</file>