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9" r:id="rId4"/>
    <p:sldId id="260" r:id="rId5"/>
    <p:sldId id="262" r:id="rId6"/>
    <p:sldId id="274" r:id="rId7"/>
    <p:sldId id="275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আলতাফ মাহমুদ 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615953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endParaRPr lang="en-US" sz="36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4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4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– ৭</a:t>
            </a:r>
          </a:p>
        </p:txBody>
      </p:sp>
      <p:pic>
        <p:nvPicPr>
          <p:cNvPr id="7" name="Picture 6" descr="168976ffee7215c753f6fa7a26d4d8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পাঠশেষে শিক্ষার্থীরা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দুটি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ভেক্টর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পরস্পরের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লম্ব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হবার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শর্ত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ব্যাখ্যা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পারবে।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লম্বঃ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95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স্কেলার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(০)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	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066800"/>
            <a:ext cx="3104147" cy="685800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399" y="1143000"/>
            <a:ext cx="2802021" cy="6096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799" y="2428875"/>
            <a:ext cx="2802355" cy="619125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799" y="2438400"/>
            <a:ext cx="2845803" cy="619125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1821" y="4343400"/>
            <a:ext cx="1465179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rgbClr val="3333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‍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394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066800"/>
            <a:ext cx="5099255" cy="6858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905000"/>
            <a:ext cx="5259324" cy="5334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667000"/>
            <a:ext cx="3256407" cy="70485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581400"/>
            <a:ext cx="2133600" cy="646545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267200"/>
            <a:ext cx="2171366" cy="847725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সমান্তরালঃ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1242"/>
            <a:ext cx="9144000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(০)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	  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314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876800"/>
            <a:ext cx="1828800" cy="595666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762000"/>
            <a:ext cx="2759242" cy="609600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799" y="762000"/>
            <a:ext cx="2802021" cy="6096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199" y="2667000"/>
            <a:ext cx="3104147" cy="685800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743200"/>
            <a:ext cx="2495550" cy="542925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4000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endParaRPr lang="en-US" sz="40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000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3019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990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5243" y="838200"/>
            <a:ext cx="3871757" cy="1609725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590800"/>
            <a:ext cx="3770489" cy="1524000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114800"/>
            <a:ext cx="6934200" cy="590550"/>
          </a:xfrm>
          <a:prstGeom prst="rect">
            <a:avLst/>
          </a:prstGeom>
          <a:noFill/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2100" y="4641850"/>
            <a:ext cx="3238500" cy="539750"/>
          </a:xfrm>
          <a:prstGeom prst="rect">
            <a:avLst/>
          </a:prstGeom>
          <a:noFill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3525" y="5105400"/>
            <a:ext cx="1871579" cy="609600"/>
          </a:xfrm>
          <a:prstGeom prst="rect">
            <a:avLst/>
          </a:prstGeom>
          <a:noFill/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/>
            </a:r>
            <a:b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02578"/>
            <a:ext cx="9144000" cy="57554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/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n-US" sz="32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146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50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123</Words>
  <Application>Microsoft Office PowerPoint</Application>
  <PresentationFormat>On-screen Show (4:3)</PresentationFormat>
  <Paragraphs>127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স্বাগতম আজকের ক্লাসে </vt:lpstr>
      <vt:lpstr>Slide 3</vt:lpstr>
      <vt:lpstr>  দেখাও যে নিচের ভেক্টর দুটি পরস্পরের উপর লম্বঃ  </vt:lpstr>
      <vt:lpstr>Slide 5</vt:lpstr>
      <vt:lpstr>  দেখাও যে নিচের ভেক্টর দুটি পরস্পরের সাথে  সমান্তরালঃ  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135</cp:revision>
  <dcterms:created xsi:type="dcterms:W3CDTF">2006-08-16T00:00:00Z</dcterms:created>
  <dcterms:modified xsi:type="dcterms:W3CDTF">2021-09-21T01:17:35Z</dcterms:modified>
</cp:coreProperties>
</file>