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7" r:id="rId3"/>
    <p:sldId id="258" r:id="rId4"/>
    <p:sldId id="276" r:id="rId5"/>
    <p:sldId id="260" r:id="rId6"/>
    <p:sldId id="277" r:id="rId7"/>
    <p:sldId id="267" r:id="rId8"/>
    <p:sldId id="266" r:id="rId9"/>
    <p:sldId id="284" r:id="rId10"/>
    <p:sldId id="285" r:id="rId11"/>
    <p:sldId id="262" r:id="rId12"/>
    <p:sldId id="264" r:id="rId13"/>
    <p:sldId id="278" r:id="rId14"/>
    <p:sldId id="279" r:id="rId15"/>
    <p:sldId id="268" r:id="rId16"/>
    <p:sldId id="269" r:id="rId17"/>
    <p:sldId id="270" r:id="rId18"/>
    <p:sldId id="271" r:id="rId19"/>
    <p:sldId id="287" r:id="rId20"/>
    <p:sldId id="281" r:id="rId21"/>
    <p:sldId id="273" r:id="rId22"/>
    <p:sldId id="286" r:id="rId23"/>
    <p:sldId id="274" r:id="rId24"/>
    <p:sldId id="275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8104B-3AA8-49ED-A93D-14FC72F08F5D}" type="datetimeFigureOut">
              <a:rPr lang="en-US" smtClean="0"/>
              <a:t>05/10/2021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EE081-4BD3-48E9-8007-1458474FE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54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E081-4BD3-48E9-8007-1458474FE1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9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59008-C1CB-491D-9668-96C63FF01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79D4CD-1B99-42FF-B197-EC7821D63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BBA75-12FE-48BB-9D76-9327D9F79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C5D54-F49E-4C2A-A039-427A9CD16D05}" type="datetimeFigureOut">
              <a:rPr lang="en-US" smtClean="0"/>
              <a:t>05/10/2021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BF4CE-6C20-4E7D-B34E-A9DCA0C6C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3ECDE-359F-42F9-A21B-39B82A635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C300-1309-4192-8164-115F84AD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31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53F6F-CD76-4481-98A1-ABC469D65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BF42A3-D2A3-4054-A91B-4531159C0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29633-22A8-4307-AE90-131DAA07D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C5D54-F49E-4C2A-A039-427A9CD16D05}" type="datetimeFigureOut">
              <a:rPr lang="en-US" smtClean="0"/>
              <a:t>05/10/2021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A3161-D95B-46A6-AF1B-C4BEF2C1D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9E87B-B0AA-4A1D-A8E1-9AE27F387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C300-1309-4192-8164-115F84AD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56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6EC83D-7196-46FC-8004-B27B482251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1A338-8871-4FD8-88EE-B5D279FDB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B96BF-E9A8-49F0-A87D-D9F185A96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C5D54-F49E-4C2A-A039-427A9CD16D05}" type="datetimeFigureOut">
              <a:rPr lang="en-US" smtClean="0"/>
              <a:t>05/10/2021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B1528-148D-4CB8-BD53-0F8F2D6FA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052FE-521A-4F91-BD6D-54E336C46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C300-1309-4192-8164-115F84AD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41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AE886-1C5D-41DB-BEEA-42B229B66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D4819B-D5BB-4759-96C2-B1E52CF6A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3F298-DFBF-4B4C-A651-1CBE6FD3B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2DDFD-4548-4264-A419-4DC9A6BAE236}" type="datetimeFigureOut">
              <a:rPr lang="en-US" smtClean="0"/>
              <a:t>05/10/2021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75029-89CC-415B-9D80-0E1B14732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7F83D-7FE3-4205-A6FF-FCFFF2780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87-DAB3-4ECA-AD59-FBEAFB86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96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0C7D9-C6CB-4A26-B176-44BAADF27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052C-DA06-4C32-8977-574DEDAAA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093E6-A001-4380-8EBC-A7C060050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2DDFD-4548-4264-A419-4DC9A6BAE236}" type="datetimeFigureOut">
              <a:rPr lang="en-US" smtClean="0"/>
              <a:t>05/10/2021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EE134-3D57-43C1-9A9A-7A62DDEEB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5D687-F70F-413D-B4AE-A5AF205B9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87-DAB3-4ECA-AD59-FBEAFB86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15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4BD63-40C2-4B43-9B0E-2B26D58BC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CA2AB-40D0-43F6-9A3B-278D1366B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835CB-FD52-42B2-AED6-CB5D9EE16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2DDFD-4548-4264-A419-4DC9A6BAE236}" type="datetimeFigureOut">
              <a:rPr lang="en-US" smtClean="0"/>
              <a:t>05/10/2021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3C52E-F55D-4FEE-9FA1-BCC1546C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43C63-2345-479F-AE7F-04FF1A903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87-DAB3-4ECA-AD59-FBEAFB86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20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ECBBE-1005-4C1E-87BC-DBFD5D6C7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58411-653D-4863-9708-C9B6A8D28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527F5-D8A7-4AC4-894F-FE8C89B71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2DA85D-0340-4B38-BE7B-851CF4A90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2DDFD-4548-4264-A419-4DC9A6BAE236}" type="datetimeFigureOut">
              <a:rPr lang="en-US" smtClean="0"/>
              <a:t>05/10/2021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B04DC4-11CD-4ADC-89BB-9C1E76D85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657F66-E0A6-4256-8026-E2B8D9F19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87-DAB3-4ECA-AD59-FBEAFB86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11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2205A-17A3-4B4D-A4E5-33A09E4C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61B42-3EE0-4DA7-B1A3-B3D8E531B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82730-13B1-4B30-B41E-1C8EA5A66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8D72BD-7833-4C8D-8DE3-F70B3E3A4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D206F-59D4-4C35-A71A-3DE20526C4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150D67-3746-4E14-AF36-D48EC93EB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2DDFD-4548-4264-A419-4DC9A6BAE236}" type="datetimeFigureOut">
              <a:rPr lang="en-US" smtClean="0"/>
              <a:t>05/10/2021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5A5C6A-54E2-4B54-98E1-962723F3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E56B48-8D44-43BF-8C76-A73F5264F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87-DAB3-4ECA-AD59-FBEAFB86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61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55B47-0EF5-4471-9EAC-DD1970F69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109157-7FB0-44F9-89B6-B7D679A53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2DDFD-4548-4264-A419-4DC9A6BAE236}" type="datetimeFigureOut">
              <a:rPr lang="en-US" smtClean="0"/>
              <a:t>05/10/2021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2F51E3-25C7-4F29-9BFB-3D79795E1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5E1A75-8E18-4BE1-806C-FB717F2B0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87-DAB3-4ECA-AD59-FBEAFB86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71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5DCDD2-1613-45E3-9447-23343B55C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2DDFD-4548-4264-A419-4DC9A6BAE236}" type="datetimeFigureOut">
              <a:rPr lang="en-US" smtClean="0"/>
              <a:t>05/10/2021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75582-80BD-44ED-9F44-803EE0099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C955A-24C6-4364-9623-895B79413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87-DAB3-4ECA-AD59-FBEAFB86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71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CB958-906D-41C9-9F10-A76940014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7AF18-944F-49A4-A64D-0C4DC280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42858D-5BDC-4182-B613-626CE08E8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7863E-BC5F-41DC-8E57-326F1FFC8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2DDFD-4548-4264-A419-4DC9A6BAE236}" type="datetimeFigureOut">
              <a:rPr lang="en-US" smtClean="0"/>
              <a:t>05/10/2021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2E8121-8396-472A-AA47-9D0A5259C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28BCB-6C34-44DB-8045-E7CFB802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87-DAB3-4ECA-AD59-FBEAFB86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D3FB8-8369-48C5-80E9-1D837536E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AF0D5-42CA-4DB2-B72C-1B87439ED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EA3D1-BCCC-486F-A5A5-EA8569556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C5D54-F49E-4C2A-A039-427A9CD16D05}" type="datetimeFigureOut">
              <a:rPr lang="en-US" smtClean="0"/>
              <a:t>05/10/2021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31E90-7194-45A9-915D-846B0ADC9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AB7C0-5AC7-4945-B0BE-01F384516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C300-1309-4192-8164-115F84AD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20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4C031-E2F8-457A-8A93-05D0C452E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903E57-89DC-4710-92E6-A3FF73775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19287-2958-45EE-B01F-9FFBEBAEA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F351B-E1F0-420E-860C-D4582C57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2DDFD-4548-4264-A419-4DC9A6BAE236}" type="datetimeFigureOut">
              <a:rPr lang="en-US" smtClean="0"/>
              <a:t>05/10/2021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3CFD2-E553-41AB-B771-3C781FD4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5BAA7-36CE-4A48-9E87-E46D566C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87-DAB3-4ECA-AD59-FBEAFB86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54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64198-A523-4779-A124-F2E939BAE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B9C0C3-1DCA-49B5-B6BE-DC429C18D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CD808-1813-4036-8ABE-379BD7586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2DDFD-4548-4264-A419-4DC9A6BAE236}" type="datetimeFigureOut">
              <a:rPr lang="en-US" smtClean="0"/>
              <a:t>05/10/2021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D7E43-3114-4534-BB89-BF299130C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45628-8BC4-4657-B553-694AB9EF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87-DAB3-4ECA-AD59-FBEAFB86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40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7BBFA3-0CC1-4FB0-A35A-7D2BDF2983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D09B61-7AA0-4492-AC30-294857224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E84EE-CB1D-4D6D-B5A0-9D2B4A61C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2DDFD-4548-4264-A419-4DC9A6BAE236}" type="datetimeFigureOut">
              <a:rPr lang="en-US" smtClean="0"/>
              <a:t>05/10/2021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C7E9D-28D4-4EFF-9FBA-C67AC8F4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8470B-2E24-4511-9A64-F7F77CEC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87-DAB3-4ECA-AD59-FBEAFB86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2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8E709-E7F5-4E59-A3FA-AF037AC85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F33A2-12BD-4A56-A090-D6B99AA22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4AA67-74DD-40CE-B49E-D53FB6E09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C5D54-F49E-4C2A-A039-427A9CD16D05}" type="datetimeFigureOut">
              <a:rPr lang="en-US" smtClean="0"/>
              <a:t>05/10/2021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7B28D-AEEE-49DD-AD7B-D4C83FEAB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120DF-13A2-4151-B9EB-E109AE536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C300-1309-4192-8164-115F84AD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9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1A2F7-6A52-4269-8DDC-B67B1B4C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70432-8229-4FBE-972F-DB71CE2BC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E50229-A923-44E5-BDE7-C50AFD5A6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E36A9-F0E9-4818-822D-5DE206ED8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C5D54-F49E-4C2A-A039-427A9CD16D05}" type="datetimeFigureOut">
              <a:rPr lang="en-US" smtClean="0"/>
              <a:t>05/10/2021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27493-4049-4391-95DC-B0175C1BF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4AECC-F240-4312-9B36-33779A83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C300-1309-4192-8164-115F84AD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2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0E52D-EFEB-40B2-8C89-087F6F928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04E62-5ABB-4C61-849E-46DF48FA7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42EA83-5D32-4C45-B643-89376CC25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0118E3-9FF4-400D-9048-6B9092A59E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CDEA31-B88D-4C39-9277-3A8951F52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8FDC0D-DECB-48C0-B29E-27F95BC04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C5D54-F49E-4C2A-A039-427A9CD16D05}" type="datetimeFigureOut">
              <a:rPr lang="en-US" smtClean="0"/>
              <a:t>05/10/2021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D9B78-131F-4A4F-9CFA-808D5F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003DAC-F99B-4150-8B30-37A8EBDD3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C300-1309-4192-8164-115F84AD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17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F7A95-BF7E-4BA7-8037-01E0E8C20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C5040-EA4C-4AAC-B0FE-54316DB3C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C5D54-F49E-4C2A-A039-427A9CD16D05}" type="datetimeFigureOut">
              <a:rPr lang="en-US" smtClean="0"/>
              <a:t>05/10/2021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097287-7F57-418D-AFE3-FEBE3AD8B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C2B56-7E34-4B70-B430-5A635022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C300-1309-4192-8164-115F84AD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62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7B1A2F-B0F1-46E9-AC09-8A5C8EC884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pic>
        <p:nvPicPr>
          <p:cNvPr id="1026" name="Picture 2" descr="Android Flowers Free Frame Hq Png Image - Flower Corner Design Png,Corner  Frame Png - free transparent png images - pngaaa.com">
            <a:extLst>
              <a:ext uri="{FF2B5EF4-FFF2-40B4-BE49-F238E27FC236}">
                <a16:creationId xmlns:a16="http://schemas.microsoft.com/office/drawing/2014/main" id="{76EABD20-8A30-461A-803A-61A7C0313D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20050">
            <a:off x="9563997" y="-327289"/>
            <a:ext cx="2774253" cy="304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ndroid Flowers Free Frame Hq Png Image - Flower Corner Design Png,Corner  Frame Png - free transparent png images - pngaaa.com">
            <a:extLst>
              <a:ext uri="{FF2B5EF4-FFF2-40B4-BE49-F238E27FC236}">
                <a16:creationId xmlns:a16="http://schemas.microsoft.com/office/drawing/2014/main" id="{E3F7F216-8DE9-4CD3-BE65-6D8A43AA50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82430">
            <a:off x="46671" y="-188741"/>
            <a:ext cx="2774253" cy="304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71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21CAD-F6F7-441C-8EB6-96BD99F49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72658-E924-4C66-8517-728B4DF89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ADC33-F928-42B4-B478-CC4135BDA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2C6B3-E03A-41ED-A6AF-8E46CDF99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C5D54-F49E-4C2A-A039-427A9CD16D05}" type="datetimeFigureOut">
              <a:rPr lang="en-US" smtClean="0"/>
              <a:t>05/10/2021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744B93-E606-4AB5-895F-95F68FC73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1E8CEE-E502-43EE-8728-BD7BFCFF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C300-1309-4192-8164-115F84AD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4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9C906-93F3-40C3-8ECA-C05E02111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4064FE-0667-435B-8CDD-BC66BA799D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D68799-F929-44DE-8C60-F8AFF8120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5BF914-55C6-4C91-98D6-D7FA2CC14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C5D54-F49E-4C2A-A039-427A9CD16D05}" type="datetimeFigureOut">
              <a:rPr lang="en-US" smtClean="0"/>
              <a:t>05/10/2021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3DF3B-1693-416E-86B0-03E93C25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C8939A-DBAD-4A1C-A643-4CD8D8499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C300-1309-4192-8164-115F84AD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1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9CE996-08B0-42AA-A305-BF74632A3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A1441-07CF-4BA3-A85C-18E071DDB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5A43A-BB08-4619-890B-D0041646A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C5D54-F49E-4C2A-A039-427A9CD16D05}" type="datetimeFigureOut">
              <a:rPr lang="en-US" smtClean="0"/>
              <a:t>05/10/2021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51289-259F-440B-BFEE-955B57144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A9C3E-E320-438D-B6D6-85C5521F2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4C300-1309-4192-8164-115F84AD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6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8E26FC-B253-440D-AF4F-10010B5DA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0B8FD-0803-4B2D-9425-3BDA0EC0D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14B38-F6F0-4FF0-8237-872BCD9E60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2DDFD-4548-4264-A419-4DC9A6BAE236}" type="datetimeFigureOut">
              <a:rPr lang="en-US" smtClean="0"/>
              <a:t>05/10/2021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2162D-F003-4406-BC80-F09BEDCE5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D6CE5-A572-4AAA-9121-8E446CDAD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97487-DAB3-4ECA-AD59-FBEAFB86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1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UTetxq-kSc8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0A7454-8D6E-439F-B918-5198A8CF3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7"/>
            <a:ext cx="12197424" cy="68549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868227-FDC3-4A5C-BDB7-F9CD6BF88067}"/>
              </a:ext>
            </a:extLst>
          </p:cNvPr>
          <p:cNvSpPr txBox="1"/>
          <p:nvPr/>
        </p:nvSpPr>
        <p:spPr>
          <a:xfrm>
            <a:off x="3301938" y="3075088"/>
            <a:ext cx="5596570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0E879E-96D6-458D-8BE8-043EEFADFC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7" t="-348" r="261" b="3235"/>
          <a:stretch/>
        </p:blipFill>
        <p:spPr>
          <a:xfrm flipH="1">
            <a:off x="-148469" y="0"/>
            <a:ext cx="6900814" cy="6997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06CED4-C567-48AE-A96B-BFF0B71600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7" t="-348" r="261" b="3235"/>
          <a:stretch/>
        </p:blipFill>
        <p:spPr>
          <a:xfrm>
            <a:off x="6681903" y="0"/>
            <a:ext cx="6983178" cy="6997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A5F93E-773A-4FA8-BEF7-D2FEE894D03C}"/>
              </a:ext>
            </a:extLst>
          </p:cNvPr>
          <p:cNvSpPr txBox="1"/>
          <p:nvPr/>
        </p:nvSpPr>
        <p:spPr>
          <a:xfrm>
            <a:off x="1450017" y="2594535"/>
            <a:ext cx="9291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MULTIMEDIA CLASS</a:t>
            </a:r>
          </a:p>
        </p:txBody>
      </p:sp>
    </p:spTree>
    <p:extLst>
      <p:ext uri="{BB962C8B-B14F-4D97-AF65-F5344CB8AC3E}">
        <p14:creationId xmlns:p14="http://schemas.microsoft.com/office/powerpoint/2010/main" val="260402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6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A59F24-DE03-4744-812F-AA292BAEA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7" y="1982297"/>
            <a:ext cx="3491345" cy="39954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504088-AE04-4578-988E-80725F789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98" y="1982297"/>
            <a:ext cx="3868881" cy="3995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C26F1B-A523-4259-9B8E-582C69FB0E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16" y="1982297"/>
            <a:ext cx="3742011" cy="40413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A74FE6-6A14-4538-A119-4B09E7C3D165}"/>
              </a:ext>
            </a:extLst>
          </p:cNvPr>
          <p:cNvSpPr txBox="1"/>
          <p:nvPr/>
        </p:nvSpPr>
        <p:spPr>
          <a:xfrm>
            <a:off x="144743" y="6150114"/>
            <a:ext cx="2396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DF622-511C-4497-A480-5D0DAC81DC25}"/>
              </a:ext>
            </a:extLst>
          </p:cNvPr>
          <p:cNvSpPr txBox="1"/>
          <p:nvPr/>
        </p:nvSpPr>
        <p:spPr>
          <a:xfrm>
            <a:off x="4534901" y="6088559"/>
            <a:ext cx="2729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Cake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09E3BD-2A6E-4256-9025-585A83AB9CAD}"/>
              </a:ext>
            </a:extLst>
          </p:cNvPr>
          <p:cNvSpPr txBox="1"/>
          <p:nvPr/>
        </p:nvSpPr>
        <p:spPr>
          <a:xfrm>
            <a:off x="8731737" y="6088559"/>
            <a:ext cx="2604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Gift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B6B894-F665-4550-8F70-13B48057E769}"/>
              </a:ext>
            </a:extLst>
          </p:cNvPr>
          <p:cNvSpPr/>
          <p:nvPr/>
        </p:nvSpPr>
        <p:spPr>
          <a:xfrm>
            <a:off x="2454965" y="347864"/>
            <a:ext cx="7282069" cy="972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Let’s see some pictures</a:t>
            </a:r>
          </a:p>
        </p:txBody>
      </p:sp>
    </p:spTree>
    <p:extLst>
      <p:ext uri="{BB962C8B-B14F-4D97-AF65-F5344CB8AC3E}">
        <p14:creationId xmlns:p14="http://schemas.microsoft.com/office/powerpoint/2010/main" val="2968981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n-Birthday-Party-Ideas.jpg">
            <a:extLst>
              <a:ext uri="{FF2B5EF4-FFF2-40B4-BE49-F238E27FC236}">
                <a16:creationId xmlns:a16="http://schemas.microsoft.com/office/drawing/2014/main" id="{59FD0C80-7A21-45CF-86A1-61C45F17F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2505"/>
          <a:stretch/>
        </p:blipFill>
        <p:spPr>
          <a:xfrm>
            <a:off x="116967" y="228599"/>
            <a:ext cx="11866485" cy="662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7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B8DD33-B811-465B-800D-0F3C48464753}"/>
              </a:ext>
            </a:extLst>
          </p:cNvPr>
          <p:cNvSpPr/>
          <p:nvPr/>
        </p:nvSpPr>
        <p:spPr>
          <a:xfrm>
            <a:off x="1067925" y="4809915"/>
            <a:ext cx="12254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solidFill>
                  <a:srgbClr val="9966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Cake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FBF9BC-B0A8-434E-A084-07046D3CC39F}"/>
              </a:ext>
            </a:extLst>
          </p:cNvPr>
          <p:cNvSpPr/>
          <p:nvPr/>
        </p:nvSpPr>
        <p:spPr>
          <a:xfrm>
            <a:off x="3771718" y="4809915"/>
            <a:ext cx="15376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Candle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5178C4-3A67-4168-8EC4-74F39BEA2D3C}"/>
              </a:ext>
            </a:extLst>
          </p:cNvPr>
          <p:cNvSpPr/>
          <p:nvPr/>
        </p:nvSpPr>
        <p:spPr>
          <a:xfrm>
            <a:off x="9567442" y="4809915"/>
            <a:ext cx="16952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Sweet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02B403-C9F9-4EAE-BC8E-8B0A7995C927}"/>
              </a:ext>
            </a:extLst>
          </p:cNvPr>
          <p:cNvSpPr/>
          <p:nvPr/>
        </p:nvSpPr>
        <p:spPr>
          <a:xfrm>
            <a:off x="6109748" y="4809915"/>
            <a:ext cx="27193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Balloons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35125-3E29-4DE1-BA5B-A984092550A7}"/>
              </a:ext>
            </a:extLst>
          </p:cNvPr>
          <p:cNvSpPr/>
          <p:nvPr/>
        </p:nvSpPr>
        <p:spPr>
          <a:xfrm>
            <a:off x="1464770" y="614922"/>
            <a:ext cx="9262460" cy="5357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things do we need to celebrate birthday?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C4D4-B2FB-42F0-A6F1-A614FE625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75" y="1899991"/>
            <a:ext cx="2628900" cy="2678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F44D82-0D13-4EB0-9988-E49234652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273" y="1899991"/>
            <a:ext cx="2540490" cy="26610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DF8087-F991-4B3A-B1F0-ECAA2B8A0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748" y="1899991"/>
            <a:ext cx="2619375" cy="26789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94A2D4-5300-4BA0-BE2C-4FB923E249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296" y="1899991"/>
            <a:ext cx="2857500" cy="266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428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0ED0D4-4EEA-4BE1-884D-018752BE6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2" y="77672"/>
            <a:ext cx="11959388" cy="47043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555087-09C6-4577-979A-617B0BABF681}"/>
              </a:ext>
            </a:extLst>
          </p:cNvPr>
          <p:cNvSpPr txBox="1"/>
          <p:nvPr/>
        </p:nvSpPr>
        <p:spPr>
          <a:xfrm>
            <a:off x="1855106" y="5026002"/>
            <a:ext cx="799354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1.Do people around the world celebrate birthday in the same way ?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35CB18-61BA-4474-9924-5D7FD204FF8A}"/>
              </a:ext>
            </a:extLst>
          </p:cNvPr>
          <p:cNvSpPr txBox="1"/>
          <p:nvPr/>
        </p:nvSpPr>
        <p:spPr>
          <a:xfrm>
            <a:off x="1855106" y="5230929"/>
            <a:ext cx="7993540" cy="1344471"/>
          </a:xfrm>
          <a:prstGeom prst="rect">
            <a:avLst/>
          </a:prstGeom>
          <a:solidFill>
            <a:srgbClr val="00B0F0"/>
          </a:solidFill>
          <a:ln w="76200">
            <a:solidFill>
              <a:srgbClr val="7030A0"/>
            </a:solidFill>
          </a:ln>
        </p:spPr>
        <p:txBody>
          <a:bodyPr wrap="square" lIns="102870" tIns="51435" rIns="102870" bIns="51435" rtlCol="0">
            <a:spAutoFit/>
          </a:bodyPr>
          <a:lstStyle/>
          <a:p>
            <a:r>
              <a:rPr lang="en-US" sz="403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People around the world celebrate birthdays in different ways.</a:t>
            </a:r>
          </a:p>
        </p:txBody>
      </p:sp>
    </p:spTree>
    <p:extLst>
      <p:ext uri="{BB962C8B-B14F-4D97-AF65-F5344CB8AC3E}">
        <p14:creationId xmlns:p14="http://schemas.microsoft.com/office/powerpoint/2010/main" val="2721742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3A3443-3E1C-4155-9096-D1174275E3EC}"/>
              </a:ext>
            </a:extLst>
          </p:cNvPr>
          <p:cNvSpPr/>
          <p:nvPr/>
        </p:nvSpPr>
        <p:spPr>
          <a:xfrm>
            <a:off x="1103205" y="5157191"/>
            <a:ext cx="10249379" cy="83099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children </a:t>
            </a:r>
            <a:r>
              <a:rPr lang="en-US" sz="4800" dirty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play games and sing.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5E5A99-95AD-4621-9351-B7BB87A36D9A}"/>
              </a:ext>
            </a:extLst>
          </p:cNvPr>
          <p:cNvSpPr/>
          <p:nvPr/>
        </p:nvSpPr>
        <p:spPr>
          <a:xfrm>
            <a:off x="1444711" y="368660"/>
            <a:ext cx="9721081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the children do on a birthday celebration?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BE9E84-B874-42DA-BD10-135239BD9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700808"/>
            <a:ext cx="3096344" cy="2088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B4285A-117F-49A0-BED5-1C1195482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2" y="1700809"/>
            <a:ext cx="3037880" cy="2088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901A03-7AC0-4D11-9379-0DFE492BA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1700809"/>
            <a:ext cx="309634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03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8EBA1E-6E81-4494-A84D-60BC75591F7E}"/>
              </a:ext>
            </a:extLst>
          </p:cNvPr>
          <p:cNvSpPr/>
          <p:nvPr/>
        </p:nvSpPr>
        <p:spPr>
          <a:xfrm>
            <a:off x="2428638" y="5949280"/>
            <a:ext cx="7488832" cy="646331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3810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friends often bring a birthday gift.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19B52F-83AF-4EAC-AF34-F968663AF6F1}"/>
              </a:ext>
            </a:extLst>
          </p:cNvPr>
          <p:cNvSpPr/>
          <p:nvPr/>
        </p:nvSpPr>
        <p:spPr>
          <a:xfrm>
            <a:off x="1157846" y="354094"/>
            <a:ext cx="10153128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What do the friends bring on a birthday celebration?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F079A5-3AE2-48BF-B8C7-FC143E658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46" y="1196752"/>
            <a:ext cx="3004031" cy="20120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867728-BD20-403C-9A7B-3CB98050F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34" y="1196752"/>
            <a:ext cx="3014241" cy="2012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8B048C-4063-413B-A76D-5D5DA9A768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196752"/>
            <a:ext cx="2816703" cy="19668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560804-135D-43B9-97CB-79A8737010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46" y="3373608"/>
            <a:ext cx="3004031" cy="22156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9D13E0-689F-4317-B097-1CBBA68FAD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34" y="3405099"/>
            <a:ext cx="3014241" cy="2152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76A0C9-23A8-42B6-84B8-0F8FEDBE5A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3405099"/>
            <a:ext cx="2816703" cy="209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29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93D007-FA0A-4B38-8747-9A53DF9B460C}"/>
              </a:ext>
            </a:extLst>
          </p:cNvPr>
          <p:cNvSpPr/>
          <p:nvPr/>
        </p:nvSpPr>
        <p:spPr>
          <a:xfrm>
            <a:off x="1096068" y="5108172"/>
            <a:ext cx="10143878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 is one candle for each year of a person’s life.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374CF3-FB1D-40F5-9116-9957C4B1255B}"/>
              </a:ext>
            </a:extLst>
          </p:cNvPr>
          <p:cNvSpPr/>
          <p:nvPr/>
        </p:nvSpPr>
        <p:spPr>
          <a:xfrm>
            <a:off x="1569503" y="296006"/>
            <a:ext cx="9197009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candles are used for the each year on a birth day celebration?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174E70-0381-497D-9B07-29DA50C4F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2128998"/>
            <a:ext cx="4536504" cy="21705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DBC9D6-A21A-40AD-812D-87E853F1D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2130845"/>
            <a:ext cx="4095206" cy="216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09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05DF5C-76FE-493E-91F4-8DF400FF7C22}"/>
              </a:ext>
            </a:extLst>
          </p:cNvPr>
          <p:cNvSpPr/>
          <p:nvPr/>
        </p:nvSpPr>
        <p:spPr>
          <a:xfrm>
            <a:off x="3811050" y="1520506"/>
            <a:ext cx="2917413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জন্মদিন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6CEB75-0DDB-41B6-9124-C58F827C9872}"/>
              </a:ext>
            </a:extLst>
          </p:cNvPr>
          <p:cNvSpPr/>
          <p:nvPr/>
        </p:nvSpPr>
        <p:spPr>
          <a:xfrm>
            <a:off x="3811051" y="2522241"/>
            <a:ext cx="2922102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উপহার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6AF66A-3F3B-494D-824E-C4C897FCF155}"/>
              </a:ext>
            </a:extLst>
          </p:cNvPr>
          <p:cNvSpPr/>
          <p:nvPr/>
        </p:nvSpPr>
        <p:spPr>
          <a:xfrm>
            <a:off x="3791429" y="3575574"/>
            <a:ext cx="2917413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উপভোগ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9BDC03-F0AF-452F-8DD2-3D5A7D89F6D4}"/>
              </a:ext>
            </a:extLst>
          </p:cNvPr>
          <p:cNvSpPr/>
          <p:nvPr/>
        </p:nvSpPr>
        <p:spPr>
          <a:xfrm>
            <a:off x="695401" y="1421905"/>
            <a:ext cx="2164236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Birthday -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E8B909-64FB-4447-80C5-7FC2CE9B531F}"/>
              </a:ext>
            </a:extLst>
          </p:cNvPr>
          <p:cNvSpPr/>
          <p:nvPr/>
        </p:nvSpPr>
        <p:spPr>
          <a:xfrm>
            <a:off x="695401" y="2491529"/>
            <a:ext cx="2164236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Gift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AB2E7F-7368-4385-A808-F83D69871A7B}"/>
              </a:ext>
            </a:extLst>
          </p:cNvPr>
          <p:cNvSpPr/>
          <p:nvPr/>
        </p:nvSpPr>
        <p:spPr>
          <a:xfrm>
            <a:off x="695400" y="3561153"/>
            <a:ext cx="2164235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Enjoy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C7480-B579-4E0F-BB49-1F7A1488CEC3}"/>
              </a:ext>
            </a:extLst>
          </p:cNvPr>
          <p:cNvSpPr/>
          <p:nvPr/>
        </p:nvSpPr>
        <p:spPr>
          <a:xfrm>
            <a:off x="3200400" y="207733"/>
            <a:ext cx="5906153" cy="101146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979D60-2D3C-41A9-A01B-5F3B0A131A71}"/>
              </a:ext>
            </a:extLst>
          </p:cNvPr>
          <p:cNvSpPr/>
          <p:nvPr/>
        </p:nvSpPr>
        <p:spPr>
          <a:xfrm>
            <a:off x="7608168" y="1520506"/>
            <a:ext cx="36004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When a child born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074FC-B964-458B-9BF0-CD435DB74275}"/>
              </a:ext>
            </a:extLst>
          </p:cNvPr>
          <p:cNvSpPr/>
          <p:nvPr/>
        </p:nvSpPr>
        <p:spPr>
          <a:xfrm>
            <a:off x="7592140" y="2522241"/>
            <a:ext cx="36004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Presentation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9E8B2C-629F-45DC-9B9B-EE2E4CC5433A}"/>
              </a:ext>
            </a:extLst>
          </p:cNvPr>
          <p:cNvSpPr/>
          <p:nvPr/>
        </p:nvSpPr>
        <p:spPr>
          <a:xfrm>
            <a:off x="7575946" y="3610286"/>
            <a:ext cx="36469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Pleasure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5F1BC3-0C5F-45F7-AC0C-941B0F05F905}"/>
              </a:ext>
            </a:extLst>
          </p:cNvPr>
          <p:cNvSpPr/>
          <p:nvPr/>
        </p:nvSpPr>
        <p:spPr>
          <a:xfrm>
            <a:off x="695400" y="4619216"/>
            <a:ext cx="2164236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Candle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53C258-7DED-474C-9200-494D735E010D}"/>
              </a:ext>
            </a:extLst>
          </p:cNvPr>
          <p:cNvSpPr/>
          <p:nvPr/>
        </p:nvSpPr>
        <p:spPr>
          <a:xfrm>
            <a:off x="7608168" y="4664632"/>
            <a:ext cx="3646944" cy="644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Wax light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F60B1C-984E-4D0A-9401-70519B95575B}"/>
              </a:ext>
            </a:extLst>
          </p:cNvPr>
          <p:cNvSpPr/>
          <p:nvPr/>
        </p:nvSpPr>
        <p:spPr>
          <a:xfrm>
            <a:off x="3791428" y="4628907"/>
            <a:ext cx="2917413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মোমবাতি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966CF4-4D43-47EA-888B-FA0E5FBCB0CB}"/>
              </a:ext>
            </a:extLst>
          </p:cNvPr>
          <p:cNvSpPr/>
          <p:nvPr/>
        </p:nvSpPr>
        <p:spPr>
          <a:xfrm>
            <a:off x="695400" y="5664728"/>
            <a:ext cx="2164235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Celebrate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D90E92-ED99-4236-A53C-F2462653C24A}"/>
              </a:ext>
            </a:extLst>
          </p:cNvPr>
          <p:cNvSpPr/>
          <p:nvPr/>
        </p:nvSpPr>
        <p:spPr>
          <a:xfrm>
            <a:off x="3721584" y="5601298"/>
            <a:ext cx="3096344" cy="70294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উদযাপন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A5665E-A9CE-44F0-82DE-67F331E9F7FD}"/>
              </a:ext>
            </a:extLst>
          </p:cNvPr>
          <p:cNvSpPr/>
          <p:nvPr/>
        </p:nvSpPr>
        <p:spPr>
          <a:xfrm>
            <a:off x="7608168" y="5750396"/>
            <a:ext cx="3646944" cy="61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Observe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8ACA47-E33D-4361-81A0-CA9CCF46BF32}"/>
              </a:ext>
            </a:extLst>
          </p:cNvPr>
          <p:cNvSpPr/>
          <p:nvPr/>
        </p:nvSpPr>
        <p:spPr>
          <a:xfrm>
            <a:off x="7608168" y="5608120"/>
            <a:ext cx="3646944" cy="702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Observe</a:t>
            </a:r>
          </a:p>
        </p:txBody>
      </p:sp>
    </p:spTree>
    <p:extLst>
      <p:ext uri="{BB962C8B-B14F-4D97-AF65-F5344CB8AC3E}">
        <p14:creationId xmlns:p14="http://schemas.microsoft.com/office/powerpoint/2010/main" val="2290695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35B2B-D3E2-4A56-8F5E-DB0385C48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78" y="48126"/>
            <a:ext cx="6902116" cy="6761747"/>
          </a:xfrm>
          <a:prstGeom prst="rect">
            <a:avLst/>
          </a:prstGeom>
        </p:spPr>
      </p:pic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A5CA89CC-ACE5-4A66-A4A9-D8FF135EB981}"/>
              </a:ext>
            </a:extLst>
          </p:cNvPr>
          <p:cNvSpPr/>
          <p:nvPr/>
        </p:nvSpPr>
        <p:spPr>
          <a:xfrm>
            <a:off x="7739269" y="159898"/>
            <a:ext cx="3710609" cy="6538204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reading.</a:t>
            </a:r>
            <a:endParaRPr lang="en-GB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845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64D7E8-D6B8-42CE-9E13-36B523D3DF2E}"/>
              </a:ext>
            </a:extLst>
          </p:cNvPr>
          <p:cNvSpPr txBox="1"/>
          <p:nvPr/>
        </p:nvSpPr>
        <p:spPr>
          <a:xfrm>
            <a:off x="746675" y="1590965"/>
            <a:ext cx="10931858" cy="3416320"/>
          </a:xfrm>
          <a:prstGeom prst="rect">
            <a:avLst/>
          </a:prstGeom>
          <a:solidFill>
            <a:srgbClr val="F89CF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person’s birthday is a special day . This is the date when the person was born . People around the world celebrate birthdays in different ways . In many countries , people celebrate with a cake . There is one candle for each year of the person’s life . People sing a song for the person . At the end of the song ,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the person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blows out the candles 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DDA623-4EF2-48A7-9213-CA7962808927}"/>
              </a:ext>
            </a:extLst>
          </p:cNvPr>
          <p:cNvSpPr/>
          <p:nvPr/>
        </p:nvSpPr>
        <p:spPr>
          <a:xfrm>
            <a:off x="2650434" y="212036"/>
            <a:ext cx="7513983" cy="821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Students’ silent reading</a:t>
            </a:r>
          </a:p>
        </p:txBody>
      </p:sp>
    </p:spTree>
    <p:extLst>
      <p:ext uri="{BB962C8B-B14F-4D97-AF65-F5344CB8AC3E}">
        <p14:creationId xmlns:p14="http://schemas.microsoft.com/office/powerpoint/2010/main" val="2692493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142DB3-D5F3-49C2-9B5A-B26F04529E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768" y="-2750"/>
            <a:ext cx="6011177" cy="19371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EC2C73-7AF6-4CB1-80CA-BECD59B8AC7E}"/>
              </a:ext>
            </a:extLst>
          </p:cNvPr>
          <p:cNvSpPr/>
          <p:nvPr/>
        </p:nvSpPr>
        <p:spPr>
          <a:xfrm>
            <a:off x="6016052" y="2279968"/>
            <a:ext cx="60111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itchFamily="18" charset="0"/>
              </a:rPr>
              <a:t>Class: Five</a:t>
            </a:r>
          </a:p>
          <a:p>
            <a:pPr algn="ctr"/>
            <a:r>
              <a:rPr lang="en-US" sz="4000" b="1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itchFamily="18" charset="0"/>
              </a:rPr>
              <a:t>English For Today</a:t>
            </a:r>
          </a:p>
          <a:p>
            <a:pPr algn="ctr"/>
            <a:r>
              <a:rPr lang="en-US" sz="4000" b="1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itchFamily="18" charset="0"/>
              </a:rPr>
              <a:t>Lesson unit: 15</a:t>
            </a:r>
          </a:p>
          <a:p>
            <a:pPr algn="ctr"/>
            <a:r>
              <a:rPr lang="en-US" sz="4000" b="1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itchFamily="18" charset="0"/>
              </a:rPr>
              <a:t>Lesson: (L-1) Happy Birthday. Page – 58 </a:t>
            </a:r>
          </a:p>
          <a:p>
            <a:pPr lvl="0"/>
            <a:r>
              <a:rPr lang="en-US" sz="4000" b="1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FC920D-3488-4003-B36F-F84595747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317" y="1746007"/>
            <a:ext cx="4509344" cy="4853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348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B94ADF-AA3F-4667-9E15-7F719AB4384D}"/>
              </a:ext>
            </a:extLst>
          </p:cNvPr>
          <p:cNvSpPr txBox="1"/>
          <p:nvPr/>
        </p:nvSpPr>
        <p:spPr>
          <a:xfrm>
            <a:off x="143301" y="1166842"/>
            <a:ext cx="11905398" cy="4524315"/>
          </a:xfrm>
          <a:prstGeom prst="rect">
            <a:avLst/>
          </a:prstGeom>
          <a:solidFill>
            <a:srgbClr val="F89CF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some countries , there is often a party for a child’s birthday 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The child’s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friends come to the home . There is special food , like sweets . The children play games and sing . The friends often bring a birthday gift for the child .The gifts are wrapped 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colourful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paper . The gift may be a toy , a book or some clothes . In some countries , the friends don’t bring gifts . The most important thing is to enjoy the day and spend time with friends and family .</a:t>
            </a:r>
          </a:p>
        </p:txBody>
      </p:sp>
    </p:spTree>
    <p:extLst>
      <p:ext uri="{BB962C8B-B14F-4D97-AF65-F5344CB8AC3E}">
        <p14:creationId xmlns:p14="http://schemas.microsoft.com/office/powerpoint/2010/main" val="2890234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E0D8D1-7339-40BB-A6FB-1F6CF2A2CDDA}"/>
              </a:ext>
            </a:extLst>
          </p:cNvPr>
          <p:cNvSpPr txBox="1"/>
          <p:nvPr/>
        </p:nvSpPr>
        <p:spPr>
          <a:xfrm>
            <a:off x="145576" y="3904855"/>
            <a:ext cx="11900848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1.Do people around the world celebrate birthday in the same way ?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2.How do people celebrate birthday in most of the country ?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3.What do people bring to a birthday party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D7BCE8-9352-4C24-BA99-C756352C8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16" y="445877"/>
            <a:ext cx="4184305" cy="21706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16609C-39C4-4CBC-B44E-A958B84773C2}"/>
              </a:ext>
            </a:extLst>
          </p:cNvPr>
          <p:cNvSpPr/>
          <p:nvPr/>
        </p:nvSpPr>
        <p:spPr>
          <a:xfrm>
            <a:off x="5498994" y="551895"/>
            <a:ext cx="4850296" cy="1462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</p:spTree>
    <p:extLst>
      <p:ext uri="{BB962C8B-B14F-4D97-AF65-F5344CB8AC3E}">
        <p14:creationId xmlns:p14="http://schemas.microsoft.com/office/powerpoint/2010/main" val="2299734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97F454-1C27-4286-A50F-42D048C43259}"/>
              </a:ext>
            </a:extLst>
          </p:cNvPr>
          <p:cNvSpPr txBox="1"/>
          <p:nvPr/>
        </p:nvSpPr>
        <p:spPr>
          <a:xfrm>
            <a:off x="3774022" y="484310"/>
            <a:ext cx="5091466" cy="92333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43C5E2-5A2F-452F-9B57-36B12B9CA941}"/>
              </a:ext>
            </a:extLst>
          </p:cNvPr>
          <p:cNvSpPr txBox="1"/>
          <p:nvPr/>
        </p:nvSpPr>
        <p:spPr>
          <a:xfrm>
            <a:off x="1904164" y="2025483"/>
            <a:ext cx="8594595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         TimesNew Roman"/>
              </a:rPr>
              <a:t>1.What do the children do on a birthday?</a:t>
            </a:r>
          </a:p>
          <a:p>
            <a:r>
              <a:rPr lang="en-US" sz="3200" b="1" dirty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         TimesNew Roman"/>
              </a:rPr>
              <a:t>2.What types of gifts are given on a birthday ?</a:t>
            </a:r>
          </a:p>
          <a:p>
            <a:r>
              <a:rPr lang="en-US" sz="3200" b="1" dirty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         TimesNew Roman"/>
              </a:rPr>
              <a:t>3.What is birthday?</a:t>
            </a:r>
          </a:p>
          <a:p>
            <a:r>
              <a:rPr lang="en-US" sz="3200" b="1" dirty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         TimesNew Roman"/>
              </a:rPr>
              <a:t>4.What is the most important thing on a birthday?</a:t>
            </a:r>
          </a:p>
          <a:p>
            <a:r>
              <a:rPr lang="en-US" sz="3200" b="1" dirty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         TimesNew Roman"/>
              </a:rPr>
              <a:t>5.Who bring gifts for a child on its birthday?</a:t>
            </a:r>
          </a:p>
        </p:txBody>
      </p:sp>
    </p:spTree>
    <p:extLst>
      <p:ext uri="{BB962C8B-B14F-4D97-AF65-F5344CB8AC3E}">
        <p14:creationId xmlns:p14="http://schemas.microsoft.com/office/powerpoint/2010/main" val="34055315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22F720-1819-42F2-8EF0-70C827AA0D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6016" y="106193"/>
            <a:ext cx="3700593" cy="1074993"/>
          </a:xfrm>
          <a:prstGeom prst="rect">
            <a:avLst/>
          </a:prstGeom>
          <a:solidFill>
            <a:srgbClr val="F5AFE1"/>
          </a:solidFill>
          <a:ln>
            <a:solidFill>
              <a:srgbClr val="262AE2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254C66-F215-47AA-8B02-DD9B4640C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82" y="1280271"/>
            <a:ext cx="10957518" cy="4290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425736-D75F-4D9E-A80A-BB1B83233113}"/>
              </a:ext>
            </a:extLst>
          </p:cNvPr>
          <p:cNvSpPr txBox="1"/>
          <p:nvPr/>
        </p:nvSpPr>
        <p:spPr>
          <a:xfrm>
            <a:off x="371061" y="5768791"/>
            <a:ext cx="11648661" cy="769441"/>
          </a:xfrm>
          <a:prstGeom prst="rect">
            <a:avLst/>
          </a:prstGeom>
          <a:solidFill>
            <a:srgbClr val="66FF66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five sentences about “Your Birthday Party”</a:t>
            </a:r>
          </a:p>
        </p:txBody>
      </p:sp>
    </p:spTree>
    <p:extLst>
      <p:ext uri="{BB962C8B-B14F-4D97-AF65-F5344CB8AC3E}">
        <p14:creationId xmlns:p14="http://schemas.microsoft.com/office/powerpoint/2010/main" val="2749461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FF3D05-8226-4377-8032-34749C641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9" y="25862"/>
            <a:ext cx="12069501" cy="68321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5FCBC8-B360-4922-85B7-A6D8E8F4E9CD}"/>
              </a:ext>
            </a:extLst>
          </p:cNvPr>
          <p:cNvSpPr txBox="1"/>
          <p:nvPr/>
        </p:nvSpPr>
        <p:spPr>
          <a:xfrm>
            <a:off x="3193376" y="297402"/>
            <a:ext cx="5516705" cy="7892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342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7D47EE-ECB9-4E44-A672-9C7C77E85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3" y="84221"/>
            <a:ext cx="11983453" cy="677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23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C0788133-C391-4AA1-BEB2-27BC880AB3E0}"/>
              </a:ext>
            </a:extLst>
          </p:cNvPr>
          <p:cNvSpPr/>
          <p:nvPr/>
        </p:nvSpPr>
        <p:spPr>
          <a:xfrm>
            <a:off x="1649893" y="0"/>
            <a:ext cx="9019995" cy="1395957"/>
          </a:xfrm>
          <a:prstGeom prst="horizontalScroll">
            <a:avLst/>
          </a:prstGeom>
          <a:solidFill>
            <a:srgbClr val="F7A3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enjoy a Birthday song </a:t>
            </a:r>
          </a:p>
        </p:txBody>
      </p:sp>
      <p:pic>
        <p:nvPicPr>
          <p:cNvPr id="3" name="Happy_Birthday_To_You_-_Chipmunks__Birthday_Song(360p)">
            <a:hlinkClick r:id="" action="ppaction://media"/>
            <a:extLst>
              <a:ext uri="{FF2B5EF4-FFF2-40B4-BE49-F238E27FC236}">
                <a16:creationId xmlns:a16="http://schemas.microsoft.com/office/drawing/2014/main" id="{47E08268-91FC-4C45-8E43-672A0A8CE3E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64971" y="1423645"/>
            <a:ext cx="9833116" cy="489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277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92E1E3-0D57-44ED-B426-0A6BF70AE7D9}"/>
              </a:ext>
            </a:extLst>
          </p:cNvPr>
          <p:cNvSpPr/>
          <p:nvPr/>
        </p:nvSpPr>
        <p:spPr>
          <a:xfrm>
            <a:off x="2519119" y="1412776"/>
            <a:ext cx="7290531" cy="762000"/>
          </a:xfrm>
          <a:prstGeom prst="rect">
            <a:avLst/>
          </a:prstGeom>
          <a:solidFill>
            <a:schemeClr val="accent2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and listen a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vedio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990DAE-6A73-4F11-81D0-5BFDAF7A55E3}"/>
              </a:ext>
            </a:extLst>
          </p:cNvPr>
          <p:cNvSpPr/>
          <p:nvPr/>
        </p:nvSpPr>
        <p:spPr>
          <a:xfrm>
            <a:off x="2663135" y="3429000"/>
            <a:ext cx="6386941" cy="1323439"/>
          </a:xfrm>
          <a:prstGeom prst="rect">
            <a:avLst/>
          </a:prstGeom>
          <a:solidFill>
            <a:srgbClr val="CC6600"/>
          </a:solidFill>
        </p:spPr>
        <p:txBody>
          <a:bodyPr wrap="none">
            <a:spAutoFit/>
          </a:bodyPr>
          <a:lstStyle/>
          <a:p>
            <a:r>
              <a:rPr lang="en-US" sz="4000" dirty="0">
                <a:hlinkClick r:id="rId2"/>
              </a:rPr>
              <a:t>https://youtu.be</a:t>
            </a:r>
            <a:r>
              <a:rPr lang="en-US" sz="4000">
                <a:hlinkClick r:id="rId2"/>
              </a:rPr>
              <a:t>/UTetxq-kSc8</a:t>
            </a:r>
            <a:endParaRPr lang="en-US" sz="400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20466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0B4767-270C-4C7F-8F8A-0AFCC6FBC088}"/>
              </a:ext>
            </a:extLst>
          </p:cNvPr>
          <p:cNvSpPr txBox="1"/>
          <p:nvPr/>
        </p:nvSpPr>
        <p:spPr>
          <a:xfrm>
            <a:off x="608036" y="666819"/>
            <a:ext cx="10828217" cy="725470"/>
          </a:xfrm>
          <a:prstGeom prst="rect">
            <a:avLst/>
          </a:prstGeom>
          <a:solidFill>
            <a:schemeClr val="accent2"/>
          </a:solidFill>
          <a:ln>
            <a:solidFill>
              <a:srgbClr val="0099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08852" tIns="54427" rIns="108852" bIns="54427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understand what may be our today’s lesson.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9A43A0-C2EE-4E0E-A64B-9B6C538EB969}"/>
              </a:ext>
            </a:extLst>
          </p:cNvPr>
          <p:cNvSpPr txBox="1"/>
          <p:nvPr/>
        </p:nvSpPr>
        <p:spPr>
          <a:xfrm>
            <a:off x="4110179" y="2144134"/>
            <a:ext cx="3823928" cy="71291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6423" tIns="48212" rIns="96423" bIns="48212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 is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5EF07F-6E87-499D-8820-1D0E5A3F8F90}"/>
              </a:ext>
            </a:extLst>
          </p:cNvPr>
          <p:cNvSpPr/>
          <p:nvPr/>
        </p:nvSpPr>
        <p:spPr>
          <a:xfrm>
            <a:off x="2926080" y="3140968"/>
            <a:ext cx="6330461" cy="754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Happy Birthday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6F830F-0C8A-4DB1-B977-4C24548D7FBD}"/>
              </a:ext>
            </a:extLst>
          </p:cNvPr>
          <p:cNvSpPr/>
          <p:nvPr/>
        </p:nvSpPr>
        <p:spPr>
          <a:xfrm>
            <a:off x="2407584" y="4293096"/>
            <a:ext cx="7367451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606D5D-4FCD-46F5-B081-DFA2D41EA81E}"/>
              </a:ext>
            </a:extLst>
          </p:cNvPr>
          <p:cNvSpPr/>
          <p:nvPr/>
        </p:nvSpPr>
        <p:spPr>
          <a:xfrm>
            <a:off x="1610749" y="5374439"/>
            <a:ext cx="8961120" cy="766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Part: A person’s……..and family.</a:t>
            </a:r>
          </a:p>
        </p:txBody>
      </p:sp>
    </p:spTree>
    <p:extLst>
      <p:ext uri="{BB962C8B-B14F-4D97-AF65-F5344CB8AC3E}">
        <p14:creationId xmlns:p14="http://schemas.microsoft.com/office/powerpoint/2010/main" val="14462048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2F1C40-C321-4D4E-81F3-F658FC552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8" y="48126"/>
            <a:ext cx="6902116" cy="6761747"/>
          </a:xfrm>
          <a:prstGeom prst="rect">
            <a:avLst/>
          </a:prstGeom>
        </p:spPr>
      </p:pic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83EE1D36-7647-4DF1-9D00-3DDC8A3FDE99}"/>
              </a:ext>
            </a:extLst>
          </p:cNvPr>
          <p:cNvSpPr/>
          <p:nvPr/>
        </p:nvSpPr>
        <p:spPr>
          <a:xfrm>
            <a:off x="7540487" y="48126"/>
            <a:ext cx="3318110" cy="6538204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page at </a:t>
            </a:r>
            <a:r>
              <a:rPr lang="en-GB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</a:t>
            </a:r>
          </a:p>
          <a:p>
            <a:pPr algn="ctr"/>
            <a:r>
              <a:rPr lang="en-GB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your EFT.</a:t>
            </a:r>
            <a:endParaRPr lang="en-GB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687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0070CC-0FB5-4328-B95D-62C7F3E4E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186"/>
          <a:stretch/>
        </p:blipFill>
        <p:spPr>
          <a:xfrm>
            <a:off x="156379" y="155534"/>
            <a:ext cx="11850089" cy="67219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5D63C5-AB33-48E7-97F0-7F15033D1830}"/>
              </a:ext>
            </a:extLst>
          </p:cNvPr>
          <p:cNvSpPr/>
          <p:nvPr/>
        </p:nvSpPr>
        <p:spPr>
          <a:xfrm>
            <a:off x="2683042" y="5855715"/>
            <a:ext cx="7567863" cy="86627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 in the picture?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4B42F1-C09C-405F-A2C8-221D7D192F3D}"/>
              </a:ext>
            </a:extLst>
          </p:cNvPr>
          <p:cNvSpPr/>
          <p:nvPr/>
        </p:nvSpPr>
        <p:spPr>
          <a:xfrm>
            <a:off x="2683042" y="5855715"/>
            <a:ext cx="7567863" cy="86627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happening in the picture?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F9B8DE-62AA-4B7C-900B-CDB1847C2634}"/>
              </a:ext>
            </a:extLst>
          </p:cNvPr>
          <p:cNvSpPr/>
          <p:nvPr/>
        </p:nvSpPr>
        <p:spPr>
          <a:xfrm>
            <a:off x="2683041" y="5744462"/>
            <a:ext cx="7567863" cy="86627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are there in the picture?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D85ABB-606B-4D29-AAB9-93E0C93A14ED}"/>
              </a:ext>
            </a:extLst>
          </p:cNvPr>
          <p:cNvSpPr/>
          <p:nvPr/>
        </p:nvSpPr>
        <p:spPr>
          <a:xfrm>
            <a:off x="2683040" y="5744462"/>
            <a:ext cx="7567863" cy="86627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647B0D-1F4E-4C0F-BAEF-CDD51A71D014}"/>
              </a:ext>
            </a:extLst>
          </p:cNvPr>
          <p:cNvSpPr/>
          <p:nvPr/>
        </p:nvSpPr>
        <p:spPr>
          <a:xfrm>
            <a:off x="2683039" y="5822229"/>
            <a:ext cx="8568055" cy="86627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written on the top of the picture?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6B31C7-659A-4127-8321-A257D8A2B489}"/>
              </a:ext>
            </a:extLst>
          </p:cNvPr>
          <p:cNvSpPr/>
          <p:nvPr/>
        </p:nvSpPr>
        <p:spPr>
          <a:xfrm>
            <a:off x="2683039" y="5822229"/>
            <a:ext cx="9323429" cy="86627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candles can you see on the cake?</a:t>
            </a:r>
          </a:p>
        </p:txBody>
      </p:sp>
    </p:spTree>
    <p:extLst>
      <p:ext uri="{BB962C8B-B14F-4D97-AF65-F5344CB8AC3E}">
        <p14:creationId xmlns:p14="http://schemas.microsoft.com/office/powerpoint/2010/main" val="1482661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C53EBE-B4F4-40AC-89E2-272BDAA6B7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04" t="54361"/>
          <a:stretch/>
        </p:blipFill>
        <p:spPr>
          <a:xfrm>
            <a:off x="0" y="1749288"/>
            <a:ext cx="12192000" cy="51087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7CF7D3-DCEE-4999-925C-BDC19AFEFCF6}"/>
              </a:ext>
            </a:extLst>
          </p:cNvPr>
          <p:cNvSpPr/>
          <p:nvPr/>
        </p:nvSpPr>
        <p:spPr>
          <a:xfrm>
            <a:off x="1298713" y="331304"/>
            <a:ext cx="9594573" cy="993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piture and answer the questions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E763E1-38F8-4F96-A18C-23EFA82B6A91}"/>
              </a:ext>
            </a:extLst>
          </p:cNvPr>
          <p:cNvSpPr/>
          <p:nvPr/>
        </p:nvSpPr>
        <p:spPr>
          <a:xfrm>
            <a:off x="1298713" y="331304"/>
            <a:ext cx="9594573" cy="993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What do these packets look like?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5E5119-D2DE-45D0-A1D2-9D958FD3C2F6}"/>
              </a:ext>
            </a:extLst>
          </p:cNvPr>
          <p:cNvSpPr/>
          <p:nvPr/>
        </p:nvSpPr>
        <p:spPr>
          <a:xfrm>
            <a:off x="1298713" y="331304"/>
            <a:ext cx="9594573" cy="993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What do we do with these packets?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AB680-4325-456A-844F-F618C2FFAA73}"/>
              </a:ext>
            </a:extLst>
          </p:cNvPr>
          <p:cNvSpPr/>
          <p:nvPr/>
        </p:nvSpPr>
        <p:spPr>
          <a:xfrm>
            <a:off x="1298713" y="331304"/>
            <a:ext cx="9594573" cy="993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When do we present these to others?</a:t>
            </a:r>
          </a:p>
        </p:txBody>
      </p:sp>
    </p:spTree>
    <p:extLst>
      <p:ext uri="{BB962C8B-B14F-4D97-AF65-F5344CB8AC3E}">
        <p14:creationId xmlns:p14="http://schemas.microsoft.com/office/powerpoint/2010/main" val="3739866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574</Words>
  <Application>Microsoft Office PowerPoint</Application>
  <PresentationFormat>Widescreen</PresentationFormat>
  <Paragraphs>79</Paragraphs>
  <Slides>24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         TimesNew Roman</vt:lpstr>
      <vt:lpstr>Arial</vt:lpstr>
      <vt:lpstr>Calibri</vt:lpstr>
      <vt:lpstr>Calibri Light</vt:lpstr>
      <vt:lpstr>NikoshBAN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Teota GPS</dc:creator>
  <cp:lastModifiedBy>Teota GPS</cp:lastModifiedBy>
  <cp:revision>11</cp:revision>
  <dcterms:created xsi:type="dcterms:W3CDTF">2021-09-29T15:42:29Z</dcterms:created>
  <dcterms:modified xsi:type="dcterms:W3CDTF">2021-10-05T15:00:39Z</dcterms:modified>
</cp:coreProperties>
</file>