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9C-C5FA-4FCB-877B-BC1F88C1E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37CA-F6E7-4344-B109-9D284100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2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9C-C5FA-4FCB-877B-BC1F88C1E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37CA-F6E7-4344-B109-9D284100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3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9C-C5FA-4FCB-877B-BC1F88C1E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37CA-F6E7-4344-B109-9D284100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9C-C5FA-4FCB-877B-BC1F88C1E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37CA-F6E7-4344-B109-9D284100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9C-C5FA-4FCB-877B-BC1F88C1E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37CA-F6E7-4344-B109-9D284100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6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9C-C5FA-4FCB-877B-BC1F88C1E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37CA-F6E7-4344-B109-9D284100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2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9C-C5FA-4FCB-877B-BC1F88C1E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37CA-F6E7-4344-B109-9D284100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7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9C-C5FA-4FCB-877B-BC1F88C1E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37CA-F6E7-4344-B109-9D284100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6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9C-C5FA-4FCB-877B-BC1F88C1E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37CA-F6E7-4344-B109-9D284100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2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9C-C5FA-4FCB-877B-BC1F88C1E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37CA-F6E7-4344-B109-9D284100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2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D59C-C5FA-4FCB-877B-BC1F88C1E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37CA-F6E7-4344-B109-9D284100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D59C-C5FA-4FCB-877B-BC1F88C1E49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137CA-F6E7-4344-B109-9D2841004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9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nazrul693105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81400" y="0"/>
            <a:ext cx="5410200" cy="1033272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LU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784" y="1493822"/>
            <a:ext cx="8782616" cy="460217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397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228600"/>
            <a:ext cx="4433887" cy="295055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3" name="Picture 2" descr="r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28601"/>
            <a:ext cx="3962400" cy="297179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5000" y="3429000"/>
            <a:ext cx="7696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সারারাত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অফুরান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ধারাপাত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ধোয়ামাখা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চারিধার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ঝমাঝম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বারিধার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ম্লান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প্রাণখোলা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বরষায়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নদিনালা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ঘোলাজল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ভরসায়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304801"/>
            <a:ext cx="3733799" cy="25907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 descr="ন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1" y="304800"/>
            <a:ext cx="4214601" cy="2667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57400" y="3352801"/>
            <a:ext cx="6934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উৎসব</a:t>
            </a:r>
            <a:r>
              <a:rPr lang="en-US" sz="2800" dirty="0"/>
              <a:t> </a:t>
            </a:r>
            <a:r>
              <a:rPr lang="en-US" sz="2800" dirty="0" err="1"/>
              <a:t>ঘনঘোর</a:t>
            </a:r>
            <a:r>
              <a:rPr lang="en-US" sz="2800" dirty="0"/>
              <a:t> </a:t>
            </a:r>
            <a:r>
              <a:rPr lang="en-US" sz="2800" dirty="0" err="1"/>
              <a:t>উন্মাদ</a:t>
            </a:r>
            <a:r>
              <a:rPr lang="en-US" sz="2800" dirty="0"/>
              <a:t> </a:t>
            </a:r>
            <a:r>
              <a:rPr lang="en-US" sz="2800" dirty="0" err="1"/>
              <a:t>শ্রাবণের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শেষ</a:t>
            </a:r>
            <a:r>
              <a:rPr lang="en-US" sz="2800" dirty="0"/>
              <a:t> </a:t>
            </a:r>
            <a:r>
              <a:rPr lang="en-US" sz="2800" dirty="0" err="1"/>
              <a:t>নাই</a:t>
            </a:r>
            <a:r>
              <a:rPr lang="en-US" sz="2800" dirty="0"/>
              <a:t> </a:t>
            </a:r>
            <a:r>
              <a:rPr lang="en-US" sz="2800" dirty="0" err="1"/>
              <a:t>শেষ</a:t>
            </a:r>
            <a:r>
              <a:rPr lang="en-US" sz="2800" dirty="0"/>
              <a:t> </a:t>
            </a:r>
            <a:r>
              <a:rPr lang="en-US" sz="2800" dirty="0" err="1"/>
              <a:t>নাই</a:t>
            </a:r>
            <a:r>
              <a:rPr lang="en-US" sz="2800" dirty="0"/>
              <a:t> </a:t>
            </a:r>
            <a:r>
              <a:rPr lang="en-US" sz="2800" dirty="0" err="1"/>
              <a:t>বরষার</a:t>
            </a:r>
            <a:r>
              <a:rPr lang="en-US" sz="2800" dirty="0"/>
              <a:t> </a:t>
            </a:r>
            <a:r>
              <a:rPr lang="en-US" sz="2800" dirty="0" err="1"/>
              <a:t>প্লাবনের</a:t>
            </a:r>
            <a:r>
              <a:rPr lang="en-US" sz="2800" dirty="0"/>
              <a:t>।</a:t>
            </a:r>
          </a:p>
          <a:p>
            <a:r>
              <a:rPr lang="en-US" sz="2800" dirty="0" err="1"/>
              <a:t>জলেজল</a:t>
            </a:r>
            <a:r>
              <a:rPr lang="en-US" sz="2800" dirty="0"/>
              <a:t> </a:t>
            </a:r>
            <a:r>
              <a:rPr lang="en-US" sz="2800" dirty="0" err="1"/>
              <a:t>জলময়</a:t>
            </a:r>
            <a:r>
              <a:rPr lang="en-US" sz="2800" dirty="0"/>
              <a:t> </a:t>
            </a:r>
            <a:r>
              <a:rPr lang="en-US" sz="2800" dirty="0" err="1"/>
              <a:t>দশদিক</a:t>
            </a:r>
            <a:r>
              <a:rPr lang="en-US" sz="2800" dirty="0"/>
              <a:t> </a:t>
            </a:r>
            <a:r>
              <a:rPr lang="en-US" sz="2800" dirty="0" err="1"/>
              <a:t>টলমল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অবিরাম</a:t>
            </a:r>
            <a:r>
              <a:rPr lang="en-US" sz="2800" dirty="0"/>
              <a:t> </a:t>
            </a:r>
            <a:r>
              <a:rPr lang="en-US" sz="2800" dirty="0" err="1"/>
              <a:t>একই</a:t>
            </a:r>
            <a:r>
              <a:rPr lang="en-US" sz="2800" dirty="0"/>
              <a:t> </a:t>
            </a:r>
            <a:r>
              <a:rPr lang="en-US" sz="2800" dirty="0" err="1"/>
              <a:t>গান</a:t>
            </a:r>
            <a:r>
              <a:rPr lang="en-US" sz="2800" dirty="0"/>
              <a:t>, </a:t>
            </a:r>
            <a:r>
              <a:rPr lang="en-US" sz="2800" dirty="0" err="1"/>
              <a:t>ঢালো</a:t>
            </a:r>
            <a:r>
              <a:rPr lang="en-US" sz="2800" dirty="0"/>
              <a:t> </a:t>
            </a:r>
            <a:r>
              <a:rPr lang="en-US" sz="2800" dirty="0" err="1"/>
              <a:t>জল</a:t>
            </a:r>
            <a:r>
              <a:rPr lang="en-US" sz="2800" dirty="0"/>
              <a:t> </a:t>
            </a:r>
            <a:r>
              <a:rPr lang="en-US" sz="2800" dirty="0" err="1"/>
              <a:t>ঢালো</a:t>
            </a:r>
            <a:r>
              <a:rPr lang="en-US" sz="2800" dirty="0"/>
              <a:t> </a:t>
            </a:r>
            <a:r>
              <a:rPr lang="en-US" sz="2800" dirty="0" err="1"/>
              <a:t>জল</a:t>
            </a:r>
            <a:r>
              <a:rPr lang="en-US" sz="2800" dirty="0"/>
              <a:t>।</a:t>
            </a:r>
          </a:p>
          <a:p>
            <a:r>
              <a:rPr lang="en-US" sz="2800" dirty="0" err="1"/>
              <a:t>ধুয়ে</a:t>
            </a:r>
            <a:r>
              <a:rPr lang="en-US" sz="2800" dirty="0"/>
              <a:t> </a:t>
            </a:r>
            <a:r>
              <a:rPr lang="en-US" sz="2800" dirty="0" err="1"/>
              <a:t>যায়</a:t>
            </a:r>
            <a:r>
              <a:rPr lang="en-US" sz="2800" dirty="0"/>
              <a:t> </a:t>
            </a:r>
            <a:r>
              <a:rPr lang="en-US" sz="2800" dirty="0" err="1"/>
              <a:t>যত</a:t>
            </a:r>
            <a:r>
              <a:rPr lang="en-US" sz="2800" dirty="0"/>
              <a:t> </a:t>
            </a:r>
            <a:r>
              <a:rPr lang="en-US" sz="2800" dirty="0" err="1"/>
              <a:t>তাপ</a:t>
            </a:r>
            <a:r>
              <a:rPr lang="en-US" sz="2800" dirty="0"/>
              <a:t> </a:t>
            </a:r>
            <a:r>
              <a:rPr lang="en-US" sz="2800" dirty="0" err="1"/>
              <a:t>জর্জর</a:t>
            </a:r>
            <a:r>
              <a:rPr lang="en-US" sz="2800" dirty="0"/>
              <a:t> </a:t>
            </a:r>
            <a:r>
              <a:rPr lang="en-US" sz="2800" dirty="0" err="1"/>
              <a:t>গ্রীস্মের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ধুয়ে</a:t>
            </a:r>
            <a:r>
              <a:rPr lang="en-US" sz="2800" dirty="0"/>
              <a:t> </a:t>
            </a:r>
            <a:r>
              <a:rPr lang="en-US" sz="2800" dirty="0" err="1"/>
              <a:t>যায়</a:t>
            </a:r>
            <a:r>
              <a:rPr lang="en-US" sz="2800" dirty="0"/>
              <a:t> </a:t>
            </a:r>
            <a:r>
              <a:rPr lang="en-US" sz="2800" dirty="0" err="1"/>
              <a:t>রৌদ্রের</a:t>
            </a:r>
            <a:r>
              <a:rPr lang="en-US" sz="2800" dirty="0"/>
              <a:t> </a:t>
            </a:r>
            <a:r>
              <a:rPr lang="en-US" sz="2800" dirty="0" err="1"/>
              <a:t>স্মৃতিটুকু</a:t>
            </a:r>
            <a:r>
              <a:rPr lang="en-US" sz="2800" dirty="0"/>
              <a:t> </a:t>
            </a:r>
            <a:r>
              <a:rPr lang="en-US" sz="2800" dirty="0" err="1"/>
              <a:t>বিশ্বের</a:t>
            </a:r>
            <a:r>
              <a:rPr lang="en-US" sz="2800" dirty="0"/>
              <a:t>।</a:t>
            </a:r>
          </a:p>
          <a:p>
            <a:r>
              <a:rPr lang="en-US" sz="2800" dirty="0" err="1"/>
              <a:t>শুধু</a:t>
            </a:r>
            <a:r>
              <a:rPr lang="en-US" sz="2800" dirty="0"/>
              <a:t> </a:t>
            </a:r>
            <a:r>
              <a:rPr lang="en-US" sz="2800" dirty="0" err="1"/>
              <a:t>যেন</a:t>
            </a:r>
            <a:r>
              <a:rPr lang="en-US" sz="2800" dirty="0"/>
              <a:t> </a:t>
            </a:r>
            <a:r>
              <a:rPr lang="en-US" sz="2800" dirty="0" err="1"/>
              <a:t>বাজে</a:t>
            </a:r>
            <a:r>
              <a:rPr lang="en-US" sz="2800" dirty="0"/>
              <a:t> </a:t>
            </a:r>
            <a:r>
              <a:rPr lang="en-US" sz="2800" dirty="0" err="1"/>
              <a:t>কোথা</a:t>
            </a:r>
            <a:r>
              <a:rPr lang="en-US" sz="2800" dirty="0"/>
              <a:t> </a:t>
            </a:r>
            <a:r>
              <a:rPr lang="en-US" sz="2800" dirty="0" err="1"/>
              <a:t>নিঃঝুম</a:t>
            </a:r>
            <a:r>
              <a:rPr lang="en-US" sz="2800" dirty="0"/>
              <a:t> </a:t>
            </a:r>
            <a:r>
              <a:rPr lang="en-US" sz="2800" dirty="0" err="1"/>
              <a:t>ধুকধুক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ধরণীর</a:t>
            </a:r>
            <a:r>
              <a:rPr lang="en-US" sz="2800" dirty="0"/>
              <a:t> </a:t>
            </a:r>
            <a:r>
              <a:rPr lang="en-US" sz="2800" dirty="0" err="1"/>
              <a:t>আশাভয়</a:t>
            </a:r>
            <a:r>
              <a:rPr lang="en-US" sz="2800" dirty="0"/>
              <a:t> </a:t>
            </a:r>
            <a:r>
              <a:rPr lang="en-US" sz="2800" dirty="0" err="1"/>
              <a:t>ধরণীর</a:t>
            </a:r>
            <a:r>
              <a:rPr lang="en-US" sz="2800" dirty="0"/>
              <a:t> </a:t>
            </a:r>
            <a:r>
              <a:rPr lang="en-US" sz="2800" dirty="0" err="1"/>
              <a:t>সুখদুখ</a:t>
            </a:r>
            <a:r>
              <a:rPr lang="en-US" sz="2800" dirty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1143000"/>
            <a:ext cx="5536101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276600" y="0"/>
            <a:ext cx="6400800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2297" y="5506772"/>
            <a:ext cx="942390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শ্রাবণে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6820" y="201677"/>
            <a:ext cx="4419600" cy="132343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5908" y="1872734"/>
            <a:ext cx="5321929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খ্রীস্টাব্দে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1872734"/>
            <a:ext cx="365760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১৮৮৭খ্রীস্টব্দে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5908" y="3029634"/>
            <a:ext cx="434340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ছড়াগ্রন্থের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3029634"/>
            <a:ext cx="335280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ছড়াগ্রন্থ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5908" y="4217684"/>
            <a:ext cx="434340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অবিরাম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……..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6100" y="4293884"/>
            <a:ext cx="342900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908" y="5549838"/>
            <a:ext cx="426720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ঘনঘোর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5558136"/>
            <a:ext cx="2438400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উন্মাদ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28601"/>
            <a:ext cx="6553200" cy="132343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P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2" y="1905001"/>
            <a:ext cx="5867399" cy="289559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59255" y="5377759"/>
            <a:ext cx="10568412" cy="523220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1" y="0"/>
            <a:ext cx="5757669" cy="1569660"/>
          </a:xfrm>
          <a:prstGeom prst="rect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9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2209801"/>
            <a:ext cx="7415939" cy="441959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267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038600" y="228600"/>
            <a:ext cx="5105400" cy="1295400"/>
          </a:xfrm>
          <a:prstGeom prst="wav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1727" y="3429000"/>
            <a:ext cx="5634273" cy="25146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কিসামত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হারাটী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ডি.এস.আই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০১৭১৪৫৫৯৬৪১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 :`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nazrul693105@gmail.com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44559" y="3429000"/>
            <a:ext cx="3733800" cy="25908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৪০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০৫/১০/২০২১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38608" y="1104522"/>
            <a:ext cx="2199992" cy="198270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"/>
            <a:ext cx="6858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14400"/>
            <a:ext cx="4038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14401"/>
            <a:ext cx="40386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6150"/>
            <a:ext cx="3962400" cy="26618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19776"/>
            <a:ext cx="4038600" cy="2638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087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96" y="257079"/>
            <a:ext cx="5208477" cy="923330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4431" y="1218132"/>
            <a:ext cx="31242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শ্রাবণে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2451" y="2591554"/>
            <a:ext cx="313702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8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4293"/>
            <a:ext cx="6096000" cy="1569660"/>
          </a:xfrm>
          <a:prstGeom prst="rect">
            <a:avLst/>
          </a:prstGeom>
          <a:solidFill>
            <a:srgbClr val="00B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514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…………..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657601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343401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92817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৩.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86200" y="152400"/>
            <a:ext cx="5029200" cy="923330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০৮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86001"/>
            <a:ext cx="2528888" cy="174307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7696200" y="1465906"/>
            <a:ext cx="2743200" cy="1752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১৮৮৭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কলিকাতায়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72400" y="3581400"/>
            <a:ext cx="2667000" cy="1447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পৈত্রিক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6400" y="5105400"/>
            <a:ext cx="2819400" cy="1600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76400" y="4876800"/>
            <a:ext cx="3352800" cy="1828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চলচ্চিত্র-নির্মাতা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খ্যাতিমান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সত্যজিত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7897" y="2895600"/>
            <a:ext cx="3480303" cy="1828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আবোল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তাবোল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হযবরল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দাসু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2600" y="1295400"/>
            <a:ext cx="2819400" cy="1447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১৯২৩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62400" y="457200"/>
            <a:ext cx="3733800" cy="9144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Asus\Pictures\Sat Nov 23 12-37-11.bmp"/>
          <p:cNvPicPr>
            <a:picLocks noChangeAspect="1" noChangeArrowheads="1"/>
          </p:cNvPicPr>
          <p:nvPr/>
        </p:nvPicPr>
        <p:blipFill rotWithShape="1">
          <a:blip r:embed="rId2"/>
          <a:srcRect l="13385" r="7642"/>
          <a:stretch/>
        </p:blipFill>
        <p:spPr bwMode="auto">
          <a:xfrm>
            <a:off x="3429000" y="1981200"/>
            <a:ext cx="5791200" cy="419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789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1" y="152400"/>
            <a:ext cx="4233669" cy="110799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6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600200"/>
            <a:ext cx="6096000" cy="456611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027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886200" y="0"/>
            <a:ext cx="5181600" cy="987552"/>
          </a:xfrm>
          <a:prstGeom prst="flowChartTerminator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676400" y="1600200"/>
            <a:ext cx="2667000" cy="762000"/>
          </a:xfrm>
          <a:prstGeom prst="homePlat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বারিধার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601"/>
            <a:ext cx="1981200" cy="1257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924800" y="1676401"/>
            <a:ext cx="2362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676400" y="2971800"/>
            <a:ext cx="2667000" cy="6858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3200400"/>
            <a:ext cx="2133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676400" y="4572000"/>
            <a:ext cx="2438400" cy="6858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জর্জর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4800601"/>
            <a:ext cx="1828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কাতর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495800"/>
            <a:ext cx="2286000" cy="1500956"/>
          </a:xfrm>
          <a:prstGeom prst="rect">
            <a:avLst/>
          </a:prstGeom>
        </p:spPr>
      </p:pic>
      <p:pic>
        <p:nvPicPr>
          <p:cNvPr id="12" name="Picture 11" descr="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819400"/>
            <a:ext cx="2376488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0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288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Md Nazrul Islam</cp:lastModifiedBy>
  <cp:revision>20</cp:revision>
  <dcterms:created xsi:type="dcterms:W3CDTF">2021-10-05T02:18:22Z</dcterms:created>
  <dcterms:modified xsi:type="dcterms:W3CDTF">2021-10-05T03:18:54Z</dcterms:modified>
</cp:coreProperties>
</file>