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5" r:id="rId4"/>
  </p:sldMasterIdLst>
  <p:notesMasterIdLst>
    <p:notesMasterId r:id="rId33"/>
  </p:notesMasterIdLst>
  <p:sldIdLst>
    <p:sldId id="305" r:id="rId5"/>
    <p:sldId id="303" r:id="rId6"/>
    <p:sldId id="259" r:id="rId7"/>
    <p:sldId id="260" r:id="rId8"/>
    <p:sldId id="261" r:id="rId9"/>
    <p:sldId id="262" r:id="rId10"/>
    <p:sldId id="265" r:id="rId11"/>
    <p:sldId id="264" r:id="rId12"/>
    <p:sldId id="263" r:id="rId13"/>
    <p:sldId id="271" r:id="rId14"/>
    <p:sldId id="270" r:id="rId15"/>
    <p:sldId id="269" r:id="rId16"/>
    <p:sldId id="268" r:id="rId17"/>
    <p:sldId id="267" r:id="rId18"/>
    <p:sldId id="278" r:id="rId19"/>
    <p:sldId id="272" r:id="rId20"/>
    <p:sldId id="273" r:id="rId21"/>
    <p:sldId id="274" r:id="rId22"/>
    <p:sldId id="299" r:id="rId23"/>
    <p:sldId id="279" r:id="rId24"/>
    <p:sldId id="302" r:id="rId25"/>
    <p:sldId id="284" r:id="rId26"/>
    <p:sldId id="285" r:id="rId27"/>
    <p:sldId id="286" r:id="rId28"/>
    <p:sldId id="288" r:id="rId29"/>
    <p:sldId id="289" r:id="rId30"/>
    <p:sldId id="291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317A-44E5-4361-A34E-021C7553989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E162-AA96-4548-9321-1AF841A7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2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</a:t>
            </a:r>
            <a:r>
              <a:rPr lang="bn-BD" baseline="0" dirty="0" smtClean="0"/>
              <a:t> প্রদর্শনের মাধ্যমে পাঠ ঘোষণা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পাঠ</a:t>
            </a:r>
            <a:r>
              <a:rPr lang="bn-BD" baseline="0" dirty="0" smtClean="0"/>
              <a:t> ঘোষণা দিবে শিক্ষার্থী খাতায় লিখে নেবে।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 দেশের দূর্নীতির</a:t>
            </a:r>
            <a:r>
              <a:rPr lang="bn-BD" baseline="0" dirty="0" smtClean="0"/>
              <a:t> চিত্র প্রদর্শন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সমাজের মানুষের</a:t>
            </a:r>
            <a:r>
              <a:rPr lang="bn-BD" baseline="0" dirty="0" smtClean="0"/>
              <a:t> দূর্নীতি বিরুদ্ধে অবস্থান বর্ণনা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যন্ত্রের কারণে দূর্নীতি প্রকাশ পাচ্ছে।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9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69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9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3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83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75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98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5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58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1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0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6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9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7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80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32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4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58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2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6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82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97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2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52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5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4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7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37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70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4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65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0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1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8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8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6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52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6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8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461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28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588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92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4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72000"/>
            <a:ext cx="19240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25400"/>
            <a:ext cx="192405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75" y="-142876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8975" y="4714875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72000"/>
            <a:ext cx="19240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25400"/>
            <a:ext cx="192405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75" y="-142876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8975" y="4714875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72000"/>
            <a:ext cx="19240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25400"/>
            <a:ext cx="192405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75" y="-142876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8975" y="4714875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72000"/>
            <a:ext cx="19240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25400"/>
            <a:ext cx="192405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75" y="-142876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8975" y="4714875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4" y="381000"/>
            <a:ext cx="64770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দ</a:t>
            </a:r>
            <a:r>
              <a:rPr lang="bn-BD" sz="4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ু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bn-BD" sz="4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প্রশ্রয়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না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Motiar D. Content\Class Viii\Picture\New folder\anti_corruption_by_zahid_rubai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9"/>
            <a:ext cx="3889664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FI\Desktop\Bangladesh_Rally-in-Bogra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1817"/>
            <a:ext cx="3906149" cy="2078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FI\Desktop\cartoon-vs-corrup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5023"/>
            <a:ext cx="3889664" cy="2176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FI\Desktop\234170-IndiaAntiCorruptionProtestsAnnaHazareAFP-1313662903-625-640x4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14800"/>
            <a:ext cx="3906149" cy="2227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9469" r="16782" b="9920"/>
          <a:stretch/>
        </p:blipFill>
        <p:spPr bwMode="auto">
          <a:xfrm>
            <a:off x="4663602" y="2895600"/>
            <a:ext cx="3902079" cy="287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51164"/>
            <a:ext cx="807720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দ</a:t>
            </a:r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E:\MOTIAR\Motiar D. Content\Class Viii\Picture\New folder\corrupti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2895600"/>
            <a:ext cx="3810000" cy="27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095500" y="4800600"/>
            <a:ext cx="952500" cy="7257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38391" y="3913915"/>
            <a:ext cx="952500" cy="7257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764" y="449758"/>
            <a:ext cx="72390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দক্ষভাবে</a:t>
            </a:r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New folder\pic-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965864" cy="3276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Motiar D. Content\Class Viii\Picture\New folder\IMG_9173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600200"/>
            <a:ext cx="3790950" cy="3276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97173"/>
            <a:ext cx="82296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কাগজপত্রে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153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ভান্ডারে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otiar\Desktop\IMG_20150601_13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200" cy="39319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AFI\Desktop\taka-1425811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368136" cy="105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Motiar D. Content\Class Viii\Picture\New folder\stock-photo-don-t-be-afraid-from-your-computer-436638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9"/>
          <a:stretch/>
        </p:blipFill>
        <p:spPr bwMode="auto">
          <a:xfrm>
            <a:off x="685800" y="2209800"/>
            <a:ext cx="3581400" cy="366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\Motiar D. Content\Class Viii\Picture\New folder\ang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799"/>
            <a:ext cx="3657600" cy="366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943735"/>
            <a:ext cx="8458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র্নীতিপরায়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505200"/>
            <a:ext cx="8305800" cy="280076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কর্মপত্র</a:t>
            </a:r>
          </a:p>
          <a:p>
            <a:pPr lvl="0"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নিরসনের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311"/>
            <a:ext cx="2071255" cy="195262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অংকের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বিজ্ঞপ্তি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\Motiar D. Content\Class Viii\Picture\পাঠ ২০\tend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327400" cy="4301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32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81000"/>
            <a:ext cx="36576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টেন্ডারিং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Motiar D. Content\Class Viii\Picture\New folder\e-tendering_dainikdhakareport_4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7912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Motiar D. Content\Class Viii\Picture\New folder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81000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001000" cy="12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টেন্ডার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RAFI\Desktop\cptuEgp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53" y="2743200"/>
            <a:ext cx="3186547" cy="270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দূর্নীতিপরা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ভয়ভীতি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New folder\fc96712bf8ca422072822b244dddf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2133600"/>
            <a:ext cx="407670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\Motiar D. Content\Class Viii\Picture\New folder\490ed935ff40e61f46b220c5de22063c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9783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57200"/>
            <a:ext cx="81534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বিজ্ঞপ্তি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লিখিতভাবে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সাশ্রয়ী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মূল্যদাতাকে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New folder\City Bank signing October 2_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90800"/>
            <a:ext cx="7467600" cy="3622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457200"/>
            <a:ext cx="75438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টেন্ডারিংয়ের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মুখমুখি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New folder\auto_auto-3takim-opozitar-copy1429283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85498"/>
            <a:ext cx="7391400" cy="3476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99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2590800"/>
            <a:ext cx="5943600" cy="21929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89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E:\MOTIAR\Motiar D. Content\Class Viii\Picture\New folder\1427500106_05-3C_copy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410691"/>
            <a:ext cx="3810000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E:\MOTIAR\Motiar D. Content\Class Viii\Picture\New folder\1418895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2410691"/>
            <a:ext cx="4088812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57200" y="6096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দালাল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আড়ৎদার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New folder\DSCF4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809999" cy="3209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E:\MOTIAR\Motiar D. Content\Class Viii\Picture\New folder\bog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1"/>
            <a:ext cx="4165599" cy="3209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779318" y="786825"/>
            <a:ext cx="7543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Motiar D. Content\Class Viii\Picture\New folder\1_695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924300" cy="349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Motiar D. Content\Class Viii\Picture\New folder\Bogra-Vegetable-Marketupload-e14212500942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23" y="2339870"/>
            <a:ext cx="3733799" cy="3417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4572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উৎপাদনকারীরাও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\Motiar D. Content\Class Viii\Picture\পাঠ ২০\Capture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772400" cy="3703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5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5" grpId="1" animBg="1"/>
      <p:bldP spid="8" grpId="0" animBg="1"/>
      <p:bldP spid="8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4788970"/>
            <a:ext cx="8915399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ইলেকট্রনিক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ই-কমার্স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বানিজ্য ক্ষেত্র যেখানে কোন ইলেকট্রনিক সিস্টেম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মাধ্যমে পণ্য বা সেবা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 বিক্র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Motiar\Desktop\ecommer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449366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533400"/>
            <a:ext cx="33063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533400" y="45720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শোরুম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গুদাম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বাঁচে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691122"/>
              </p:ext>
            </p:extLst>
          </p:nvPr>
        </p:nvGraphicFramePr>
        <p:xfrm>
          <a:off x="4114800" y="3429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429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7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498396"/>
            <a:ext cx="3886200" cy="11079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991465"/>
            <a:ext cx="807720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পরায়ন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নাটিকা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মঞ্চস্থ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পাঠ ১৫-১৮\group 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783"/>
            <a:ext cx="1823884" cy="1955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5" y="6096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অবিচার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MOTIAR\Motiar D. Content\Class Viii\Picture\পাঠ ২০\Untitled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5052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MOTIAR\Motiar D. Content\Class Viii\Picture\পাঠ ২০\120209-mc-ss-logo2.660;660;7;70;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30" y="2209800"/>
            <a:ext cx="399617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76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০\wikil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772400" cy="37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71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1534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উইকিলিকস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আলোড়ন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সংগঠনকে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সমীহ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E:\MOTIAR\Motiar D. Content\Class Viii\Picture\পাঠ ২০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77836"/>
            <a:ext cx="5105400" cy="3470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13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932218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 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দূর্নীতিমুক্ত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 সম্ভাব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সপক্ষে যুক্তি উপস্থান করে আনবে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680187">
            <a:off x="2099846" y="1602921"/>
            <a:ext cx="5715000" cy="465486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01326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1863"/>
            <a:ext cx="2971800" cy="252153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74" y="-76200"/>
            <a:ext cx="9454374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8847" y="667396"/>
            <a:ext cx="43107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: ২০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সুরেন মন্ডল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চরদৌলত খান মাধ্যমিক বালিকা বিদ্যালয়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smtClean="0"/>
              <a:t>             </a:t>
            </a:r>
            <a:r>
              <a:rPr lang="bn-IN" sz="1600" dirty="0" smtClean="0"/>
              <a:t>surenmondal43@gmail.com</a:t>
            </a:r>
            <a:endParaRPr lang="en-US" sz="1600" dirty="0"/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01739631843     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32" y="1828799"/>
            <a:ext cx="1694267" cy="16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0836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0100" y="798318"/>
            <a:ext cx="7315199" cy="1200329"/>
          </a:xfrm>
          <a:prstGeom prst="rect">
            <a:avLst/>
          </a:prstGeom>
          <a:ln>
            <a:noFill/>
          </a:ln>
          <a:effectLst>
            <a:glow rad="228600">
              <a:srgbClr val="00B05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শ্রমিক কীসের জন্য প্রতিবাদ করেছে?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703616"/>
            <a:ext cx="4495800" cy="769441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নিরসনের জন্য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47675" y="2933700"/>
            <a:ext cx="82105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1" y="609600"/>
            <a:ext cx="3886200" cy="92333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74" name="Picture 2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86000"/>
            <a:ext cx="5486400" cy="3205163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New folder\corrupti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7" y="2439238"/>
            <a:ext cx="181443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254" y="2098413"/>
            <a:ext cx="4648200" cy="7078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429000"/>
            <a:ext cx="77724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নিরসনে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টেন্ডারিংয়ের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কর্মাসের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1354" y="304800"/>
            <a:ext cx="28956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BottomDown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Motiar D. Content\Class Viii\Picture\New folder\CC11N50H_2005資料照片_N31F_N71_cop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4114801"/>
            <a:ext cx="2371725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Motiar D. Content\Class Viii\Picture\New folder\pakistan-police-caught-brib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455636" cy="2105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MOTIAR\Motiar D. Content\Class Viii\Picture\New folder\IndiaTvbd8cdf_vehicles-chall440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429491"/>
            <a:ext cx="2819400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Motiar D. Content\Class Viii\Picture\New folder\s2.reutersmedia.n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64" y="3768436"/>
            <a:ext cx="2747703" cy="2333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56309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6151" y="27939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পাকিস্থান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920" y="61045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চীন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60674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0224" y="1950799"/>
            <a:ext cx="3272703" cy="259080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429492"/>
            <a:ext cx="6477000" cy="582250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Motiar D. Content\Class Viii\Picture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148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760274"/>
            <a:ext cx="82296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শক্তিশা</a:t>
            </a:r>
            <a:r>
              <a:rPr lang="bn-BD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তথ্যপ্রযুক্তি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cctv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100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Motiar D. Content\Class Viii\Picture\New folder\No-Cor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057400"/>
            <a:ext cx="73914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382" y="651164"/>
            <a:ext cx="64770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গোপনে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551</Words>
  <Application>Microsoft Office PowerPoint</Application>
  <PresentationFormat>On-screen Show (4:3)</PresentationFormat>
  <Paragraphs>71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Century Gothic</vt:lpstr>
      <vt:lpstr>NikoshBAN</vt:lpstr>
      <vt:lpstr>Times New Roman</vt:lpstr>
      <vt:lpstr>Trebuchet MS</vt:lpstr>
      <vt:lpstr>Vrinda</vt:lpstr>
      <vt:lpstr>Wingdings 3</vt:lpstr>
      <vt:lpstr>Office Theme</vt:lpstr>
      <vt:lpstr>Facet</vt:lpstr>
      <vt:lpstr>Ion Boardroom</vt:lpstr>
      <vt:lpstr>1_Facet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munna</cp:lastModifiedBy>
  <cp:revision>77</cp:revision>
  <dcterms:created xsi:type="dcterms:W3CDTF">2015-05-30T02:56:30Z</dcterms:created>
  <dcterms:modified xsi:type="dcterms:W3CDTF">2021-10-05T05:47:11Z</dcterms:modified>
</cp:coreProperties>
</file>