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3.jpg" ContentType="image/jpeg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60" r:id="rId4"/>
    <p:sldId id="258" r:id="rId5"/>
    <p:sldId id="259" r:id="rId6"/>
    <p:sldId id="266" r:id="rId7"/>
    <p:sldId id="265" r:id="rId8"/>
    <p:sldId id="264" r:id="rId9"/>
    <p:sldId id="274" r:id="rId10"/>
    <p:sldId id="262" r:id="rId11"/>
    <p:sldId id="263" r:id="rId12"/>
    <p:sldId id="269" r:id="rId13"/>
    <p:sldId id="261" r:id="rId14"/>
    <p:sldId id="271" r:id="rId15"/>
    <p:sldId id="276" r:id="rId16"/>
    <p:sldId id="267" r:id="rId17"/>
    <p:sldId id="277" r:id="rId18"/>
    <p:sldId id="279" r:id="rId19"/>
    <p:sldId id="268" r:id="rId20"/>
    <p:sldId id="270" r:id="rId21"/>
    <p:sldId id="273" r:id="rId22"/>
    <p:sldId id="272" r:id="rId23"/>
    <p:sldId id="285" r:id="rId24"/>
    <p:sldId id="275" r:id="rId25"/>
    <p:sldId id="25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E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24CC4-3901-4614-ADCD-24FACAC55CAA}" type="doc">
      <dgm:prSet loTypeId="urn:microsoft.com/office/officeart/2005/8/layout/radial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E26B6D16-DAC7-48FF-A63D-C13CB30D28CA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A9EB3E-1EB5-4BCF-B5DA-3922C8B9114B}" type="parTrans" cxnId="{0F238502-49EC-4114-BC12-48DD3428F075}">
      <dgm:prSet/>
      <dgm:spPr/>
      <dgm:t>
        <a:bodyPr/>
        <a:lstStyle/>
        <a:p>
          <a:endParaRPr lang="en-GB"/>
        </a:p>
      </dgm:t>
    </dgm:pt>
    <dgm:pt modelId="{AB6167F4-8698-487C-A17A-A566F43DC80C}" type="sibTrans" cxnId="{0F238502-49EC-4114-BC12-48DD3428F075}">
      <dgm:prSet/>
      <dgm:spPr/>
      <dgm:t>
        <a:bodyPr/>
        <a:lstStyle/>
        <a:p>
          <a:endParaRPr lang="en-GB"/>
        </a:p>
      </dgm:t>
    </dgm:pt>
    <dgm:pt modelId="{3CEEB136-366B-4A0F-A474-F8F2AB5B6490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শেখ মোবারক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4137C3-24A4-4168-831B-8AFBA014CB6A}" type="parTrans" cxnId="{C59DDCCB-A1DD-429D-8DB4-32F493E16E64}">
      <dgm:prSet/>
      <dgm:spPr/>
      <dgm:t>
        <a:bodyPr/>
        <a:lstStyle/>
        <a:p>
          <a:endParaRPr lang="en-GB"/>
        </a:p>
      </dgm:t>
    </dgm:pt>
    <dgm:pt modelId="{6FDD6840-432E-43CF-8A9F-F732DEE9464E}" type="sibTrans" cxnId="{C59DDCCB-A1DD-429D-8DB4-32F493E16E64}">
      <dgm:prSet/>
      <dgm:spPr/>
      <dgm:t>
        <a:bodyPr/>
        <a:lstStyle/>
        <a:p>
          <a:endParaRPr lang="en-GB"/>
        </a:p>
      </dgm:t>
    </dgm:pt>
    <dgm:pt modelId="{3FEDEAAE-B0B4-4D65-95F6-D9050FE7426F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ফৈজি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DD01C5-6A50-463E-ADD5-628EB38A4EA4}" type="parTrans" cxnId="{9565187D-2AC5-4674-A2D4-789A9DAC1C3B}">
      <dgm:prSet/>
      <dgm:spPr/>
      <dgm:t>
        <a:bodyPr/>
        <a:lstStyle/>
        <a:p>
          <a:endParaRPr lang="en-GB"/>
        </a:p>
      </dgm:t>
    </dgm:pt>
    <dgm:pt modelId="{E2C7F955-7003-41E1-A2BE-6A63B8C4FBF9}" type="sibTrans" cxnId="{9565187D-2AC5-4674-A2D4-789A9DAC1C3B}">
      <dgm:prSet/>
      <dgm:spPr/>
      <dgm:t>
        <a:bodyPr/>
        <a:lstStyle/>
        <a:p>
          <a:endParaRPr lang="en-GB"/>
        </a:p>
      </dgm:t>
    </dgm:pt>
    <dgm:pt modelId="{8C546D11-A967-4340-BCE0-627B66831643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আবুল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ফজল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C73266-BE04-4E85-A027-A40740A11051}" type="parTrans" cxnId="{DA5FBA34-22E5-4354-858C-69E6F9AF20DC}">
      <dgm:prSet/>
      <dgm:spPr/>
      <dgm:t>
        <a:bodyPr/>
        <a:lstStyle/>
        <a:p>
          <a:endParaRPr lang="en-GB"/>
        </a:p>
      </dgm:t>
    </dgm:pt>
    <dgm:pt modelId="{A4E6B43F-D5B5-4872-9213-460743796891}" type="sibTrans" cxnId="{DA5FBA34-22E5-4354-858C-69E6F9AF20DC}">
      <dgm:prSet/>
      <dgm:spPr/>
      <dgm:t>
        <a:bodyPr/>
        <a:lstStyle/>
        <a:p>
          <a:endParaRPr lang="en-GB"/>
        </a:p>
      </dgm:t>
    </dgm:pt>
    <dgm:pt modelId="{4F19CD64-222E-4C44-B84C-228A6E7E583D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আজিজ কোকা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69681D-E419-498A-B831-DCF3A63C3DBF}" type="parTrans" cxnId="{AC093170-9247-472B-803A-5C233D2A0C1A}">
      <dgm:prSet/>
      <dgm:spPr/>
      <dgm:t>
        <a:bodyPr/>
        <a:lstStyle/>
        <a:p>
          <a:endParaRPr lang="en-GB"/>
        </a:p>
      </dgm:t>
    </dgm:pt>
    <dgm:pt modelId="{671D4BBD-D1A8-4774-AFC5-B49CD360E11E}" type="sibTrans" cxnId="{AC093170-9247-472B-803A-5C233D2A0C1A}">
      <dgm:prSet/>
      <dgm:spPr/>
      <dgm:t>
        <a:bodyPr/>
        <a:lstStyle/>
        <a:p>
          <a:endParaRPr lang="en-GB"/>
        </a:p>
      </dgm:t>
    </dgm:pt>
    <dgm:pt modelId="{E03A733C-A291-4209-9F91-540222E0D011}" type="pres">
      <dgm:prSet presAssocID="{6BC24CC4-3901-4614-ADCD-24FACAC55CA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88A8F54-5DC0-47D7-A2BE-41E060DB1876}" type="pres">
      <dgm:prSet presAssocID="{E26B6D16-DAC7-48FF-A63D-C13CB30D28CA}" presName="centerShape" presStyleLbl="node0" presStyleIdx="0" presStyleCnt="1"/>
      <dgm:spPr/>
      <dgm:t>
        <a:bodyPr/>
        <a:lstStyle/>
        <a:p>
          <a:endParaRPr lang="en-GB"/>
        </a:p>
      </dgm:t>
    </dgm:pt>
    <dgm:pt modelId="{92F18BAC-DD73-4F08-8DC8-721E75890622}" type="pres">
      <dgm:prSet presAssocID="{3CEEB136-366B-4A0F-A474-F8F2AB5B649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8B2A7C-67F4-4DDB-89FE-6A75D2EFF09C}" type="pres">
      <dgm:prSet presAssocID="{3CEEB136-366B-4A0F-A474-F8F2AB5B6490}" presName="dummy" presStyleCnt="0"/>
      <dgm:spPr/>
    </dgm:pt>
    <dgm:pt modelId="{07788E35-897F-4FA6-B832-A7CC32B278E7}" type="pres">
      <dgm:prSet presAssocID="{6FDD6840-432E-43CF-8A9F-F732DEE9464E}" presName="sibTrans" presStyleLbl="sibTrans2D1" presStyleIdx="0" presStyleCnt="4"/>
      <dgm:spPr/>
      <dgm:t>
        <a:bodyPr/>
        <a:lstStyle/>
        <a:p>
          <a:endParaRPr lang="en-GB"/>
        </a:p>
      </dgm:t>
    </dgm:pt>
    <dgm:pt modelId="{A6D12A47-733E-453F-956B-E0799BEEE2A0}" type="pres">
      <dgm:prSet presAssocID="{3FEDEAAE-B0B4-4D65-95F6-D9050FE7426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C12F90-1763-42B2-AC71-C44EC90478B4}" type="pres">
      <dgm:prSet presAssocID="{3FEDEAAE-B0B4-4D65-95F6-D9050FE7426F}" presName="dummy" presStyleCnt="0"/>
      <dgm:spPr/>
    </dgm:pt>
    <dgm:pt modelId="{DC1FB0F7-FBC6-4289-A8F9-1B7CFB84DC55}" type="pres">
      <dgm:prSet presAssocID="{E2C7F955-7003-41E1-A2BE-6A63B8C4FBF9}" presName="sibTrans" presStyleLbl="sibTrans2D1" presStyleIdx="1" presStyleCnt="4"/>
      <dgm:spPr/>
      <dgm:t>
        <a:bodyPr/>
        <a:lstStyle/>
        <a:p>
          <a:endParaRPr lang="en-GB"/>
        </a:p>
      </dgm:t>
    </dgm:pt>
    <dgm:pt modelId="{1A448177-D580-4B5E-B219-98BE97BAA75F}" type="pres">
      <dgm:prSet presAssocID="{8C546D11-A967-4340-BCE0-627B6683164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8114E4-7B92-4A00-8DF8-D454519F90ED}" type="pres">
      <dgm:prSet presAssocID="{8C546D11-A967-4340-BCE0-627B66831643}" presName="dummy" presStyleCnt="0"/>
      <dgm:spPr/>
    </dgm:pt>
    <dgm:pt modelId="{84574A71-40F6-4145-879F-6778258366D2}" type="pres">
      <dgm:prSet presAssocID="{A4E6B43F-D5B5-4872-9213-460743796891}" presName="sibTrans" presStyleLbl="sibTrans2D1" presStyleIdx="2" presStyleCnt="4"/>
      <dgm:spPr/>
      <dgm:t>
        <a:bodyPr/>
        <a:lstStyle/>
        <a:p>
          <a:endParaRPr lang="en-GB"/>
        </a:p>
      </dgm:t>
    </dgm:pt>
    <dgm:pt modelId="{1CC8AB52-C405-40E6-B872-0F6FE2FC7CAC}" type="pres">
      <dgm:prSet presAssocID="{4F19CD64-222E-4C44-B84C-228A6E7E583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B756EB-4FC6-4BE7-A6A8-CA0CD55B4DEF}" type="pres">
      <dgm:prSet presAssocID="{4F19CD64-222E-4C44-B84C-228A6E7E583D}" presName="dummy" presStyleCnt="0"/>
      <dgm:spPr/>
    </dgm:pt>
    <dgm:pt modelId="{D53C4355-619D-497F-B50D-66031411563D}" type="pres">
      <dgm:prSet presAssocID="{671D4BBD-D1A8-4774-AFC5-B49CD360E11E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7E91EB58-99BD-4A20-BFE3-A56C90A0D30D}" type="presOf" srcId="{671D4BBD-D1A8-4774-AFC5-B49CD360E11E}" destId="{D53C4355-619D-497F-B50D-66031411563D}" srcOrd="0" destOrd="0" presId="urn:microsoft.com/office/officeart/2005/8/layout/radial6"/>
    <dgm:cxn modelId="{AC093170-9247-472B-803A-5C233D2A0C1A}" srcId="{E26B6D16-DAC7-48FF-A63D-C13CB30D28CA}" destId="{4F19CD64-222E-4C44-B84C-228A6E7E583D}" srcOrd="3" destOrd="0" parTransId="{8E69681D-E419-498A-B831-DCF3A63C3DBF}" sibTransId="{671D4BBD-D1A8-4774-AFC5-B49CD360E11E}"/>
    <dgm:cxn modelId="{33E418F4-8AFB-4332-A096-55F19661CA79}" type="presOf" srcId="{3FEDEAAE-B0B4-4D65-95F6-D9050FE7426F}" destId="{A6D12A47-733E-453F-956B-E0799BEEE2A0}" srcOrd="0" destOrd="0" presId="urn:microsoft.com/office/officeart/2005/8/layout/radial6"/>
    <dgm:cxn modelId="{0F238502-49EC-4114-BC12-48DD3428F075}" srcId="{6BC24CC4-3901-4614-ADCD-24FACAC55CAA}" destId="{E26B6D16-DAC7-48FF-A63D-C13CB30D28CA}" srcOrd="0" destOrd="0" parTransId="{FCA9EB3E-1EB5-4BCF-B5DA-3922C8B9114B}" sibTransId="{AB6167F4-8698-487C-A17A-A566F43DC80C}"/>
    <dgm:cxn modelId="{AE322FE2-7B62-4A7F-9703-AC00AFECBFDC}" type="presOf" srcId="{6FDD6840-432E-43CF-8A9F-F732DEE9464E}" destId="{07788E35-897F-4FA6-B832-A7CC32B278E7}" srcOrd="0" destOrd="0" presId="urn:microsoft.com/office/officeart/2005/8/layout/radial6"/>
    <dgm:cxn modelId="{7A4B79F8-829F-4EB3-AD96-FA54D761F1F7}" type="presOf" srcId="{6BC24CC4-3901-4614-ADCD-24FACAC55CAA}" destId="{E03A733C-A291-4209-9F91-540222E0D011}" srcOrd="0" destOrd="0" presId="urn:microsoft.com/office/officeart/2005/8/layout/radial6"/>
    <dgm:cxn modelId="{6C0ACC2E-9F35-4051-A331-07EFD5B16A5F}" type="presOf" srcId="{A4E6B43F-D5B5-4872-9213-460743796891}" destId="{84574A71-40F6-4145-879F-6778258366D2}" srcOrd="0" destOrd="0" presId="urn:microsoft.com/office/officeart/2005/8/layout/radial6"/>
    <dgm:cxn modelId="{C59DDCCB-A1DD-429D-8DB4-32F493E16E64}" srcId="{E26B6D16-DAC7-48FF-A63D-C13CB30D28CA}" destId="{3CEEB136-366B-4A0F-A474-F8F2AB5B6490}" srcOrd="0" destOrd="0" parTransId="{154137C3-24A4-4168-831B-8AFBA014CB6A}" sibTransId="{6FDD6840-432E-43CF-8A9F-F732DEE9464E}"/>
    <dgm:cxn modelId="{F90677A1-A417-4106-8CD9-62F06145E8E5}" type="presOf" srcId="{E2C7F955-7003-41E1-A2BE-6A63B8C4FBF9}" destId="{DC1FB0F7-FBC6-4289-A8F9-1B7CFB84DC55}" srcOrd="0" destOrd="0" presId="urn:microsoft.com/office/officeart/2005/8/layout/radial6"/>
    <dgm:cxn modelId="{9565187D-2AC5-4674-A2D4-789A9DAC1C3B}" srcId="{E26B6D16-DAC7-48FF-A63D-C13CB30D28CA}" destId="{3FEDEAAE-B0B4-4D65-95F6-D9050FE7426F}" srcOrd="1" destOrd="0" parTransId="{0FDD01C5-6A50-463E-ADD5-628EB38A4EA4}" sibTransId="{E2C7F955-7003-41E1-A2BE-6A63B8C4FBF9}"/>
    <dgm:cxn modelId="{E42AC281-020E-4AE0-BB43-BED9327E1FD3}" type="presOf" srcId="{3CEEB136-366B-4A0F-A474-F8F2AB5B6490}" destId="{92F18BAC-DD73-4F08-8DC8-721E75890622}" srcOrd="0" destOrd="0" presId="urn:microsoft.com/office/officeart/2005/8/layout/radial6"/>
    <dgm:cxn modelId="{0383EC24-15D9-4C8D-AD90-01FA12244731}" type="presOf" srcId="{4F19CD64-222E-4C44-B84C-228A6E7E583D}" destId="{1CC8AB52-C405-40E6-B872-0F6FE2FC7CAC}" srcOrd="0" destOrd="0" presId="urn:microsoft.com/office/officeart/2005/8/layout/radial6"/>
    <dgm:cxn modelId="{54857104-9484-4F44-A6F3-D543467ACBB4}" type="presOf" srcId="{E26B6D16-DAC7-48FF-A63D-C13CB30D28CA}" destId="{488A8F54-5DC0-47D7-A2BE-41E060DB1876}" srcOrd="0" destOrd="0" presId="urn:microsoft.com/office/officeart/2005/8/layout/radial6"/>
    <dgm:cxn modelId="{061FA372-F2E7-4772-822B-BDF01F411B46}" type="presOf" srcId="{8C546D11-A967-4340-BCE0-627B66831643}" destId="{1A448177-D580-4B5E-B219-98BE97BAA75F}" srcOrd="0" destOrd="0" presId="urn:microsoft.com/office/officeart/2005/8/layout/radial6"/>
    <dgm:cxn modelId="{DA5FBA34-22E5-4354-858C-69E6F9AF20DC}" srcId="{E26B6D16-DAC7-48FF-A63D-C13CB30D28CA}" destId="{8C546D11-A967-4340-BCE0-627B66831643}" srcOrd="2" destOrd="0" parTransId="{00C73266-BE04-4E85-A027-A40740A11051}" sibTransId="{A4E6B43F-D5B5-4872-9213-460743796891}"/>
    <dgm:cxn modelId="{F092650F-486A-408C-AC35-2A562AB55676}" type="presParOf" srcId="{E03A733C-A291-4209-9F91-540222E0D011}" destId="{488A8F54-5DC0-47D7-A2BE-41E060DB1876}" srcOrd="0" destOrd="0" presId="urn:microsoft.com/office/officeart/2005/8/layout/radial6"/>
    <dgm:cxn modelId="{FA874561-2F8A-45DA-BFC0-23B9259D1F97}" type="presParOf" srcId="{E03A733C-A291-4209-9F91-540222E0D011}" destId="{92F18BAC-DD73-4F08-8DC8-721E75890622}" srcOrd="1" destOrd="0" presId="urn:microsoft.com/office/officeart/2005/8/layout/radial6"/>
    <dgm:cxn modelId="{CA17A8EA-00F6-4700-AA8B-FB746A39D279}" type="presParOf" srcId="{E03A733C-A291-4209-9F91-540222E0D011}" destId="{878B2A7C-67F4-4DDB-89FE-6A75D2EFF09C}" srcOrd="2" destOrd="0" presId="urn:microsoft.com/office/officeart/2005/8/layout/radial6"/>
    <dgm:cxn modelId="{AF446D2D-E0E7-45DE-888F-5A6E8C84E2BF}" type="presParOf" srcId="{E03A733C-A291-4209-9F91-540222E0D011}" destId="{07788E35-897F-4FA6-B832-A7CC32B278E7}" srcOrd="3" destOrd="0" presId="urn:microsoft.com/office/officeart/2005/8/layout/radial6"/>
    <dgm:cxn modelId="{F3B9442A-E35D-4F98-9A88-1FE8B496B97C}" type="presParOf" srcId="{E03A733C-A291-4209-9F91-540222E0D011}" destId="{A6D12A47-733E-453F-956B-E0799BEEE2A0}" srcOrd="4" destOrd="0" presId="urn:microsoft.com/office/officeart/2005/8/layout/radial6"/>
    <dgm:cxn modelId="{8C8F6A66-C07C-4C39-B9B1-481FA3DBF685}" type="presParOf" srcId="{E03A733C-A291-4209-9F91-540222E0D011}" destId="{B8C12F90-1763-42B2-AC71-C44EC90478B4}" srcOrd="5" destOrd="0" presId="urn:microsoft.com/office/officeart/2005/8/layout/radial6"/>
    <dgm:cxn modelId="{65E3B622-A152-48B9-B24F-DE3C7D29DA02}" type="presParOf" srcId="{E03A733C-A291-4209-9F91-540222E0D011}" destId="{DC1FB0F7-FBC6-4289-A8F9-1B7CFB84DC55}" srcOrd="6" destOrd="0" presId="urn:microsoft.com/office/officeart/2005/8/layout/radial6"/>
    <dgm:cxn modelId="{984E5704-C07D-486D-9DFE-6C1C006DD36A}" type="presParOf" srcId="{E03A733C-A291-4209-9F91-540222E0D011}" destId="{1A448177-D580-4B5E-B219-98BE97BAA75F}" srcOrd="7" destOrd="0" presId="urn:microsoft.com/office/officeart/2005/8/layout/radial6"/>
    <dgm:cxn modelId="{56473169-0648-43EF-AC7A-0A1C526E6467}" type="presParOf" srcId="{E03A733C-A291-4209-9F91-540222E0D011}" destId="{888114E4-7B92-4A00-8DF8-D454519F90ED}" srcOrd="8" destOrd="0" presId="urn:microsoft.com/office/officeart/2005/8/layout/radial6"/>
    <dgm:cxn modelId="{64141CEC-7766-4365-A905-6C42C4579C4E}" type="presParOf" srcId="{E03A733C-A291-4209-9F91-540222E0D011}" destId="{84574A71-40F6-4145-879F-6778258366D2}" srcOrd="9" destOrd="0" presId="urn:microsoft.com/office/officeart/2005/8/layout/radial6"/>
    <dgm:cxn modelId="{C34B65AD-09AF-4144-8F77-041E0AF20FE3}" type="presParOf" srcId="{E03A733C-A291-4209-9F91-540222E0D011}" destId="{1CC8AB52-C405-40E6-B872-0F6FE2FC7CAC}" srcOrd="10" destOrd="0" presId="urn:microsoft.com/office/officeart/2005/8/layout/radial6"/>
    <dgm:cxn modelId="{49A3A11B-EB52-4A5C-BA23-0C96599EA967}" type="presParOf" srcId="{E03A733C-A291-4209-9F91-540222E0D011}" destId="{9CB756EB-4FC6-4BE7-A6A8-CA0CD55B4DEF}" srcOrd="11" destOrd="0" presId="urn:microsoft.com/office/officeart/2005/8/layout/radial6"/>
    <dgm:cxn modelId="{398F7021-D179-4BDB-A243-34F43DAB3F33}" type="presParOf" srcId="{E03A733C-A291-4209-9F91-540222E0D011}" destId="{D53C4355-619D-497F-B50D-66031411563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C4355-619D-497F-B50D-66031411563D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74A71-40F6-4145-879F-6778258366D2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FB0F7-FBC6-4289-A8F9-1B7CFB84DC55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88E35-897F-4FA6-B832-A7CC32B278E7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A8F54-5DC0-47D7-A2BE-41E060DB1876}">
      <dsp:nvSpPr>
        <dsp:cNvPr id="0" name=""/>
        <dsp:cNvSpPr/>
      </dsp:nvSpPr>
      <dsp:spPr>
        <a:xfrm>
          <a:off x="3104554" y="1749888"/>
          <a:ext cx="1918890" cy="19188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GB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85569" y="2030903"/>
        <a:ext cx="1356860" cy="1356860"/>
      </dsp:txXfrm>
    </dsp:sp>
    <dsp:sp modelId="{92F18BAC-DD73-4F08-8DC8-721E75890622}">
      <dsp:nvSpPr>
        <dsp:cNvPr id="0" name=""/>
        <dsp:cNvSpPr/>
      </dsp:nvSpPr>
      <dsp:spPr>
        <a:xfrm>
          <a:off x="3392388" y="2458"/>
          <a:ext cx="1343223" cy="13432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শেখ মোবারক</a:t>
          </a:r>
          <a:endParaRPr lang="en-GB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89098" y="199168"/>
        <a:ext cx="949803" cy="949803"/>
      </dsp:txXfrm>
    </dsp:sp>
    <dsp:sp modelId="{A6D12A47-733E-453F-956B-E0799BEEE2A0}">
      <dsp:nvSpPr>
        <dsp:cNvPr id="0" name=""/>
        <dsp:cNvSpPr/>
      </dsp:nvSpPr>
      <dsp:spPr>
        <a:xfrm>
          <a:off x="5427651" y="2037721"/>
          <a:ext cx="1343223" cy="13432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ফৈজি</a:t>
          </a:r>
          <a:endParaRPr lang="en-GB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24361" y="2234431"/>
        <a:ext cx="949803" cy="949803"/>
      </dsp:txXfrm>
    </dsp:sp>
    <dsp:sp modelId="{1A448177-D580-4B5E-B219-98BE97BAA75F}">
      <dsp:nvSpPr>
        <dsp:cNvPr id="0" name=""/>
        <dsp:cNvSpPr/>
      </dsp:nvSpPr>
      <dsp:spPr>
        <a:xfrm>
          <a:off x="3392388" y="4072985"/>
          <a:ext cx="1343223" cy="13432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আবুল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ফজল</a:t>
          </a:r>
          <a:endParaRPr lang="en-GB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89098" y="4269695"/>
        <a:ext cx="949803" cy="949803"/>
      </dsp:txXfrm>
    </dsp:sp>
    <dsp:sp modelId="{1CC8AB52-C405-40E6-B872-0F6FE2FC7CAC}">
      <dsp:nvSpPr>
        <dsp:cNvPr id="0" name=""/>
        <dsp:cNvSpPr/>
      </dsp:nvSpPr>
      <dsp:spPr>
        <a:xfrm>
          <a:off x="1357124" y="2037721"/>
          <a:ext cx="1343223" cy="13432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আজিজ কোকা</a:t>
          </a:r>
          <a:endParaRPr lang="en-GB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53834" y="2234431"/>
        <a:ext cx="949803" cy="949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D377-1A37-4451-AB95-4C1D67A418A7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5960-1A19-4C89-9EA5-8B5D29FD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0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D377-1A37-4451-AB95-4C1D67A418A7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5960-1A19-4C89-9EA5-8B5D29FD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34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D377-1A37-4451-AB95-4C1D67A418A7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5960-1A19-4C89-9EA5-8B5D29FD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36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D377-1A37-4451-AB95-4C1D67A418A7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5960-1A19-4C89-9EA5-8B5D29FD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4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D377-1A37-4451-AB95-4C1D67A418A7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5960-1A19-4C89-9EA5-8B5D29FD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71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D377-1A37-4451-AB95-4C1D67A418A7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5960-1A19-4C89-9EA5-8B5D29FD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75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D377-1A37-4451-AB95-4C1D67A418A7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5960-1A19-4C89-9EA5-8B5D29FD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55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D377-1A37-4451-AB95-4C1D67A418A7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5960-1A19-4C89-9EA5-8B5D29FD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6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D377-1A37-4451-AB95-4C1D67A418A7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5960-1A19-4C89-9EA5-8B5D29FD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62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D377-1A37-4451-AB95-4C1D67A418A7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5960-1A19-4C89-9EA5-8B5D29FD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37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D377-1A37-4451-AB95-4C1D67A418A7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5960-1A19-4C89-9EA5-8B5D29FD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09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BD377-1A37-4451-AB95-4C1D67A418A7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65960-1A19-4C89-9EA5-8B5D29FD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7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fif"/><Relationship Id="rId4" Type="http://schemas.openxmlformats.org/officeDocument/2006/relationships/image" Target="../media/image19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fif"/><Relationship Id="rId4" Type="http://schemas.openxmlformats.org/officeDocument/2006/relationships/image" Target="../media/image23.jf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arifulkabir182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5" y="485775"/>
            <a:ext cx="58864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17" y="-643393"/>
            <a:ext cx="8260433" cy="8260433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3" name="Rounded Rectangle 2"/>
          <p:cNvSpPr/>
          <p:nvPr/>
        </p:nvSpPr>
        <p:spPr>
          <a:xfrm>
            <a:off x="2769830" y="1331649"/>
            <a:ext cx="6667129" cy="3639845"/>
          </a:xfrm>
          <a:prstGeom prst="roundRect">
            <a:avLst/>
          </a:prstGeom>
          <a:solidFill>
            <a:srgbClr val="FFEC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দ্বীন</a:t>
            </a:r>
            <a:r>
              <a:rPr lang="en-US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11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ইলাহী</a:t>
            </a:r>
            <a:endParaRPr lang="en-GB" sz="1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6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9117" y="923278"/>
            <a:ext cx="7307832" cy="5201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যা যা শিখতে পারবে...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দ্বীন-ই-ইলাহী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সম্রাট আকবর কেন দ্বীন-ই-ইলাহী প্রতিষ্ঠা করেছিলেন তা অবগত হতে পারবে;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দ্বীন-ই-ইলাহীর মুল প্রতিপাদ্য সম্পর্কে সঠিক ধারণা লাভ করবে;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দ্বীন-ই-ইলাহী কতটুকু সফল হয়েছিল তার আন্দাজ করতে পারবে।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4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08" y="149151"/>
            <a:ext cx="4035359" cy="5039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012704" y="5353234"/>
            <a:ext cx="415475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দ্বীন-ই-ইলাহীর প্রতিষ্ঠাতা সম্রাট আকবর।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58786" y="772356"/>
            <a:ext cx="10333608" cy="540650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চিন্তাধারার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অভিব্যক্তি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ঘটেছিল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দ্বী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-ই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ইলাহীর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১৫৮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উদ্ভাবিত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ধর্মমত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আইনী-আকবরীর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দ্বীন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ই-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ইলাহীর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2234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074198" y="497150"/>
            <a:ext cx="10085034" cy="5797118"/>
          </a:xfrm>
          <a:prstGeom prst="fra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দ্বীন-ই-ইলাহী কী?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দ্বীন-ই-ইলাহী কে প্রতিষ্ঠা করেন?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দ্বীন-ই-ইলাহীর সদস্য সংখ্যা কত জন ছিল?</a:t>
            </a:r>
          </a:p>
        </p:txBody>
      </p:sp>
    </p:spTree>
    <p:extLst>
      <p:ext uri="{BB962C8B-B14F-4D97-AF65-F5344CB8AC3E}">
        <p14:creationId xmlns:p14="http://schemas.microsoft.com/office/powerpoint/2010/main" val="5590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8498889" cy="63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4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74"/>
          <a:stretch/>
        </p:blipFill>
        <p:spPr>
          <a:xfrm>
            <a:off x="3852910" y="878098"/>
            <a:ext cx="4172029" cy="41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239" y="253511"/>
            <a:ext cx="2309987" cy="2706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321" y="276140"/>
            <a:ext cx="3518595" cy="26825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2"/>
          <a:stretch/>
        </p:blipFill>
        <p:spPr>
          <a:xfrm>
            <a:off x="3339135" y="3296214"/>
            <a:ext cx="2308304" cy="2568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3"/>
          <a:stretch/>
        </p:blipFill>
        <p:spPr>
          <a:xfrm>
            <a:off x="5647782" y="3297051"/>
            <a:ext cx="3518595" cy="2585117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8510875" y="3425189"/>
            <a:ext cx="407406" cy="416459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&quot;No&quot; Symbol 6"/>
          <p:cNvSpPr/>
          <p:nvPr/>
        </p:nvSpPr>
        <p:spPr>
          <a:xfrm>
            <a:off x="3682286" y="3514568"/>
            <a:ext cx="407406" cy="416459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0" name="L-Shape 9"/>
          <p:cNvSpPr/>
          <p:nvPr/>
        </p:nvSpPr>
        <p:spPr>
          <a:xfrm rot="18234533">
            <a:off x="4284636" y="1706446"/>
            <a:ext cx="532955" cy="23105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-Shape 10"/>
          <p:cNvSpPr/>
          <p:nvPr/>
        </p:nvSpPr>
        <p:spPr>
          <a:xfrm rot="18234533">
            <a:off x="8149236" y="1491702"/>
            <a:ext cx="532955" cy="23105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72116" y="2960493"/>
            <a:ext cx="2284206" cy="2987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ব্যাক্তি পূজা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74417" y="2960493"/>
            <a:ext cx="3500500" cy="2987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সূর্য্য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4362" y="5891041"/>
            <a:ext cx="5838307" cy="5040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গরূ জবাই নিষিদ্ধ করেন।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7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5"/>
          <a:stretch/>
        </p:blipFill>
        <p:spPr>
          <a:xfrm>
            <a:off x="2436323" y="420764"/>
            <a:ext cx="3884584" cy="2489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26" y="2929626"/>
            <a:ext cx="3892761" cy="2187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01" y="427694"/>
            <a:ext cx="3446990" cy="2491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992" y="2938504"/>
            <a:ext cx="3414565" cy="2187237"/>
          </a:xfrm>
          <a:prstGeom prst="rect">
            <a:avLst/>
          </a:prstGeom>
        </p:spPr>
      </p:pic>
      <p:sp>
        <p:nvSpPr>
          <p:cNvPr id="6" name="L-Shape 5"/>
          <p:cNvSpPr/>
          <p:nvPr/>
        </p:nvSpPr>
        <p:spPr>
          <a:xfrm rot="18234533">
            <a:off x="5687308" y="827558"/>
            <a:ext cx="532955" cy="23105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-Shape 6"/>
          <p:cNvSpPr/>
          <p:nvPr/>
        </p:nvSpPr>
        <p:spPr>
          <a:xfrm rot="18234533">
            <a:off x="9142213" y="775769"/>
            <a:ext cx="532955" cy="23105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-Shape 9"/>
          <p:cNvSpPr/>
          <p:nvPr/>
        </p:nvSpPr>
        <p:spPr>
          <a:xfrm rot="18234533">
            <a:off x="5696185" y="3126877"/>
            <a:ext cx="532955" cy="23105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-Shape 10"/>
          <p:cNvSpPr/>
          <p:nvPr/>
        </p:nvSpPr>
        <p:spPr>
          <a:xfrm rot="18234533">
            <a:off x="9124456" y="3226010"/>
            <a:ext cx="532955" cy="23105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2372006" y="5171385"/>
            <a:ext cx="7475261" cy="13742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দ্বীন-ই-ইলাহীর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জন্মদিনে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ভোজ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23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472" y="292961"/>
            <a:ext cx="11567604" cy="62765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দ্বীন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ই-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ইলাহী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প্রতিপাদ্য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এক এবং তিনি সকল মানুষের মাবুদ।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পৃথিবীতে আকবরই একমাত্র আল্লাহর খলিফা বা প্রতিনিধি।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জনকল্যাণমূলক কাজ ও স্বীয় নৈতিক চরিত্র উন্নত করার জন্যে এ ধর্মের নির্দেশ ছিল।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ধর্মের অনুসারিরা পরস্পর মিলিত হলে প্রথম ব্যক্তি  আল্লাহু আকবার এবং দ্বিতীয় ব্যক্তি প্রতিত্তুরে “জাল্লাজালালুহু” বলতেন।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অনুসারীকে নিজ নিজ জন্মবার্ষিকীতে সকল ধর্মীয় সদস্যকে দাওয়াত করতে হতো।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 পর যিয়াফতের মাধ্যমে লোক খাওয়ানের পরিবর্তে জীবিত কালেই এ খাওয়া দাওয়ার ব্যবস্থা করতে হতো।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দ্বীন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ই-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ইলাহীর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সদস্যদের কসাই,ধীর, ব্যাধ প্রভৃতি নিম্ন জাতের লোকদের সাথে মেলামেশা নিষিদ্ধ ছিল।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দ্বীন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ই-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ইলাহীর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সদস্যদের গরুর গোশত, পিয়াজ ও রসুন ভক্ষণের অনুমতি ছিল না 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দ্বীন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ই-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ইলাহীর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সদস্যদের একটি নির্দিষ্ট পরিমাণ যাকাত দিতে হতো।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দ্বীন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ই-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ইলাহীর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সদস্যদের স্বীয় ধর্ম গুরুর জন্যে জান-মাল,সম্ভ্রম সমস্ত কিছু নির্দ্ধিধায় উৎসর্গ করা বাধ্যতামূল্ক ছিল।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দ্বীন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ই-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ইলাহীর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সদস্যদের শয়নকালে পশ্চিমদিকে পদযুগল ও পূর্বদিকে মস্তক করে শুতে হতো।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দ্বীন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ই-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ইলাহীর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সদস্যদের আকবরের সামনে উপস্থিত হবার সময়  ভুমিচুম্বন করে সিজদা করতে হতো।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দ্বীন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ই-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ইলাহীর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সদস্যদের দৈনিক চারবার সূর্যের পুজা করা বাধ্যতামূলক ছিল।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দৈনিক একবার মধ্য রজনীতে, আর একবার সূর্যোদয়ের সময়  ঢোল বাঝানো হতো।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 ,পানি ,বৃক্ষ এবং প্রকৃতির যাবতীয় দৃশ্যাবলীর ,এমনকি গাভী ও গোবরের ও তারা পুজা করত এবং ললাটে  তিলক ধারণ  করত।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ধর্মে  সুদ ও জুয়া হালাল করা হয়েছিল।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ধর্মে দাঁড়ি মুন্ডানোকে বৈধ করা হয়।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ধর্মে ফরজ গোসলকে অ-স্বীকার  করা হয়।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ধর্মে মৃত ব্যক্তিকে গলায় ইট বেঁধে পানিতে ছেড়ে দেয়ার নিয়ম ছিল।</a:t>
            </a:r>
          </a:p>
        </p:txBody>
      </p:sp>
    </p:spTree>
    <p:extLst>
      <p:ext uri="{BB962C8B-B14F-4D97-AF65-F5344CB8AC3E}">
        <p14:creationId xmlns:p14="http://schemas.microsoft.com/office/powerpoint/2010/main" val="30137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9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1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13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4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16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17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18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19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16" y="53266"/>
            <a:ext cx="8097842" cy="5388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130641" y="5601810"/>
            <a:ext cx="813194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শিক্ষার্থীদের জানায় প্রাণঢালা অভিনন্দন ও শুভেচ্ছা।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4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00831" y="577049"/>
            <a:ext cx="9907480" cy="58415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দ্বীন-ই-ইলাহীর মূল প্রতিপাদ্যগুলো কী তৎকালীন সমাজে বাস্তব সম্মত ছিল?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দ্বীন-ই-ইলাহীর প্রভাব কতটুকু তৎকালীন সমাজে বিস্তার করেছিল?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দ্বীন-ই-ইলাহীকে জনসাধারণ কী মনে-প্রাণে গ্রহণ করেছিলেন?</a:t>
            </a:r>
          </a:p>
        </p:txBody>
      </p:sp>
    </p:spTree>
    <p:extLst>
      <p:ext uri="{BB962C8B-B14F-4D97-AF65-F5344CB8AC3E}">
        <p14:creationId xmlns:p14="http://schemas.microsoft.com/office/powerpoint/2010/main" val="34509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038687" y="532660"/>
            <a:ext cx="10209321" cy="586814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দ্বীন-ই-ইলাহীর সফলতা </a:t>
            </a:r>
          </a:p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দ্বীন-ই-ইলাহী জনগণের উপর তেমন কোনো প্রভাব বিস্তার করতে সক্ষম হয়নি। ঐতিহাসিক আবুল ফজলের মতে , এর সদস্যসংখ্যা ছিল মাত্র  ১৮ জন। হিন্দুদের মধ্যে একমাত্র রাজা বীরবল ব্যতীত অন্যকেউ এ ধর্মে দীক্ষিত হয়নি। এ ধর্মের অনুসারীদের মধ্যে শেখ মোবারক, ফৈজি, আবুল ফজল, ও আজিজ কোকা প্রমুখের নাম উল্লেখযোগ্য। সম্রাট এ ধর্ম গ্রহণে কাউকে বাধ্যবাধকতা করেননি। এমনকি এর প্রচারের জন্য ও তেমন কোনো ব্যবস্থা গ্রহণ করেননি। ফলে তার মৃত্যুর সাথে সাথে দ্বীনে-ইলাহির ধর্মমতের পরিসমাপ্তি ঘটে। </a:t>
            </a:r>
          </a:p>
        </p:txBody>
      </p:sp>
    </p:spTree>
    <p:extLst>
      <p:ext uri="{BB962C8B-B14F-4D97-AF65-F5344CB8AC3E}">
        <p14:creationId xmlns:p14="http://schemas.microsoft.com/office/powerpoint/2010/main" val="387672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3177" y="736847"/>
            <a:ext cx="10218198" cy="55662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V. A. Smith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divine faith was a monument of Akbor’s folly, not of his wisdom.”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whole scheme was the outcome of ridiculous vanity a monstrous growth of unrestrained autocracy.” R. C. Majumder, An Advanced History of India.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পৃষ্ঠা-৪৫২।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ঈশ্বরী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success of failure of the Din-e-Elahi as a cult is not a matter of importance;politically it produced wholly beneficial results.”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74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56213" y="893317"/>
            <a:ext cx="7258037" cy="2461844"/>
            <a:chOff x="1859584" y="852856"/>
            <a:chExt cx="8361461" cy="5372098"/>
          </a:xfrm>
        </p:grpSpPr>
        <p:sp>
          <p:nvSpPr>
            <p:cNvPr id="3" name="Rectangle 2"/>
            <p:cNvSpPr/>
            <p:nvPr/>
          </p:nvSpPr>
          <p:spPr>
            <a:xfrm>
              <a:off x="2022231" y="2189285"/>
              <a:ext cx="8036169" cy="37894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240213" y="3261945"/>
              <a:ext cx="1696928" cy="2198078"/>
              <a:chOff x="5240213" y="3191607"/>
              <a:chExt cx="1696928" cy="2198078"/>
            </a:xfrm>
          </p:grpSpPr>
          <p:sp>
            <p:nvSpPr>
              <p:cNvPr id="14" name="Flowchart: Internal Storage 13"/>
              <p:cNvSpPr/>
              <p:nvPr/>
            </p:nvSpPr>
            <p:spPr>
              <a:xfrm>
                <a:off x="5240213" y="3191608"/>
                <a:ext cx="854923" cy="2198077"/>
              </a:xfrm>
              <a:prstGeom prst="flowChartInternalStorag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Flowchart: Internal Storage 14"/>
              <p:cNvSpPr/>
              <p:nvPr/>
            </p:nvSpPr>
            <p:spPr>
              <a:xfrm flipH="1">
                <a:off x="6103941" y="3191607"/>
                <a:ext cx="833200" cy="2198077"/>
              </a:xfrm>
              <a:prstGeom prst="flowChartInternalStorag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892668" y="3683976"/>
              <a:ext cx="1169377" cy="1380393"/>
              <a:chOff x="5240213" y="3191607"/>
              <a:chExt cx="1696928" cy="2198078"/>
            </a:xfrm>
          </p:grpSpPr>
          <p:sp>
            <p:nvSpPr>
              <p:cNvPr id="12" name="Flowchart: Internal Storage 11"/>
              <p:cNvSpPr/>
              <p:nvPr/>
            </p:nvSpPr>
            <p:spPr>
              <a:xfrm>
                <a:off x="5240213" y="3191608"/>
                <a:ext cx="854923" cy="2198077"/>
              </a:xfrm>
              <a:prstGeom prst="flowChartInternalStorag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Flowchart: Internal Storage 12"/>
              <p:cNvSpPr/>
              <p:nvPr/>
            </p:nvSpPr>
            <p:spPr>
              <a:xfrm flipH="1">
                <a:off x="6103941" y="3191607"/>
                <a:ext cx="833200" cy="2198077"/>
              </a:xfrm>
              <a:prstGeom prst="flowChartInternalStorag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995135" y="3678115"/>
              <a:ext cx="1169377" cy="1380393"/>
              <a:chOff x="5240213" y="3191607"/>
              <a:chExt cx="1696928" cy="2198078"/>
            </a:xfrm>
          </p:grpSpPr>
          <p:sp>
            <p:nvSpPr>
              <p:cNvPr id="10" name="Flowchart: Internal Storage 9"/>
              <p:cNvSpPr/>
              <p:nvPr/>
            </p:nvSpPr>
            <p:spPr>
              <a:xfrm>
                <a:off x="5240213" y="3191608"/>
                <a:ext cx="854923" cy="2198077"/>
              </a:xfrm>
              <a:prstGeom prst="flowChartInternalStorag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Flowchart: Internal Storage 10"/>
              <p:cNvSpPr/>
              <p:nvPr/>
            </p:nvSpPr>
            <p:spPr>
              <a:xfrm flipH="1">
                <a:off x="6103941" y="3191607"/>
                <a:ext cx="833200" cy="2198077"/>
              </a:xfrm>
              <a:prstGeom prst="flowChartInternalStorag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" name="Flowchart: Manual Operation 6"/>
            <p:cNvSpPr/>
            <p:nvPr/>
          </p:nvSpPr>
          <p:spPr>
            <a:xfrm flipV="1">
              <a:off x="1859584" y="852856"/>
              <a:ext cx="8361461" cy="1468316"/>
            </a:xfrm>
            <a:prstGeom prst="flowChartManualOperat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69476" y="5978770"/>
              <a:ext cx="8141677" cy="24618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240213" y="5978770"/>
              <a:ext cx="1696928" cy="2461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Smiley Face 15"/>
          <p:cNvSpPr/>
          <p:nvPr/>
        </p:nvSpPr>
        <p:spPr>
          <a:xfrm>
            <a:off x="8389398" y="2556769"/>
            <a:ext cx="301841" cy="266330"/>
          </a:xfrm>
          <a:prstGeom prst="smileyFac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miley Face 16"/>
          <p:cNvSpPr/>
          <p:nvPr/>
        </p:nvSpPr>
        <p:spPr>
          <a:xfrm>
            <a:off x="7902605" y="2567126"/>
            <a:ext cx="301841" cy="266330"/>
          </a:xfrm>
          <a:prstGeom prst="smileyFac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miley Face 17"/>
          <p:cNvSpPr/>
          <p:nvPr/>
        </p:nvSpPr>
        <p:spPr>
          <a:xfrm>
            <a:off x="3926878" y="2559724"/>
            <a:ext cx="301841" cy="266330"/>
          </a:xfrm>
          <a:prstGeom prst="smileyFac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miley Face 18"/>
          <p:cNvSpPr/>
          <p:nvPr/>
        </p:nvSpPr>
        <p:spPr>
          <a:xfrm>
            <a:off x="3466718" y="2552332"/>
            <a:ext cx="301841" cy="266330"/>
          </a:xfrm>
          <a:prstGeom prst="smileyFac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547893" y="3737499"/>
            <a:ext cx="708438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সম্রাট আকবরের দ্বীন-ই-ইলাহী কতটুকু সফল হয়েছিল তা শিখে আসবে।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84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7830312" cy="5872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6459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2379218" y="5076281"/>
            <a:ext cx="7412853" cy="1598264"/>
          </a:xfrm>
          <a:prstGeom prst="ellipseRibb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অসংখ্য ধন্যবাদ।</a:t>
            </a: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56" y="52805"/>
            <a:ext cx="7383139" cy="501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47" y="870013"/>
            <a:ext cx="6851956" cy="533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7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9206" y="1277159"/>
            <a:ext cx="4170319" cy="395148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আরিফুল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চাপুইর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চাপুইর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ভাতশালা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ব্রাহ্মণবাড়ীয়া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ভূতপূর্ব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পরীক্ষক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দূরালাপনীঃ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০১৭৯১০০৭৬৬৭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arifulkabir182@gmail.com</a:t>
            </a:r>
            <a:endParaRPr lang="en-GB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71" y="1270752"/>
            <a:ext cx="4810782" cy="3977904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5939159" y="1625539"/>
            <a:ext cx="4336619" cy="2539667"/>
            <a:chOff x="6295997" y="1374042"/>
            <a:chExt cx="4565710" cy="27057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2" r="880" b="790"/>
            <a:stretch/>
          </p:blipFill>
          <p:spPr>
            <a:xfrm>
              <a:off x="7503205" y="1374042"/>
              <a:ext cx="2206312" cy="270239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204" b="23987"/>
            <a:stretch/>
          </p:blipFill>
          <p:spPr>
            <a:xfrm>
              <a:off x="6295997" y="1392968"/>
              <a:ext cx="1121753" cy="268678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82" t="22555" r="1704" b="187"/>
            <a:stretch/>
          </p:blipFill>
          <p:spPr>
            <a:xfrm>
              <a:off x="9801793" y="1374042"/>
              <a:ext cx="1059914" cy="27023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84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827958" y="1331654"/>
            <a:ext cx="5269131" cy="47584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পরিচ্ছেদঃ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ঘন্টাঃ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৪৫মি:</a:t>
            </a:r>
            <a:r>
              <a:rPr lang="en-US" sz="40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39" y="1384920"/>
            <a:ext cx="4634503" cy="46235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5657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88" y="938332"/>
            <a:ext cx="3222179" cy="39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9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28" y="905256"/>
            <a:ext cx="3319768" cy="466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5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325" y="352756"/>
            <a:ext cx="3485228" cy="542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6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8250490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228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A8F54-5DC0-47D7-A2BE-41E060DB1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88A8F54-5DC0-47D7-A2BE-41E060DB1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88A8F54-5DC0-47D7-A2BE-41E060DB1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488A8F54-5DC0-47D7-A2BE-41E060DB18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F18BAC-DD73-4F08-8DC8-721E75890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92F18BAC-DD73-4F08-8DC8-721E75890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92F18BAC-DD73-4F08-8DC8-721E75890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92F18BAC-DD73-4F08-8DC8-721E75890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88E35-897F-4FA6-B832-A7CC32B27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07788E35-897F-4FA6-B832-A7CC32B27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07788E35-897F-4FA6-B832-A7CC32B27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07788E35-897F-4FA6-B832-A7CC32B27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D12A47-733E-453F-956B-E0799BEEE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A6D12A47-733E-453F-956B-E0799BEEE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A6D12A47-733E-453F-956B-E0799BEEE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A6D12A47-733E-453F-956B-E0799BEEE2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1FB0F7-FBC6-4289-A8F9-1B7CFB84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DC1FB0F7-FBC6-4289-A8F9-1B7CFB84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DC1FB0F7-FBC6-4289-A8F9-1B7CFB84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DC1FB0F7-FBC6-4289-A8F9-1B7CFB84D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448177-D580-4B5E-B219-98BE97BAA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A448177-D580-4B5E-B219-98BE97BAA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1A448177-D580-4B5E-B219-98BE97BAA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1A448177-D580-4B5E-B219-98BE97BAA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74A71-40F6-4145-879F-677825836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4574A71-40F6-4145-879F-677825836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84574A71-40F6-4145-879F-677825836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4574A71-40F6-4145-879F-6778258366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C8AB52-C405-40E6-B872-0F6FE2FC7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1CC8AB52-C405-40E6-B872-0F6FE2FC7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CC8AB52-C405-40E6-B872-0F6FE2FC7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1CC8AB52-C405-40E6-B872-0F6FE2FC7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3C4355-619D-497F-B50D-660314115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D53C4355-619D-497F-B50D-660314115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53C4355-619D-497F-B50D-660314115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D53C4355-619D-497F-B50D-660314115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651</Words>
  <Application>Microsoft Office PowerPoint</Application>
  <PresentationFormat>Widescreen</PresentationFormat>
  <Paragraphs>68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104</cp:revision>
  <dcterms:created xsi:type="dcterms:W3CDTF">2021-09-29T17:25:36Z</dcterms:created>
  <dcterms:modified xsi:type="dcterms:W3CDTF">2021-10-05T17:37:43Z</dcterms:modified>
</cp:coreProperties>
</file>