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BB29-1D69-7149-9CFA-BACEFB54A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BF30E-E58C-4144-8416-D270DFA4B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0BFC-CD3E-6849-8D34-7C6E9EE1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73FF-DAEB-1046-9B5F-3BA5A113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EF39E-5DDD-604C-B294-E295A4F2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0F2FE-9851-AE42-BFCE-A51A61EF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0B693-6187-9547-8909-3D3D50F8F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E7E62-F618-0D47-8D04-1F420068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D7C67-6F79-E844-8EFF-D73F9CFD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DE9E3-3F74-B74B-A3A5-CBE0D49D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D2B7FB-34E5-244F-9B35-B36530402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76080-A4E3-3E47-92DD-567C1ED1B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00EC-D926-A04E-9347-E0BF1CF1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69EDD-DD68-5C44-872D-B5D05E6D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AF36D-686C-6C43-A033-55A1BFB7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5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F83F-8A9D-A04F-A235-ADB5C91F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716A-D9B5-BC4B-BB5C-0EE7A33D5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305F3-CE6F-C34A-9380-AF855043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4BCB0-69F2-394F-A25D-BB11DFEC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8074D-A152-BB41-8F23-285E873B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7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FDBB2-C87B-8C4E-8C93-34C739EF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FAEAB-1F9B-EF4B-BE26-3291CA6F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26A7E-A2AA-F048-8B66-A9826E39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1CA9C-BAE9-DA45-80F7-7CCD10AD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EC056-2552-0349-A696-B82958D5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4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94A7-E38D-E34C-982E-35C4B000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FFA9A-F8BC-0D4F-8FF2-1AAB6FC85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804B0-A577-5145-A2A6-9C774807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C4576-A588-0B47-B255-1B43A9A0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F2B00-1A40-D340-B1A7-605B5AF0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3F43-149E-344A-9E7F-FCF3A7D9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323C-02D8-ED4F-AF37-501E970D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E4A90-C231-0E47-AEA5-9BE4B7E2A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37416-0939-164E-A58F-8CF2FFD8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2C85E-93E8-F440-BD1F-7C538270B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C2040-4F64-7747-A385-9698CB636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C7616-611A-224B-8FA2-71C159F1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3B29F-1A19-454E-9338-F01A2885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3C32EF-FDE7-6141-B217-C7E834AB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D105-B5A8-6349-B75F-1C50EE23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A5898-6871-C147-A71C-341FC049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7175F-E64C-F64D-9C03-3B72FB7B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60911-426E-5149-9B6E-6F0DF87E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6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527CB-EEEE-A947-BD22-23FF2318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EEA8D-CACD-2045-9C29-7ECF5C5A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1E663-E795-CB48-A3E8-82A72BFE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BE6F-24E2-D548-AD4D-10AD9731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1D94-D751-1E44-8561-D0F53DE7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9F8C3-AEA4-D347-9637-E9F753C8E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F4151-4E09-694D-A8C8-1592961F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519E8-C8B2-6D46-97E1-4FEBF53C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C4907-B7AF-3645-A4A0-EA02EBB6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7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E035-D60E-C143-90C7-48445FB0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D713F-24C7-4045-8751-72095A7FE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87F70-5279-B04B-8936-A53027C17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8B834-99F8-C242-A7EE-DAFB4BAC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8093E-E9B9-6F47-898B-B5835A00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672DE-67E5-4846-82FA-FC0B61B8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6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9DAE3-47C9-724B-BC16-7BF5B2BF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2DF45-C7A3-3A4D-8054-2E5B1D4A3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D7A7F-91F2-6E4A-854D-55B70BB26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0E0C0-44B3-5B42-94AB-7E7BBFEACA8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2893A-0662-9A4E-8862-4E807AC87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A4319-D06F-9A4D-8F69-F6645AB1B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D960B-E565-6E4D-A256-A6F2A7B2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A1E2A03-AA54-6841-A8BF-0DB8AF10C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16" y="736100"/>
            <a:ext cx="4245167" cy="53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3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CBCD03-FC8A-F147-B8D9-1C010F7B8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6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C37DB78-804E-7144-9A5A-E8AFD266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9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128F1C5-9F3B-6744-BF8A-EE7181C8E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E121ABB-1503-8A46-AF72-82376DC3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1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E660404-8725-7347-B3F0-35F8C0804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E5550F-159A-D94B-91A7-D269B736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8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F58179-7EDE-1343-9951-C36C92BE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7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 Chandra Barman</dc:creator>
  <cp:lastModifiedBy>Palash Chandra Barman</cp:lastModifiedBy>
  <cp:revision>2</cp:revision>
  <dcterms:created xsi:type="dcterms:W3CDTF">2021-10-06T03:23:26Z</dcterms:created>
  <dcterms:modified xsi:type="dcterms:W3CDTF">2021-10-06T03:30:37Z</dcterms:modified>
</cp:coreProperties>
</file>