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59" r:id="rId5"/>
    <p:sldId id="268" r:id="rId6"/>
    <p:sldId id="258" r:id="rId7"/>
    <p:sldId id="267" r:id="rId8"/>
    <p:sldId id="260" r:id="rId9"/>
    <p:sldId id="261" r:id="rId10"/>
    <p:sldId id="263" r:id="rId11"/>
    <p:sldId id="275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F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6AA8F-6476-47D0-8706-693845570272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C6AFA-4F2A-4CB1-8C5A-6AA36652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C6AFA-4F2A-4CB1-8C5A-6AA366520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cnicwithants.com/2011/03/29/thank-you-whats-up-with-wend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400EF-2095-4319-89FF-CBB6E1DD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2" y="533400"/>
            <a:ext cx="7363004" cy="579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5841" y="22098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11367" y="6412468"/>
            <a:ext cx="3921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21B8D4-D6AC-47C9-815B-56321CD8C806}"/>
              </a:ext>
            </a:extLst>
          </p:cNvPr>
          <p:cNvSpPr/>
          <p:nvPr/>
        </p:nvSpPr>
        <p:spPr>
          <a:xfrm>
            <a:off x="152400" y="128996"/>
            <a:ext cx="2438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0CF0DB-420E-41F6-BE43-682F9AC2FC13}"/>
                  </a:ext>
                </a:extLst>
              </p:cNvPr>
              <p:cNvSpPr txBox="1"/>
              <p:nvPr/>
            </p:nvSpPr>
            <p:spPr>
              <a:xfrm>
                <a:off x="292273" y="1441619"/>
                <a:ext cx="8851727" cy="531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u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আদি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সুষম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ত্বরনে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চলে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v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s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l"/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v-u= at</a:t>
                </a:r>
              </a:p>
              <a:p>
                <a:pPr algn="l"/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v=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u+at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-----------(1)</a:t>
                </a:r>
              </a:p>
              <a:p>
                <a:pPr algn="l"/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s=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</a:t>
                </a:r>
              </a:p>
              <a:p>
                <a:pPr algn="l"/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i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s=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)t--------------(2)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0CF0DB-420E-41F6-BE43-682F9AC2F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3" y="1441619"/>
                <a:ext cx="8851727" cy="5317866"/>
              </a:xfrm>
              <a:prstGeom prst="rect">
                <a:avLst/>
              </a:prstGeom>
              <a:blipFill>
                <a:blip r:embed="rId2"/>
                <a:stretch>
                  <a:fillRect l="-2135" t="-1718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FEFFF4-0122-4F50-9F18-7E7CECD4D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-4354"/>
            <a:ext cx="6248400" cy="133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5DE0C-4C95-406F-9F42-DC265C8B2CB3}"/>
                  </a:ext>
                </a:extLst>
              </p:cNvPr>
              <p:cNvSpPr txBox="1"/>
              <p:nvPr/>
            </p:nvSpPr>
            <p:spPr>
              <a:xfrm>
                <a:off x="203809" y="204495"/>
                <a:ext cx="8736382" cy="6449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S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𝒖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)t-------------------(2)</a:t>
                </a:r>
              </a:p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বা,s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𝒖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𝒖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𝒂𝒕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)t</a:t>
                </a:r>
              </a:p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বা,s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𝒖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𝒂𝒕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)t</a:t>
                </a:r>
              </a:p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বা,s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ut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-------------(3)</a:t>
                </a:r>
              </a:p>
              <a:p>
                <a:pPr algn="l"/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s 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𝑽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=2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as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36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as -----------(৪)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5DE0C-4C95-406F-9F42-DC265C8B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9" y="204495"/>
                <a:ext cx="8736382" cy="6449010"/>
              </a:xfrm>
              <a:prstGeom prst="rect">
                <a:avLst/>
              </a:prstGeom>
              <a:blipFill>
                <a:blip r:embed="rId2"/>
                <a:stretch>
                  <a:fillRect l="-2092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6368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C4BF4F-5663-4613-940D-030318ADEF25}"/>
              </a:ext>
            </a:extLst>
          </p:cNvPr>
          <p:cNvSpPr/>
          <p:nvPr/>
        </p:nvSpPr>
        <p:spPr>
          <a:xfrm>
            <a:off x="3429000" y="228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3FF58-3FA3-47BD-B9C0-3EE67B363D5C}"/>
              </a:ext>
            </a:extLst>
          </p:cNvPr>
          <p:cNvSpPr txBox="1"/>
          <p:nvPr/>
        </p:nvSpPr>
        <p:spPr>
          <a:xfrm>
            <a:off x="1143000" y="17526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304625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8EF97C-8F18-4890-89EE-DEFD469E2953}"/>
              </a:ext>
            </a:extLst>
          </p:cNvPr>
          <p:cNvSpPr/>
          <p:nvPr/>
        </p:nvSpPr>
        <p:spPr>
          <a:xfrm>
            <a:off x="2667000" y="228600"/>
            <a:ext cx="3352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B0D17-06B7-4881-9827-10141D04F47D}"/>
              </a:ext>
            </a:extLst>
          </p:cNvPr>
          <p:cNvSpPr txBox="1"/>
          <p:nvPr/>
        </p:nvSpPr>
        <p:spPr>
          <a:xfrm>
            <a:off x="505216" y="3124200"/>
            <a:ext cx="8568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দলঃপরবর্তী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m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l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42A245-084F-4A5A-899D-BEC420004FDD}"/>
                  </a:ext>
                </a:extLst>
              </p:cNvPr>
              <p:cNvSpPr txBox="1"/>
              <p:nvPr/>
            </p:nvSpPr>
            <p:spPr>
              <a:xfrm>
                <a:off x="471813" y="1524000"/>
                <a:ext cx="7891397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50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𝒄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𝒎𝒔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চলমান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42A245-084F-4A5A-899D-BEC420004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3" y="1524000"/>
                <a:ext cx="7891397" cy="1212896"/>
              </a:xfrm>
              <a:prstGeom prst="rect">
                <a:avLst/>
              </a:prstGeom>
              <a:blipFill>
                <a:blip r:embed="rId2"/>
                <a:stretch>
                  <a:fillRect l="-2317" t="-6030" b="-18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5893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D72401-1738-4A04-AD22-A1E930A1CF06}"/>
              </a:ext>
            </a:extLst>
          </p:cNvPr>
          <p:cNvSpPr/>
          <p:nvPr/>
        </p:nvSpPr>
        <p:spPr>
          <a:xfrm>
            <a:off x="2971800" y="228600"/>
            <a:ext cx="2590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BB93F2-8A82-42F3-B880-F5391907AE59}"/>
                  </a:ext>
                </a:extLst>
              </p:cNvPr>
              <p:cNvSpPr txBox="1"/>
              <p:nvPr/>
            </p:nvSpPr>
            <p:spPr>
              <a:xfrm>
                <a:off x="32359" y="978300"/>
                <a:ext cx="8693063" cy="462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গতিপথের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নির্ভর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ক)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খ)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গ)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ঘ)</a:t>
                </a:r>
                <a:r>
                  <a:rPr lang="en-US" sz="3600" b="1" dirty="0">
                    <a:solidFill>
                      <a:srgbClr val="00206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২।একটি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একবার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ঘুরে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আসলে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ক) ০        খ)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𝒓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গ)  2r      ঘ) 2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𝛑r</a:t>
                </a:r>
                <a:endPara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সুষমভাবে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পেয়ে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𝒔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  </a:t>
                </a:r>
                <a:r>
                  <a:rPr lang="en-US" sz="3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৪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a) -</a:t>
                </a:r>
                <a:r>
                  <a:rPr lang="en-US" sz="3600" b="1" dirty="0">
                    <a:solidFill>
                      <a:srgbClr val="00B050"/>
                    </a:solidFill>
                    <a:latin typeface="Perpetua" panose="02020502060401020303" pitchFamily="18" charset="0"/>
                    <a:cs typeface="NikoshBAN" panose="02000000000000000000" pitchFamily="2" charset="0"/>
                  </a:rPr>
                  <a:t>3        b) 3            c) 4         d) 5</a:t>
                </a:r>
                <a:endParaRPr lang="en-US" sz="40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BB93F2-8A82-42F3-B880-F5391907A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" y="978300"/>
                <a:ext cx="8693063" cy="4623573"/>
              </a:xfrm>
              <a:prstGeom prst="rect">
                <a:avLst/>
              </a:prstGeom>
              <a:blipFill>
                <a:blip r:embed="rId2"/>
                <a:stretch>
                  <a:fillRect l="-2104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93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84681-1455-4E7A-A7F4-9E6712750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04800"/>
            <a:ext cx="5517547" cy="4724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466B4A-3B08-429B-85A7-AC23A3CA28CA}"/>
              </a:ext>
            </a:extLst>
          </p:cNvPr>
          <p:cNvSpPr/>
          <p:nvPr/>
        </p:nvSpPr>
        <p:spPr>
          <a:xfrm>
            <a:off x="5486400" y="1600200"/>
            <a:ext cx="289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ED2C0-2AA4-4A3F-9131-C8D978B155D0}"/>
              </a:ext>
            </a:extLst>
          </p:cNvPr>
          <p:cNvSpPr txBox="1"/>
          <p:nvPr/>
        </p:nvSpPr>
        <p:spPr>
          <a:xfrm>
            <a:off x="381000" y="4114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885485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781FFB-2643-4651-8E9F-AE4E74D7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F5D61CA-91DC-4A03-BAAA-969044004700}"/>
              </a:ext>
            </a:extLst>
          </p:cNvPr>
          <p:cNvSpPr/>
          <p:nvPr/>
        </p:nvSpPr>
        <p:spPr>
          <a:xfrm>
            <a:off x="2313140" y="873533"/>
            <a:ext cx="3352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51DDC-3A59-45F2-B645-86FF185AFD4B}"/>
              </a:ext>
            </a:extLst>
          </p:cNvPr>
          <p:cNvSpPr txBox="1"/>
          <p:nvPr/>
        </p:nvSpPr>
        <p:spPr>
          <a:xfrm>
            <a:off x="914400" y="24384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825D7-98B0-4366-AFF2-1BDC828B6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12" y="1453335"/>
            <a:ext cx="3019425" cy="3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67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944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6EF087-71FF-4980-82F5-668911FF1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"/>
          <a:stretch/>
        </p:blipFill>
        <p:spPr>
          <a:xfrm>
            <a:off x="0" y="4572001"/>
            <a:ext cx="3048000" cy="2286000"/>
          </a:xfrm>
          <a:prstGeom prst="rect">
            <a:avLst/>
          </a:prstGeom>
        </p:spPr>
      </p:pic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97" y="425186"/>
            <a:ext cx="2414155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-304800" y="1987286"/>
            <a:ext cx="8915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5110135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5434447" y="15631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914400" y="1557403"/>
            <a:ext cx="45720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1790700" y="182770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143000" y="36987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219200" y="292065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218156" y="440176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দ্বিতীয়“গতি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016C3-E5C1-4E22-B96D-7860E557D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48" y="482000"/>
            <a:ext cx="3355304" cy="43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457200" y="610643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CEEC31-8B5E-422C-BB7C-191D3C78E977}"/>
              </a:ext>
            </a:extLst>
          </p:cNvPr>
          <p:cNvSpPr txBox="1"/>
          <p:nvPr/>
        </p:nvSpPr>
        <p:spPr>
          <a:xfrm>
            <a:off x="914400" y="523274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0A1AA-0E0C-4B7A-AE2F-61228CBE4AEE}"/>
              </a:ext>
            </a:extLst>
          </p:cNvPr>
          <p:cNvSpPr txBox="1"/>
          <p:nvPr/>
        </p:nvSpPr>
        <p:spPr>
          <a:xfrm>
            <a:off x="2362200" y="2353051"/>
            <a:ext cx="282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90ECE8-2DEC-40C8-ABAA-81F5AD92D970}"/>
              </a:ext>
            </a:extLst>
          </p:cNvPr>
          <p:cNvSpPr txBox="1"/>
          <p:nvPr/>
        </p:nvSpPr>
        <p:spPr>
          <a:xfrm>
            <a:off x="5929377" y="5280334"/>
            <a:ext cx="166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8A8BC-F965-4D45-B5E8-85729C4A8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0" y="3099318"/>
            <a:ext cx="3124198" cy="210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8F5AF-1DDE-495D-9560-5BA20F342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0891"/>
            <a:ext cx="5791200" cy="236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85912-5E52-421C-A079-1E2C91265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26741"/>
            <a:ext cx="2390748" cy="18532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46417E-D45E-4361-A5FF-A6E12B49EB22}"/>
              </a:ext>
            </a:extLst>
          </p:cNvPr>
          <p:cNvSpPr/>
          <p:nvPr/>
        </p:nvSpPr>
        <p:spPr>
          <a:xfrm>
            <a:off x="2705100" y="381000"/>
            <a:ext cx="3733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6A5BC-C03A-414D-B42E-603F72234178}"/>
              </a:ext>
            </a:extLst>
          </p:cNvPr>
          <p:cNvSpPr txBox="1"/>
          <p:nvPr/>
        </p:nvSpPr>
        <p:spPr>
          <a:xfrm>
            <a:off x="1676400" y="4876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CCE0-13D5-4DF4-8646-7506E2BD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60437"/>
            <a:ext cx="6438900" cy="32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300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9900" y="13031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--------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600200"/>
            <a:ext cx="6896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সমীকরনগুলো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1367" y="6336268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h83@gmail.com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406BB-DB23-460A-A90F-EBEE83EB4D67}"/>
              </a:ext>
            </a:extLst>
          </p:cNvPr>
          <p:cNvSpPr txBox="1"/>
          <p:nvPr/>
        </p:nvSpPr>
        <p:spPr>
          <a:xfrm>
            <a:off x="3810000" y="560057"/>
            <a:ext cx="52003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দুরত্বঃ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ABC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3886D-3C21-45BB-97F6-CAFFF8BB71C7}"/>
              </a:ext>
            </a:extLst>
          </p:cNvPr>
          <p:cNvSpPr txBox="1"/>
          <p:nvPr/>
        </p:nvSpPr>
        <p:spPr>
          <a:xfrm>
            <a:off x="457200" y="4218091"/>
            <a:ext cx="6320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পারিপার্শ্বিকের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AC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66E80-7E2D-471E-9BB6-5F93DFE39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8" y="693265"/>
            <a:ext cx="3429000" cy="25812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CBB65-AA68-4E16-831F-44411929D44A}"/>
              </a:ext>
            </a:extLst>
          </p:cNvPr>
          <p:cNvSpPr/>
          <p:nvPr/>
        </p:nvSpPr>
        <p:spPr>
          <a:xfrm>
            <a:off x="533400" y="3971926"/>
            <a:ext cx="1771388" cy="50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8EC80-4695-4276-A61B-BDDC064685E3}"/>
              </a:ext>
            </a:extLst>
          </p:cNvPr>
          <p:cNvSpPr txBox="1"/>
          <p:nvPr/>
        </p:nvSpPr>
        <p:spPr>
          <a:xfrm>
            <a:off x="266700" y="2021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arkisim" panose="020E0502050101010101" pitchFamily="34" charset="-79"/>
                <a:cs typeface="Narkisim" panose="020E0502050101010101" pitchFamily="34" charset="-79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CFE7B-A2DF-4A21-BB47-70401593B333}"/>
              </a:ext>
            </a:extLst>
          </p:cNvPr>
          <p:cNvSpPr txBox="1"/>
          <p:nvPr/>
        </p:nvSpPr>
        <p:spPr>
          <a:xfrm>
            <a:off x="1700408" y="301013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arkisim" panose="020E0502050101010101" pitchFamily="34" charset="-79"/>
                <a:cs typeface="Narkisim" panose="020E0502050101010101" pitchFamily="34" charset="-79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89EE9-AA14-4189-A02C-50C1A3A3EB52}"/>
              </a:ext>
            </a:extLst>
          </p:cNvPr>
          <p:cNvSpPr txBox="1"/>
          <p:nvPr/>
        </p:nvSpPr>
        <p:spPr>
          <a:xfrm>
            <a:off x="2871852" y="47746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arkisim" panose="020E0502050101010101" pitchFamily="34" charset="-79"/>
                <a:cs typeface="Narkisim" panose="020E0502050101010101" pitchFamily="34" charset="-79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117910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A25D5-F826-4140-8ED0-311A9E946713}"/>
                  </a:ext>
                </a:extLst>
              </p:cNvPr>
              <p:cNvSpPr txBox="1"/>
              <p:nvPr/>
            </p:nvSpPr>
            <p:spPr>
              <a:xfrm>
                <a:off x="152400" y="1793205"/>
                <a:ext cx="8839199" cy="2596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দ্রুতিঃ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(v)=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দুরত্ব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6A25D5-F826-4140-8ED0-311A9E94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93205"/>
                <a:ext cx="8839199" cy="2596032"/>
              </a:xfrm>
              <a:prstGeom prst="rect">
                <a:avLst/>
              </a:prstGeom>
              <a:blipFill>
                <a:blip r:embed="rId2"/>
                <a:stretch>
                  <a:fillRect l="-2069" t="-3521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92BAD51-B90F-4839-8C19-FA5000955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30683" r="1" b="12482"/>
          <a:stretch/>
        </p:blipFill>
        <p:spPr>
          <a:xfrm>
            <a:off x="477033" y="112630"/>
            <a:ext cx="8189934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CDB35-533D-4F89-82B5-AC6BD5DB09BD}"/>
              </a:ext>
            </a:extLst>
          </p:cNvPr>
          <p:cNvSpPr txBox="1"/>
          <p:nvPr/>
        </p:nvSpPr>
        <p:spPr>
          <a:xfrm>
            <a:off x="5257800" y="137583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arkisim" panose="020E0502050101010101" pitchFamily="34" charset="-79"/>
                <a:cs typeface="Narkisim" panose="020E0502050101010101" pitchFamily="34" charset="-79"/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82A4F5-43C0-4CBF-8253-35A360995283}"/>
                  </a:ext>
                </a:extLst>
              </p:cNvPr>
              <p:cNvSpPr txBox="1"/>
              <p:nvPr/>
            </p:nvSpPr>
            <p:spPr>
              <a:xfrm>
                <a:off x="91858" y="4251530"/>
                <a:ext cx="8839199" cy="2640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বেগঃ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অবস্থানের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হারকে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(v)=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সরণ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b="1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82A4F5-43C0-4CBF-8253-35A36099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8" y="4251530"/>
                <a:ext cx="8839199" cy="2640210"/>
              </a:xfrm>
              <a:prstGeom prst="rect">
                <a:avLst/>
              </a:prstGeom>
              <a:blipFill>
                <a:blip r:embed="rId4"/>
                <a:stretch>
                  <a:fillRect l="-2069" t="-3456" r="-207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6BB864-CA3D-4A89-844B-47FB4CA712A8}"/>
              </a:ext>
            </a:extLst>
          </p:cNvPr>
          <p:cNvSpPr txBox="1"/>
          <p:nvPr/>
        </p:nvSpPr>
        <p:spPr>
          <a:xfrm>
            <a:off x="8505693" y="1295398"/>
            <a:ext cx="45720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1C7EC-9424-44C8-8D08-9FE641E9C8A0}"/>
              </a:ext>
            </a:extLst>
          </p:cNvPr>
          <p:cNvSpPr txBox="1"/>
          <p:nvPr/>
        </p:nvSpPr>
        <p:spPr>
          <a:xfrm>
            <a:off x="7734299" y="1416563"/>
            <a:ext cx="45720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783A6E-EB18-4492-926B-E296C7CA5B27}"/>
              </a:ext>
            </a:extLst>
          </p:cNvPr>
          <p:cNvSpPr/>
          <p:nvPr/>
        </p:nvSpPr>
        <p:spPr>
          <a:xfrm>
            <a:off x="0" y="1847576"/>
            <a:ext cx="2057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A01AA-4A7E-437D-87EA-187EAFB1BE8C}"/>
              </a:ext>
            </a:extLst>
          </p:cNvPr>
          <p:cNvSpPr txBox="1"/>
          <p:nvPr/>
        </p:nvSpPr>
        <p:spPr>
          <a:xfrm>
            <a:off x="90814" y="2396503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E3673-FD19-4F13-8F03-557E94CA1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20" y="-27769"/>
            <a:ext cx="6295373" cy="2554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9A182-732D-4C3C-86D0-310CE53C9C5C}"/>
                  </a:ext>
                </a:extLst>
              </p:cNvPr>
              <p:cNvSpPr txBox="1"/>
              <p:nvPr/>
            </p:nvSpPr>
            <p:spPr>
              <a:xfrm>
                <a:off x="93946" y="2991435"/>
                <a:ext cx="9067800" cy="323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uআদি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t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v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v-u </a:t>
                </a: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a=</a:t>
                </a:r>
                <a:r>
                  <a:rPr lang="en-US" sz="36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𝒗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এককঃ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9A182-732D-4C3C-86D0-310CE53C9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6" y="2991435"/>
                <a:ext cx="9067800" cy="3232167"/>
              </a:xfrm>
              <a:prstGeom prst="rect">
                <a:avLst/>
              </a:prstGeom>
              <a:blipFill>
                <a:blip r:embed="rId3"/>
                <a:stretch>
                  <a:fillRect l="-2016" t="-3019" b="-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dirty="0" smtClean="0">
            <a:latin typeface="Narkisim" panose="020E0502050101010101" pitchFamily="34" charset="-79"/>
            <a:cs typeface="Narkisim" panose="020E0502050101010101" pitchFamily="34" charset="-7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2046</TotalTime>
  <Words>550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Narkisim</vt:lpstr>
      <vt:lpstr>NikoshBAN</vt:lpstr>
      <vt:lpstr>Perpetua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49</cp:revision>
  <dcterms:created xsi:type="dcterms:W3CDTF">2006-08-16T00:00:00Z</dcterms:created>
  <dcterms:modified xsi:type="dcterms:W3CDTF">2021-10-06T04:15:38Z</dcterms:modified>
</cp:coreProperties>
</file>