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3"/>
  </p:notesMasterIdLst>
  <p:sldIdLst>
    <p:sldId id="259" r:id="rId2"/>
    <p:sldId id="260" r:id="rId3"/>
    <p:sldId id="261" r:id="rId4"/>
    <p:sldId id="302" r:id="rId5"/>
    <p:sldId id="271" r:id="rId6"/>
    <p:sldId id="305" r:id="rId7"/>
    <p:sldId id="303" r:id="rId8"/>
    <p:sldId id="304" r:id="rId9"/>
    <p:sldId id="284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F5CA-6FEE-43B9-8575-C9A8D77E86A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A0842-91B0-4143-BADD-5EB15867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1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A0842-91B0-4143-BADD-5EB15867C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A0842-91B0-4143-BADD-5EB15867C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6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2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955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2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1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6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35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3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8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15E06A-9724-4045-9105-DCCE1D50540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6 Points 1">
            <a:extLst>
              <a:ext uri="{FF2B5EF4-FFF2-40B4-BE49-F238E27FC236}">
                <a16:creationId xmlns:a16="http://schemas.microsoft.com/office/drawing/2014/main" id="{42C9254A-5CCC-4277-886A-10D5A1C1646A}"/>
              </a:ext>
            </a:extLst>
          </p:cNvPr>
          <p:cNvSpPr/>
          <p:nvPr/>
        </p:nvSpPr>
        <p:spPr>
          <a:xfrm>
            <a:off x="674559" y="749508"/>
            <a:ext cx="10867869" cy="5366478"/>
          </a:xfrm>
          <a:prstGeom prst="star1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1409B51-F87A-46E6-AE6C-06FE3E54E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55">
        <p15:prstTrans prst="curtains"/>
      </p:transition>
    </mc:Choice>
    <mc:Fallback xmlns="">
      <p:transition spd="slow" advTm="6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66F936D-6639-493C-8D2D-6B282C1618F1}"/>
              </a:ext>
            </a:extLst>
          </p:cNvPr>
          <p:cNvSpPr/>
          <p:nvPr/>
        </p:nvSpPr>
        <p:spPr>
          <a:xfrm>
            <a:off x="3797240" y="583499"/>
            <a:ext cx="4597520" cy="1736646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8F406-BF39-49A8-A11B-8DA10379D8B1}"/>
              </a:ext>
            </a:extLst>
          </p:cNvPr>
          <p:cNvSpPr/>
          <p:nvPr/>
        </p:nvSpPr>
        <p:spPr>
          <a:xfrm>
            <a:off x="1150989" y="2829811"/>
            <a:ext cx="98900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নিউরণের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17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2 Points 1">
            <a:extLst>
              <a:ext uri="{FF2B5EF4-FFF2-40B4-BE49-F238E27FC236}">
                <a16:creationId xmlns:a16="http://schemas.microsoft.com/office/drawing/2014/main" id="{BA476F02-1C4D-4EE4-A0E4-0F7AFA21B9DB}"/>
              </a:ext>
            </a:extLst>
          </p:cNvPr>
          <p:cNvSpPr/>
          <p:nvPr/>
        </p:nvSpPr>
        <p:spPr>
          <a:xfrm>
            <a:off x="1099279" y="1064302"/>
            <a:ext cx="9993442" cy="4950738"/>
          </a:xfrm>
          <a:prstGeom prst="star1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2840971" y="2563319"/>
            <a:ext cx="7183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আখের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সুজন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3062987" y="3427327"/>
            <a:ext cx="6195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813480" y="4291335"/>
            <a:ext cx="10778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কালেক্টরেট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2FE06-0FA9-42AC-805D-C8A97EF411ED}"/>
              </a:ext>
            </a:extLst>
          </p:cNvPr>
          <p:cNvSpPr txBox="1"/>
          <p:nvPr/>
        </p:nvSpPr>
        <p:spPr>
          <a:xfrm>
            <a:off x="1840798" y="701271"/>
            <a:ext cx="872427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9A7B26-BA13-48BD-AF98-131BED059E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0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15">
        <p14:doors dir="vert"/>
      </p:transition>
    </mc:Choice>
    <mc:Fallback xmlns="">
      <p:transition spd="slow" advTm="13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5051516" y="1993699"/>
            <a:ext cx="2762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4270852" y="2782757"/>
            <a:ext cx="4323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5167729" y="3646765"/>
            <a:ext cx="2771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AE6C3-471D-404D-A725-7C9BF14C4A9D}"/>
              </a:ext>
            </a:extLst>
          </p:cNvPr>
          <p:cNvSpPr txBox="1"/>
          <p:nvPr/>
        </p:nvSpPr>
        <p:spPr>
          <a:xfrm>
            <a:off x="4542564" y="4510773"/>
            <a:ext cx="4022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নম্বর-২.৩.২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5EFB2-118A-4160-BAC3-7E631DA7817D}"/>
              </a:ext>
            </a:extLst>
          </p:cNvPr>
          <p:cNvSpPr txBox="1"/>
          <p:nvPr/>
        </p:nvSpPr>
        <p:spPr>
          <a:xfrm>
            <a:off x="5313457" y="5374781"/>
            <a:ext cx="2369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০9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8F26E-41BE-4192-B52B-6DD4CB1C860B}"/>
              </a:ext>
            </a:extLst>
          </p:cNvPr>
          <p:cNvSpPr txBox="1"/>
          <p:nvPr/>
        </p:nvSpPr>
        <p:spPr>
          <a:xfrm>
            <a:off x="1840798" y="641311"/>
            <a:ext cx="87242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0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">
        <p14:prism isContent="1"/>
      </p:transition>
    </mc:Choice>
    <mc:Fallback xmlns="">
      <p:transition spd="slow" advTm="1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0DDC69-A84B-4B50-874B-0073D5BA8347}"/>
              </a:ext>
            </a:extLst>
          </p:cNvPr>
          <p:cNvSpPr/>
          <p:nvPr/>
        </p:nvSpPr>
        <p:spPr>
          <a:xfrm>
            <a:off x="6096000" y="5420692"/>
            <a:ext cx="2645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F62C0-420E-4E80-BA5B-8ED8F9BAF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07" y="904250"/>
            <a:ext cx="8039267" cy="45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"/>
    </mc:Choice>
    <mc:Fallback xmlns="">
      <p:transition spd="slow" advTm="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A0D44C-0E47-4CE1-AA1F-39BFCA6879A8}"/>
              </a:ext>
            </a:extLst>
          </p:cNvPr>
          <p:cNvSpPr txBox="1"/>
          <p:nvPr/>
        </p:nvSpPr>
        <p:spPr>
          <a:xfrm>
            <a:off x="1019331" y="3009749"/>
            <a:ext cx="10283253" cy="2024122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115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115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A2C2E-C1A7-416A-AD57-6BEDE4D0A7B9}"/>
              </a:ext>
            </a:extLst>
          </p:cNvPr>
          <p:cNvSpPr txBox="1"/>
          <p:nvPr/>
        </p:nvSpPr>
        <p:spPr>
          <a:xfrm>
            <a:off x="2405857" y="771914"/>
            <a:ext cx="6960559" cy="168789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"/>
    </mc:Choice>
    <mc:Fallback xmlns="">
      <p:transition spd="slow" advTm="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A0D44C-0E47-4CE1-AA1F-39BFCA6879A8}"/>
              </a:ext>
            </a:extLst>
          </p:cNvPr>
          <p:cNvSpPr txBox="1"/>
          <p:nvPr/>
        </p:nvSpPr>
        <p:spPr>
          <a:xfrm>
            <a:off x="1019331" y="3009749"/>
            <a:ext cx="10283253" cy="3044547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A2C2E-C1A7-416A-AD57-6BEDE4D0A7B9}"/>
              </a:ext>
            </a:extLst>
          </p:cNvPr>
          <p:cNvSpPr txBox="1"/>
          <p:nvPr/>
        </p:nvSpPr>
        <p:spPr>
          <a:xfrm>
            <a:off x="2405857" y="771914"/>
            <a:ext cx="6960559" cy="168789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"/>
    </mc:Choice>
    <mc:Fallback>
      <p:transition spd="slow" advTm="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A0D44C-0E47-4CE1-AA1F-39BFCA6879A8}"/>
              </a:ext>
            </a:extLst>
          </p:cNvPr>
          <p:cNvSpPr txBox="1"/>
          <p:nvPr/>
        </p:nvSpPr>
        <p:spPr>
          <a:xfrm>
            <a:off x="729521" y="2675184"/>
            <a:ext cx="6031043" cy="2107763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স্নায়ুকোষগুলো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A2C2E-C1A7-416A-AD57-6BEDE4D0A7B9}"/>
              </a:ext>
            </a:extLst>
          </p:cNvPr>
          <p:cNvSpPr txBox="1"/>
          <p:nvPr/>
        </p:nvSpPr>
        <p:spPr>
          <a:xfrm>
            <a:off x="2405857" y="771914"/>
            <a:ext cx="6960559" cy="168789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7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72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99149-7540-4CD4-943B-E85EA123F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0"/>
          <a:stretch/>
        </p:blipFill>
        <p:spPr>
          <a:xfrm>
            <a:off x="6788879" y="2675184"/>
            <a:ext cx="4673600" cy="31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"/>
    </mc:Choice>
    <mc:Fallback xmlns="">
      <p:transition spd="slow" advTm="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952FF-D1DE-4EBF-88FE-FDC499806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03" y="1330910"/>
            <a:ext cx="9248931" cy="46244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26C095-A9DC-4163-8A7A-7B4A8B17FBB3}"/>
              </a:ext>
            </a:extLst>
          </p:cNvPr>
          <p:cNvCxnSpPr/>
          <p:nvPr/>
        </p:nvCxnSpPr>
        <p:spPr>
          <a:xfrm flipV="1">
            <a:off x="3855615" y="1783830"/>
            <a:ext cx="1663908" cy="3297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C556855-0E6E-4943-8644-4CAFE37C2716}"/>
              </a:ext>
            </a:extLst>
          </p:cNvPr>
          <p:cNvSpPr/>
          <p:nvPr/>
        </p:nvSpPr>
        <p:spPr>
          <a:xfrm>
            <a:off x="5519523" y="1322165"/>
            <a:ext cx="2132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ডেনড্রাইট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D3813-877A-46CA-BBAB-856540180AFE}"/>
              </a:ext>
            </a:extLst>
          </p:cNvPr>
          <p:cNvCxnSpPr/>
          <p:nvPr/>
        </p:nvCxnSpPr>
        <p:spPr>
          <a:xfrm flipV="1">
            <a:off x="3570802" y="3374928"/>
            <a:ext cx="1663908" cy="3297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3B05D95-CACB-4597-B62E-E322F0469AC7}"/>
              </a:ext>
            </a:extLst>
          </p:cNvPr>
          <p:cNvSpPr/>
          <p:nvPr/>
        </p:nvSpPr>
        <p:spPr>
          <a:xfrm>
            <a:off x="5259557" y="2913263"/>
            <a:ext cx="2082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60B18F-C1D7-42DB-B2D9-DFCBA56B2B7E}"/>
              </a:ext>
            </a:extLst>
          </p:cNvPr>
          <p:cNvCxnSpPr>
            <a:cxnSpLocks/>
          </p:cNvCxnSpPr>
          <p:nvPr/>
        </p:nvCxnSpPr>
        <p:spPr>
          <a:xfrm>
            <a:off x="1647347" y="1378263"/>
            <a:ext cx="1440627" cy="2725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47989CA-83A4-452F-9038-AF84E5174631}"/>
              </a:ext>
            </a:extLst>
          </p:cNvPr>
          <p:cNvSpPr/>
          <p:nvPr/>
        </p:nvSpPr>
        <p:spPr>
          <a:xfrm>
            <a:off x="763010" y="666330"/>
            <a:ext cx="24485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77FA135-7213-4DBC-A2BF-E56A4B6AE598}"/>
              </a:ext>
            </a:extLst>
          </p:cNvPr>
          <p:cNvSpPr/>
          <p:nvPr/>
        </p:nvSpPr>
        <p:spPr>
          <a:xfrm rot="4558842">
            <a:off x="6297831" y="2242157"/>
            <a:ext cx="1593008" cy="4870136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AF4392-FEBD-4FF8-8161-0D453C78F71D}"/>
              </a:ext>
            </a:extLst>
          </p:cNvPr>
          <p:cNvSpPr/>
          <p:nvPr/>
        </p:nvSpPr>
        <p:spPr>
          <a:xfrm>
            <a:off x="6228141" y="5358571"/>
            <a:ext cx="24485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5FC75F-D0FE-4904-A847-B6AE2CBF6564}"/>
              </a:ext>
            </a:extLst>
          </p:cNvPr>
          <p:cNvCxnSpPr>
            <a:cxnSpLocks/>
          </p:cNvCxnSpPr>
          <p:nvPr/>
        </p:nvCxnSpPr>
        <p:spPr>
          <a:xfrm flipV="1">
            <a:off x="9971694" y="3764672"/>
            <a:ext cx="572959" cy="91255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1387793-4565-47FC-80E3-FACBD852367F}"/>
              </a:ext>
            </a:extLst>
          </p:cNvPr>
          <p:cNvSpPr/>
          <p:nvPr/>
        </p:nvSpPr>
        <p:spPr>
          <a:xfrm>
            <a:off x="8747396" y="4512464"/>
            <a:ext cx="24485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3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47E749-CD23-46D5-9366-409090F6C56A}"/>
              </a:ext>
            </a:extLst>
          </p:cNvPr>
          <p:cNvSpPr/>
          <p:nvPr/>
        </p:nvSpPr>
        <p:spPr>
          <a:xfrm>
            <a:off x="3910399" y="643460"/>
            <a:ext cx="4371201" cy="22072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42F3A4-9976-4354-888F-C1CACD62F784}"/>
              </a:ext>
            </a:extLst>
          </p:cNvPr>
          <p:cNvSpPr/>
          <p:nvPr/>
        </p:nvSpPr>
        <p:spPr>
          <a:xfrm>
            <a:off x="729751" y="2850700"/>
            <a:ext cx="10572833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নিউরণের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ডেনড্রাইট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86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bldLvl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1962</TotalTime>
  <Words>91</Words>
  <Application>Microsoft Office PowerPoint</Application>
  <PresentationFormat>Widescreen</PresentationFormat>
  <Paragraphs>31</Paragraphs>
  <Slides>11</Slides>
  <Notes>2</Notes>
  <HiddenSlides>1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Akher Ali Sujan</dc:creator>
  <cp:lastModifiedBy>Akher Ali Sujan</cp:lastModifiedBy>
  <cp:revision>502</cp:revision>
  <dcterms:created xsi:type="dcterms:W3CDTF">2020-07-24T08:38:41Z</dcterms:created>
  <dcterms:modified xsi:type="dcterms:W3CDTF">2021-10-06T16:19:10Z</dcterms:modified>
</cp:coreProperties>
</file>