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25"/>
  </p:notesMasterIdLst>
  <p:sldIdLst>
    <p:sldId id="289" r:id="rId2"/>
    <p:sldId id="256" r:id="rId3"/>
    <p:sldId id="257" r:id="rId4"/>
    <p:sldId id="258" r:id="rId5"/>
    <p:sldId id="260" r:id="rId6"/>
    <p:sldId id="263" r:id="rId7"/>
    <p:sldId id="310" r:id="rId8"/>
    <p:sldId id="315" r:id="rId9"/>
    <p:sldId id="325" r:id="rId10"/>
    <p:sldId id="268" r:id="rId11"/>
    <p:sldId id="266" r:id="rId12"/>
    <p:sldId id="265" r:id="rId13"/>
    <p:sldId id="324" r:id="rId14"/>
    <p:sldId id="318" r:id="rId15"/>
    <p:sldId id="311" r:id="rId16"/>
    <p:sldId id="322" r:id="rId17"/>
    <p:sldId id="323" r:id="rId18"/>
    <p:sldId id="291" r:id="rId19"/>
    <p:sldId id="278" r:id="rId20"/>
    <p:sldId id="279" r:id="rId21"/>
    <p:sldId id="280" r:id="rId22"/>
    <p:sldId id="281" r:id="rId23"/>
    <p:sldId id="282" r:id="rId24"/>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800000"/>
    <a:srgbClr val="660066"/>
    <a:srgbClr val="660033"/>
    <a:srgbClr val="000066"/>
    <a:srgbClr val="336600"/>
    <a:srgbClr val="00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94569" autoAdjust="0"/>
  </p:normalViewPr>
  <p:slideViewPr>
    <p:cSldViewPr>
      <p:cViewPr>
        <p:scale>
          <a:sx n="60" d="100"/>
          <a:sy n="60" d="100"/>
        </p:scale>
        <p:origin x="1338" y="150"/>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C8BB9-9590-44D2-8907-FD3D9F8C4CFD}" type="datetimeFigureOut">
              <a:rPr lang="en-US" smtClean="0"/>
              <a:pPr/>
              <a:t>10/6/2021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E11F6-94A5-48BE-A12E-CC896A6DF110}" type="slidenum">
              <a:rPr lang="en-US" smtClean="0"/>
              <a:pPr/>
              <a:t>‹#›</a:t>
            </a:fld>
            <a:endParaRPr lang="en-US"/>
          </a:p>
        </p:txBody>
      </p:sp>
    </p:spTree>
    <p:extLst>
      <p:ext uri="{BB962C8B-B14F-4D97-AF65-F5344CB8AC3E}">
        <p14:creationId xmlns:p14="http://schemas.microsoft.com/office/powerpoint/2010/main" val="18106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err="1" smtClean="0"/>
              <a:t>এই</a:t>
            </a:r>
            <a:r>
              <a:rPr lang="en-US" baseline="0" dirty="0" smtClean="0"/>
              <a:t> </a:t>
            </a:r>
            <a:r>
              <a:rPr lang="en-US" baseline="0" dirty="0" err="1" smtClean="0"/>
              <a:t>স্লাইড</a:t>
            </a:r>
            <a:r>
              <a:rPr lang="en-US" baseline="0" dirty="0" smtClean="0"/>
              <a:t> </a:t>
            </a:r>
            <a:r>
              <a:rPr lang="en-US" baseline="0" dirty="0" err="1" smtClean="0"/>
              <a:t>প্রদর্শন</a:t>
            </a:r>
            <a:r>
              <a:rPr lang="en-US" baseline="0" dirty="0" smtClean="0"/>
              <a:t> </a:t>
            </a:r>
            <a:r>
              <a:rPr lang="en-US" baseline="0" dirty="0" err="1" smtClean="0"/>
              <a:t>না</a:t>
            </a:r>
            <a:r>
              <a:rPr lang="en-US" baseline="0" dirty="0" smtClean="0"/>
              <a:t> </a:t>
            </a:r>
            <a:r>
              <a:rPr lang="en-US" baseline="0" dirty="0" err="1" smtClean="0"/>
              <a:t>করলেও</a:t>
            </a:r>
            <a:r>
              <a:rPr lang="en-US" baseline="0" dirty="0" smtClean="0"/>
              <a:t> </a:t>
            </a:r>
            <a:r>
              <a:rPr lang="en-US" baseline="0" dirty="0" err="1" smtClean="0"/>
              <a:t>হবে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5FE11F6-94A5-48BE-A12E-CC896A6DF110}" type="slidenum">
              <a:rPr lang="en-US" smtClean="0"/>
              <a:pPr/>
              <a:t>6</a:t>
            </a:fld>
            <a:endParaRPr lang="en-US"/>
          </a:p>
        </p:txBody>
      </p:sp>
    </p:spTree>
    <p:extLst>
      <p:ext uri="{BB962C8B-B14F-4D97-AF65-F5344CB8AC3E}">
        <p14:creationId xmlns:p14="http://schemas.microsoft.com/office/powerpoint/2010/main" val="129278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FE11F6-94A5-48BE-A12E-CC896A6DF110}" type="slidenum">
              <a:rPr lang="en-US" smtClean="0"/>
              <a:pPr/>
              <a:t>11</a:t>
            </a:fld>
            <a:endParaRPr lang="en-US"/>
          </a:p>
        </p:txBody>
      </p:sp>
    </p:spTree>
    <p:extLst>
      <p:ext uri="{BB962C8B-B14F-4D97-AF65-F5344CB8AC3E}">
        <p14:creationId xmlns:p14="http://schemas.microsoft.com/office/powerpoint/2010/main" val="231183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FE11F6-94A5-48BE-A12E-CC896A6DF110}" type="slidenum">
              <a:rPr lang="en-US" smtClean="0"/>
              <a:pPr/>
              <a:t>22</a:t>
            </a:fld>
            <a:endParaRPr lang="en-US"/>
          </a:p>
        </p:txBody>
      </p:sp>
    </p:spTree>
    <p:extLst>
      <p:ext uri="{BB962C8B-B14F-4D97-AF65-F5344CB8AC3E}">
        <p14:creationId xmlns:p14="http://schemas.microsoft.com/office/powerpoint/2010/main" val="1903489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9050" y="1752600"/>
            <a:ext cx="61722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839049" y="3733800"/>
            <a:ext cx="61722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p:transition spd="med">
    <p:fade/>
  </p:transition>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9593" y="421594"/>
            <a:ext cx="2057400" cy="1885508"/>
          </a:xfrm>
        </p:spPr>
        <p:txBody>
          <a:bodyPr>
            <a:normAutofit/>
          </a:bodyPr>
          <a:lstStyle>
            <a:lvl1pPr>
              <a:defRPr sz="2400"/>
            </a:lvl1pPr>
          </a:lstStyle>
          <a:p>
            <a:r>
              <a:rPr lang="en-US" smtClean="0"/>
              <a:t>Click to edit Master title style</a:t>
            </a:r>
            <a:endParaRPr lang="en-US"/>
          </a:p>
        </p:txBody>
      </p:sp>
      <p:grpSp>
        <p:nvGrpSpPr>
          <p:cNvPr id="3" name="Group 83"/>
          <p:cNvGrpSpPr>
            <a:grpSpLocks noChangeAspect="1"/>
          </p:cNvGrpSpPr>
          <p:nvPr/>
        </p:nvGrpSpPr>
        <p:grpSpPr>
          <a:xfrm rot="16200000" flipV="1">
            <a:off x="-5800" y="1322897"/>
            <a:ext cx="5053664" cy="3970667"/>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756716" y="1020193"/>
            <a:ext cx="349758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4" name="Group 97"/>
          <p:cNvGrpSpPr/>
          <p:nvPr/>
        </p:nvGrpSpPr>
        <p:grpSpPr>
          <a:xfrm>
            <a:off x="4790241" y="319177"/>
            <a:ext cx="3050646"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992102" y="529603"/>
            <a:ext cx="2694029"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5" name="Group 111"/>
          <p:cNvGrpSpPr/>
          <p:nvPr/>
        </p:nvGrpSpPr>
        <p:grpSpPr>
          <a:xfrm>
            <a:off x="4790241" y="3245640"/>
            <a:ext cx="3050646"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992102" y="3456066"/>
            <a:ext cx="2694029"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8159593" y="2484993"/>
            <a:ext cx="20574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1"/>
          </p:nvPr>
        </p:nvSpPr>
        <p:spPr/>
        <p:txBody>
          <a:bodyPr/>
          <a:lstStyle/>
          <a:p>
            <a:r>
              <a:rPr lang="en-US" smtClean="0"/>
              <a:t>Md. Kawcher Hossen, Assis't Teacher, Karim Ullah High School</a:t>
            </a:r>
            <a:endParaRPr lang="en-US"/>
          </a:p>
        </p:txBody>
      </p:sp>
      <p:sp>
        <p:nvSpPr>
          <p:cNvPr id="6" name="Date Placeholder 5"/>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0559" y="1330347"/>
            <a:ext cx="3456432"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752952" y="914400"/>
            <a:ext cx="555498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760559" y="3555524"/>
            <a:ext cx="3456432"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958692" y="6019801"/>
            <a:ext cx="685800" cy="228600"/>
          </a:xfrm>
        </p:spPr>
        <p:txBody>
          <a:bodyPr/>
          <a:lstStyle>
            <a:lvl1pPr algn="l">
              <a:defRPr/>
            </a:lvl1p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Md. Kawcher Hossen, Assis't Teacher, Karim Ullah High School</a:t>
            </a:r>
            <a:endParaRPr lang="en-US"/>
          </a:p>
        </p:txBody>
      </p:sp>
      <p:sp>
        <p:nvSpPr>
          <p:cNvPr id="5" name="Date Placeholder 4"/>
          <p:cNvSpPr>
            <a:spLocks noGrp="1"/>
          </p:cNvSpPr>
          <p:nvPr>
            <p:ph type="dt" sz="half" idx="10"/>
          </p:nvPr>
        </p:nvSpPr>
        <p:spPr>
          <a:xfrm>
            <a:off x="7268050" y="6019801"/>
            <a:ext cx="1256634" cy="228600"/>
          </a:xfrm>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1239762651"/>
      </p:ext>
    </p:extLst>
  </p:cSld>
  <p:clrMapOvr>
    <a:masterClrMapping/>
  </p:clrMapOvr>
  <p:transition spd="med">
    <p:fade/>
  </p:transition>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43602" y="1330347"/>
            <a:ext cx="3456432"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35991" y="781399"/>
            <a:ext cx="579005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752952" y="1031195"/>
            <a:ext cx="534924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6743602" y="3555522"/>
            <a:ext cx="3456432"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Md. Kawcher Hossen, Assis't Teacher, Karim Ullah High School</a:t>
            </a:r>
            <a:endParaRPr lang="en-US"/>
          </a:p>
        </p:txBody>
      </p:sp>
      <p:sp>
        <p:nvSpPr>
          <p:cNvPr id="5" name="Date Placeholder 4"/>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2659575804"/>
      </p:ext>
    </p:extLst>
  </p:cSld>
  <p:clrMapOvr>
    <a:masterClrMapping/>
  </p:clrMapOvr>
  <p:transition spd="med">
    <p:fade/>
  </p:transition>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Md. Kawcher Hossen, Assis't Teacher, Karim Ullah High School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2447936214"/>
      </p:ext>
    </p:extLst>
  </p:cSld>
  <p:clrMapOvr>
    <a:masterClrMapping/>
  </p:clrMapOvr>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61842" y="304800"/>
            <a:ext cx="155657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54380" y="304800"/>
            <a:ext cx="7770304"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Md. Kawcher Hossen, Assis't Teacher, Karim Ullah High School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4205803309"/>
      </p:ext>
    </p:extLst>
  </p:cSld>
  <p:clrMapOvr>
    <a:masterClrMapping/>
  </p:clrMapOvr>
  <p:transition/>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Md. Kawcher Hossen, Assis't Teacher, Karim Ullah High School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339630955"/>
      </p:ext>
    </p:extLst>
  </p:cSld>
  <p:clrMapOvr>
    <a:masterClrMapping/>
  </p:clrMapOvr>
  <p:transition spd="med">
    <p:fade/>
  </p:transition>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9052" y="1828800"/>
            <a:ext cx="61722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839049" y="3733800"/>
            <a:ext cx="61722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p:transition spd="med">
    <p:fade/>
  </p:transition>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58691" y="1825625"/>
            <a:ext cx="4459129"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554980" y="1825625"/>
            <a:ext cx="4456273"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Md. Kawcher Hossen, Assis't Teacher, Karim Ullah High School</a:t>
            </a:r>
            <a:endParaRPr lang="en-US"/>
          </a:p>
        </p:txBody>
      </p:sp>
      <p:sp>
        <p:nvSpPr>
          <p:cNvPr id="5" name="Date Placeholder 4"/>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2972755191"/>
      </p:ext>
    </p:extLst>
  </p:cSld>
  <p:clrMapOvr>
    <a:masterClrMapping/>
  </p:clrMapOvr>
  <p:transition spd="med">
    <p:fade/>
  </p:transition>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962863" y="1681163"/>
            <a:ext cx="4460443"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2863" y="2505076"/>
            <a:ext cx="4460443"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54980" y="1681163"/>
            <a:ext cx="4460443"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54980" y="2505076"/>
            <a:ext cx="4460443"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Md. Kawcher Hossen, Assis't Teacher, Karim Ullah High School</a:t>
            </a:r>
            <a:endParaRPr lang="en-US"/>
          </a:p>
        </p:txBody>
      </p:sp>
      <p:sp>
        <p:nvSpPr>
          <p:cNvPr id="7" name="Date Placeholder 6"/>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2318571645"/>
      </p:ext>
    </p:extLst>
  </p:cSld>
  <p:clrMapOvr>
    <a:masterClrMapping/>
  </p:clrMapOvr>
  <p:transition spd="med">
    <p:fade/>
  </p:transition>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Md. Kawcher Hossen, Assis't Teacher, Karim Ullah High School</a:t>
            </a:r>
            <a:endParaRPr lang="en-US"/>
          </a:p>
        </p:txBody>
      </p:sp>
      <p:sp>
        <p:nvSpPr>
          <p:cNvPr id="3" name="Date Placeholder 2"/>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3512816421"/>
      </p:ext>
    </p:extLst>
  </p:cSld>
  <p:clrMapOvr>
    <a:masterClrMapping/>
  </p:clrMapOvr>
  <p:transition spd="med">
    <p:fade/>
  </p:transition>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3" name="Footer Placeholder 2"/>
          <p:cNvSpPr>
            <a:spLocks noGrp="1"/>
          </p:cNvSpPr>
          <p:nvPr>
            <p:ph type="ftr" sz="quarter" idx="11"/>
          </p:nvPr>
        </p:nvSpPr>
        <p:spPr/>
        <p:txBody>
          <a:bodyPr/>
          <a:lstStyle/>
          <a:p>
            <a:r>
              <a:rPr lang="en-US" smtClean="0"/>
              <a:t>Md. Kawcher Hossen, Assis't Teacher, Karim Ullah High School</a:t>
            </a:r>
            <a:endParaRPr lang="en-US"/>
          </a:p>
        </p:txBody>
      </p:sp>
      <p:sp>
        <p:nvSpPr>
          <p:cNvPr id="2" name="Date Placeholder 1"/>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84787487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958691" y="304799"/>
            <a:ext cx="9052562" cy="1216152"/>
          </a:xfrm>
        </p:spPr>
        <p:txBody>
          <a:bodyPr/>
          <a:lstStyle>
            <a:lvl1pPr>
              <a:defRPr/>
            </a:lvl1pPr>
          </a:lstStyle>
          <a:p>
            <a:r>
              <a:rPr lang="en-US" smtClean="0"/>
              <a:t>Click to edit Master title style</a:t>
            </a:r>
            <a:endParaRPr lang="en-US" dirty="0"/>
          </a:p>
        </p:txBody>
      </p:sp>
      <p:grpSp>
        <p:nvGrpSpPr>
          <p:cNvPr id="3" name="Group 8"/>
          <p:cNvGrpSpPr/>
          <p:nvPr/>
        </p:nvGrpSpPr>
        <p:grpSpPr>
          <a:xfrm>
            <a:off x="947180" y="1733550"/>
            <a:ext cx="392445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138525" y="1900210"/>
            <a:ext cx="354198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947181" y="4935990"/>
            <a:ext cx="3932082"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21"/>
          <p:cNvGrpSpPr/>
          <p:nvPr/>
        </p:nvGrpSpPr>
        <p:grpSpPr>
          <a:xfrm>
            <a:off x="6086800" y="1733550"/>
            <a:ext cx="392445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278146" y="1900210"/>
            <a:ext cx="354198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068617" y="4935990"/>
            <a:ext cx="3932082"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1"/>
          </p:nvPr>
        </p:nvSpPr>
        <p:spPr/>
        <p:txBody>
          <a:bodyPr/>
          <a:lstStyle/>
          <a:p>
            <a:r>
              <a:rPr lang="en-US" smtClean="0"/>
              <a:t>Md. Kawcher Hossen, Assis't Teacher, Karim Ullah High School</a:t>
            </a:r>
            <a:endParaRPr lang="en-US"/>
          </a:p>
        </p:txBody>
      </p:sp>
      <p:sp>
        <p:nvSpPr>
          <p:cNvPr id="6" name="Date Placeholder 5"/>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51"/>
          <p:cNvGrpSpPr>
            <a:grpSpLocks noChangeAspect="1"/>
          </p:cNvGrpSpPr>
          <p:nvPr/>
        </p:nvGrpSpPr>
        <p:grpSpPr>
          <a:xfrm rot="5400000">
            <a:off x="784458" y="1832592"/>
            <a:ext cx="3123347" cy="2780757"/>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124252" y="1824285"/>
            <a:ext cx="2443760"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111691" y="4947405"/>
            <a:ext cx="246888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83"/>
          <p:cNvGrpSpPr>
            <a:grpSpLocks noChangeAspect="1"/>
          </p:cNvGrpSpPr>
          <p:nvPr/>
        </p:nvGrpSpPr>
        <p:grpSpPr>
          <a:xfrm rot="5400000">
            <a:off x="3909255" y="1832592"/>
            <a:ext cx="3123347" cy="2780757"/>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248832" y="1824285"/>
            <a:ext cx="2444191"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236487" y="4947405"/>
            <a:ext cx="246888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5" name="Group 96"/>
          <p:cNvGrpSpPr>
            <a:grpSpLocks noChangeAspect="1"/>
          </p:cNvGrpSpPr>
          <p:nvPr/>
        </p:nvGrpSpPr>
        <p:grpSpPr>
          <a:xfrm rot="5400000">
            <a:off x="7060941" y="1832592"/>
            <a:ext cx="3123347" cy="2780757"/>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7400518" y="1824285"/>
            <a:ext cx="2444191"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7388174" y="4947405"/>
            <a:ext cx="246888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1"/>
          </p:nvPr>
        </p:nvSpPr>
        <p:spPr/>
        <p:txBody>
          <a:bodyPr/>
          <a:lstStyle/>
          <a:p>
            <a:r>
              <a:rPr lang="en-US" smtClean="0"/>
              <a:t>Md. Kawcher Hossen, Assis't Teacher, Karim Ullah High School</a:t>
            </a:r>
            <a:endParaRPr lang="en-US"/>
          </a:p>
        </p:txBody>
      </p:sp>
      <p:sp>
        <p:nvSpPr>
          <p:cNvPr id="6" name="Date Placeholder 5"/>
          <p:cNvSpPr>
            <a:spLocks noGrp="1"/>
          </p:cNvSpPr>
          <p:nvPr>
            <p:ph type="dt" sz="half" idx="10"/>
          </p:nvPr>
        </p:nvSpPr>
        <p:spPr/>
        <p:txBody>
          <a:body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8691" y="304800"/>
            <a:ext cx="905256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58693" y="1752600"/>
            <a:ext cx="905256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958692" y="6019801"/>
            <a:ext cx="685800" cy="228600"/>
          </a:xfrm>
          <a:prstGeom prst="rect">
            <a:avLst/>
          </a:prstGeom>
        </p:spPr>
        <p:txBody>
          <a:bodyPr vert="horz" lIns="91440" tIns="45720" rIns="91440" bIns="45720" rtlCol="0" anchor="ctr"/>
          <a:lstStyle>
            <a:lvl1pPr algn="l">
              <a:defRPr sz="11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1781652" y="6019801"/>
            <a:ext cx="5349240" cy="228600"/>
          </a:xfrm>
          <a:prstGeom prst="rect">
            <a:avLst/>
          </a:prstGeom>
        </p:spPr>
        <p:txBody>
          <a:bodyPr vert="horz" lIns="91440" tIns="45720" rIns="91440" bIns="45720" rtlCol="0" anchor="ctr"/>
          <a:lstStyle>
            <a:lvl1pPr algn="l">
              <a:defRPr sz="1100">
                <a:solidFill>
                  <a:schemeClr val="tx1"/>
                </a:solidFill>
              </a:defRPr>
            </a:lvl1pPr>
          </a:lstStyle>
          <a:p>
            <a:r>
              <a:rPr lang="en-US" smtClean="0"/>
              <a:t>Md. Kawcher Hossen, Assis't Teacher, Karim Ullah High School</a:t>
            </a:r>
            <a:endParaRPr lang="en-US"/>
          </a:p>
        </p:txBody>
      </p:sp>
      <p:sp>
        <p:nvSpPr>
          <p:cNvPr id="4" name="Date Placeholder 3"/>
          <p:cNvSpPr>
            <a:spLocks noGrp="1"/>
          </p:cNvSpPr>
          <p:nvPr>
            <p:ph type="dt" sz="half" idx="2"/>
          </p:nvPr>
        </p:nvSpPr>
        <p:spPr>
          <a:xfrm>
            <a:off x="7268050" y="6019801"/>
            <a:ext cx="1256634"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10/6/2021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Lst>
  <p:transition spd="med">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elipan-basmalah-jpg1.gif"/>
          <p:cNvPicPr>
            <a:picLocks noChangeAspect="1"/>
          </p:cNvPicPr>
          <p:nvPr/>
        </p:nvPicPr>
        <p:blipFill>
          <a:blip r:embed="rId2"/>
          <a:stretch>
            <a:fillRect/>
          </a:stretch>
        </p:blipFill>
        <p:spPr>
          <a:xfrm>
            <a:off x="0" y="0"/>
            <a:ext cx="10972800" cy="6858000"/>
          </a:xfrm>
          <a:prstGeom prst="rect">
            <a:avLst/>
          </a:prstGeom>
        </p:spPr>
      </p:pic>
      <p:sp>
        <p:nvSpPr>
          <p:cNvPr id="4" name="Slide Number Placeholder 3"/>
          <p:cNvSpPr>
            <a:spLocks noGrp="1"/>
          </p:cNvSpPr>
          <p:nvPr>
            <p:ph type="sldNum" sz="quarter" idx="12"/>
          </p:nvPr>
        </p:nvSpPr>
        <p:spPr>
          <a:xfrm>
            <a:off x="10533888" y="6492876"/>
            <a:ext cx="438912" cy="365125"/>
          </a:xfrm>
        </p:spPr>
        <p:txBody>
          <a:bodyPr/>
          <a:lstStyle/>
          <a:p>
            <a:fld id="{B6F15528-21DE-4FAA-801E-634DDDAF4B2B}" type="slidenum">
              <a:rPr lang="en-US" smtClean="0"/>
              <a:pPr/>
              <a:t>1</a:t>
            </a:fld>
            <a:endParaRPr lang="en-US"/>
          </a:p>
        </p:txBody>
      </p:sp>
      <p:sp>
        <p:nvSpPr>
          <p:cNvPr id="3" name="Footer Placeholder 2"/>
          <p:cNvSpPr>
            <a:spLocks noGrp="1"/>
          </p:cNvSpPr>
          <p:nvPr>
            <p:ph type="ftr" sz="quarter" idx="11"/>
          </p:nvPr>
        </p:nvSpPr>
        <p:spPr>
          <a:xfrm>
            <a:off x="5303520" y="6492876"/>
            <a:ext cx="5533834"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305050" cy="365125"/>
          </a:xfrm>
          <a:prstGeom prst="rect">
            <a:avLst/>
          </a:prstGeom>
        </p:spPr>
        <p:txBody>
          <a:bodyPr/>
          <a:lstStyle/>
          <a:p>
            <a:fld id="{29F61F86-E4E6-4915-A8CF-94C099DCE098}" type="datetime2">
              <a:rPr lang="en-US" b="1" smtClean="0"/>
              <a:pPr/>
              <a:t>Wednesday, October 6, 2021</a:t>
            </a:fld>
            <a:endParaRPr lang="en-US"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10</a:t>
            </a:fld>
            <a:endParaRPr lang="en-US" dirty="0"/>
          </a:p>
        </p:txBody>
      </p:sp>
      <p:sp>
        <p:nvSpPr>
          <p:cNvPr id="3" name="Footer Placeholder 2"/>
          <p:cNvSpPr>
            <a:spLocks noGrp="1"/>
          </p:cNvSpPr>
          <p:nvPr>
            <p:ph type="ftr" sz="quarter" idx="11"/>
          </p:nvPr>
        </p:nvSpPr>
        <p:spPr>
          <a:xfrm>
            <a:off x="5486400" y="6492876"/>
            <a:ext cx="54864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468563" cy="365125"/>
          </a:xfrm>
          <a:prstGeom prst="rect">
            <a:avLst/>
          </a:prstGeom>
        </p:spPr>
        <p:txBody>
          <a:bodyPr/>
          <a:lstStyle/>
          <a:p>
            <a:fld id="{29F61F86-E4E6-4915-A8CF-94C099DCE098}" type="datetime2">
              <a:rPr lang="en-US" b="1" smtClean="0"/>
              <a:pPr/>
              <a:t>Wednesday, October 6, 2021</a:t>
            </a:fld>
            <a:endParaRPr lang="en-US" b="1" dirty="0"/>
          </a:p>
        </p:txBody>
      </p:sp>
      <p:sp>
        <p:nvSpPr>
          <p:cNvPr id="5" name="Oval 4"/>
          <p:cNvSpPr/>
          <p:nvPr/>
        </p:nvSpPr>
        <p:spPr>
          <a:xfrm>
            <a:off x="1981200" y="0"/>
            <a:ext cx="5486400" cy="1828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err="1" smtClean="0">
                <a:solidFill>
                  <a:srgbClr val="FFFF00"/>
                </a:solidFill>
                <a:latin typeface="NikoshBAN"/>
              </a:rPr>
              <a:t>একক</a:t>
            </a:r>
            <a:r>
              <a:rPr lang="en-US" sz="4800" b="1" dirty="0" smtClean="0">
                <a:solidFill>
                  <a:srgbClr val="FFFF00"/>
                </a:solidFill>
                <a:latin typeface="NikoshBAN"/>
              </a:rPr>
              <a:t> </a:t>
            </a:r>
            <a:r>
              <a:rPr lang="en-US" sz="4800" b="1" dirty="0" err="1" smtClean="0">
                <a:solidFill>
                  <a:srgbClr val="FFFF00"/>
                </a:solidFill>
                <a:latin typeface="NikoshBAN"/>
              </a:rPr>
              <a:t>কাজঃ</a:t>
            </a:r>
            <a:endParaRPr lang="en-US" sz="4800" b="1" dirty="0">
              <a:solidFill>
                <a:srgbClr val="FFFF00"/>
              </a:solidFill>
              <a:latin typeface="NikoshBAN"/>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7488" r="4557" b="39687"/>
          <a:stretch/>
        </p:blipFill>
        <p:spPr>
          <a:xfrm>
            <a:off x="7772400" y="0"/>
            <a:ext cx="3200400" cy="3048000"/>
          </a:xfrm>
          <a:prstGeom prst="ellipse">
            <a:avLst/>
          </a:prstGeom>
          <a:blipFill>
            <a:blip r:embed="rId3"/>
            <a:tile tx="0" ty="0" sx="100000" sy="100000" flip="none" algn="tl"/>
          </a:blipFill>
          <a:ln w="3175">
            <a:noFill/>
            <a:prstDash val="sysDot"/>
          </a:ln>
          <a:effectLst>
            <a:outerShdw blurRad="152400" dist="317500" dir="5400000" sx="90000" sy="-19000" rotWithShape="0">
              <a:prstClr val="black">
                <a:alpha val="15000"/>
              </a:prstClr>
            </a:outerShdw>
          </a:effectLst>
        </p:spPr>
      </p:pic>
      <p:sp>
        <p:nvSpPr>
          <p:cNvPr id="12" name="TextBox 11"/>
          <p:cNvSpPr txBox="1"/>
          <p:nvPr/>
        </p:nvSpPr>
        <p:spPr>
          <a:xfrm>
            <a:off x="0" y="3200400"/>
            <a:ext cx="10972800" cy="1015663"/>
          </a:xfrm>
          <a:prstGeom prst="rect">
            <a:avLst/>
          </a:prstGeom>
          <a:noFill/>
        </p:spPr>
        <p:txBody>
          <a:bodyPr wrap="square" rtlCol="0">
            <a:spAutoFit/>
          </a:bodyPr>
          <a:lstStyle/>
          <a:p>
            <a:pPr>
              <a:buFont typeface="Wingdings" pitchFamily="2" charset="2"/>
              <a:buChar char="Ø"/>
            </a:pPr>
            <a:r>
              <a:rPr lang="en-US" sz="6000" b="1" dirty="0" smtClean="0">
                <a:solidFill>
                  <a:srgbClr val="800000"/>
                </a:solidFill>
                <a:latin typeface="NikoshBAN"/>
              </a:rPr>
              <a:t> </a:t>
            </a:r>
            <a:r>
              <a:rPr lang="en-US" sz="6000" b="1" dirty="0" err="1" smtClean="0">
                <a:solidFill>
                  <a:srgbClr val="800000"/>
                </a:solidFill>
                <a:latin typeface="NikoshBAN"/>
              </a:rPr>
              <a:t>অপবিত্রতা</a:t>
            </a:r>
            <a:r>
              <a:rPr lang="en-US" sz="6000" b="1" dirty="0" smtClean="0">
                <a:solidFill>
                  <a:srgbClr val="800000"/>
                </a:solidFill>
                <a:latin typeface="NikoshBAN"/>
              </a:rPr>
              <a:t> </a:t>
            </a:r>
            <a:r>
              <a:rPr lang="en-US" sz="6000" b="1" dirty="0" err="1" smtClean="0">
                <a:solidFill>
                  <a:srgbClr val="800000"/>
                </a:solidFill>
                <a:latin typeface="NikoshBAN"/>
              </a:rPr>
              <a:t>বলতে</a:t>
            </a:r>
            <a:r>
              <a:rPr lang="en-US" sz="6000" b="1" dirty="0" smtClean="0">
                <a:solidFill>
                  <a:srgbClr val="800000"/>
                </a:solidFill>
                <a:latin typeface="NikoshBAN"/>
              </a:rPr>
              <a:t> </a:t>
            </a:r>
            <a:r>
              <a:rPr lang="en-US" sz="6000" b="1" dirty="0" err="1" smtClean="0">
                <a:solidFill>
                  <a:srgbClr val="800000"/>
                </a:solidFill>
                <a:latin typeface="NikoshBAN"/>
              </a:rPr>
              <a:t>কি</a:t>
            </a:r>
            <a:r>
              <a:rPr lang="en-US" sz="6000" b="1" dirty="0" smtClean="0">
                <a:solidFill>
                  <a:srgbClr val="800000"/>
                </a:solidFill>
                <a:latin typeface="NikoshBAN"/>
              </a:rPr>
              <a:t> </a:t>
            </a:r>
            <a:r>
              <a:rPr lang="en-US" sz="6000" b="1" dirty="0" err="1" smtClean="0">
                <a:solidFill>
                  <a:srgbClr val="800000"/>
                </a:solidFill>
                <a:latin typeface="NikoshBAN"/>
              </a:rPr>
              <a:t>বুঝ</a:t>
            </a:r>
            <a:r>
              <a:rPr lang="en-US" sz="6000" b="1" dirty="0" smtClean="0">
                <a:solidFill>
                  <a:srgbClr val="800000"/>
                </a:solidFill>
                <a:latin typeface="NikoshBAN"/>
              </a:rPr>
              <a:t>?</a:t>
            </a:r>
            <a:endParaRPr lang="en-US" sz="6000" b="1" dirty="0">
              <a:solidFill>
                <a:srgbClr val="800000"/>
              </a:solidFill>
              <a:latin typeface="NikoshBAN"/>
            </a:endParaRPr>
          </a:p>
        </p:txBody>
      </p:sp>
      <p:sp>
        <p:nvSpPr>
          <p:cNvPr id="11" name="TextBox 10"/>
          <p:cNvSpPr txBox="1"/>
          <p:nvPr/>
        </p:nvSpPr>
        <p:spPr>
          <a:xfrm>
            <a:off x="0" y="4461808"/>
            <a:ext cx="10972800" cy="1938992"/>
          </a:xfrm>
          <a:prstGeom prst="rect">
            <a:avLst/>
          </a:prstGeom>
          <a:noFill/>
        </p:spPr>
        <p:txBody>
          <a:bodyPr wrap="square" rtlCol="0">
            <a:spAutoFit/>
          </a:bodyPr>
          <a:lstStyle/>
          <a:p>
            <a:pPr>
              <a:buFont typeface="Wingdings" pitchFamily="2" charset="2"/>
              <a:buChar char="Ø"/>
            </a:pPr>
            <a:r>
              <a:rPr lang="en-US" sz="6000" b="1" dirty="0" smtClean="0">
                <a:solidFill>
                  <a:srgbClr val="003300"/>
                </a:solidFill>
                <a:latin typeface="NikoshBAN"/>
              </a:rPr>
              <a:t> </a:t>
            </a:r>
            <a:r>
              <a:rPr lang="en-US" sz="6000" b="1" dirty="0" err="1" smtClean="0">
                <a:solidFill>
                  <a:srgbClr val="003300"/>
                </a:solidFill>
                <a:latin typeface="NikoshBAN"/>
              </a:rPr>
              <a:t>কয়েকটি</a:t>
            </a:r>
            <a:r>
              <a:rPr lang="en-US" sz="6000" b="1" dirty="0" smtClean="0">
                <a:solidFill>
                  <a:srgbClr val="003300"/>
                </a:solidFill>
                <a:latin typeface="NikoshBAN"/>
              </a:rPr>
              <a:t> </a:t>
            </a:r>
            <a:r>
              <a:rPr lang="en-US" sz="6000" b="1" dirty="0" err="1" smtClean="0">
                <a:solidFill>
                  <a:srgbClr val="003300"/>
                </a:solidFill>
                <a:latin typeface="NikoshBAN"/>
              </a:rPr>
              <a:t>অপবিত্র</a:t>
            </a:r>
            <a:r>
              <a:rPr lang="en-US" sz="6000" b="1" dirty="0" smtClean="0">
                <a:solidFill>
                  <a:srgbClr val="003300"/>
                </a:solidFill>
                <a:latin typeface="NikoshBAN"/>
              </a:rPr>
              <a:t> </a:t>
            </a:r>
            <a:r>
              <a:rPr lang="en-US" sz="6000" b="1" dirty="0" err="1" smtClean="0">
                <a:solidFill>
                  <a:srgbClr val="003300"/>
                </a:solidFill>
                <a:latin typeface="NikoshBAN"/>
              </a:rPr>
              <a:t>বস্তুর</a:t>
            </a:r>
            <a:r>
              <a:rPr lang="en-US" sz="6000" b="1" dirty="0" smtClean="0">
                <a:solidFill>
                  <a:srgbClr val="003300"/>
                </a:solidFill>
                <a:latin typeface="NikoshBAN"/>
              </a:rPr>
              <a:t> </a:t>
            </a:r>
            <a:r>
              <a:rPr lang="en-US" sz="6000" b="1" dirty="0" err="1" smtClean="0">
                <a:solidFill>
                  <a:srgbClr val="003300"/>
                </a:solidFill>
                <a:latin typeface="NikoshBAN"/>
              </a:rPr>
              <a:t>নাম</a:t>
            </a:r>
            <a:r>
              <a:rPr lang="en-US" sz="6000" b="1" dirty="0" smtClean="0">
                <a:solidFill>
                  <a:srgbClr val="003300"/>
                </a:solidFill>
                <a:latin typeface="NikoshBAN"/>
              </a:rPr>
              <a:t> </a:t>
            </a:r>
            <a:r>
              <a:rPr lang="en-US" sz="6000" b="1" dirty="0" err="1" smtClean="0">
                <a:solidFill>
                  <a:srgbClr val="003300"/>
                </a:solidFill>
                <a:latin typeface="NikoshBAN"/>
              </a:rPr>
              <a:t>বল</a:t>
            </a:r>
            <a:r>
              <a:rPr lang="en-US" sz="6000" b="1" dirty="0" smtClean="0">
                <a:solidFill>
                  <a:srgbClr val="003300"/>
                </a:solidFill>
                <a:latin typeface="NikoshBAN"/>
              </a:rPr>
              <a:t>। </a:t>
            </a:r>
            <a:endParaRPr lang="en-US" sz="6000" b="1" dirty="0">
              <a:solidFill>
                <a:srgbClr val="003300"/>
              </a:solidFill>
              <a:latin typeface="NikoshB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ppt_x</p:attrName>
                                        </p:attrNameLst>
                                      </p:cBhvr>
                                      <p:tavLst>
                                        <p:tav tm="0">
                                          <p:val>
                                            <p:strVal val="#ppt_x"/>
                                          </p:val>
                                        </p:tav>
                                        <p:tav tm="100000">
                                          <p:val>
                                            <p:strVal val="#ppt_x"/>
                                          </p:val>
                                        </p:tav>
                                      </p:tavLst>
                                    </p:anim>
                                    <p:anim calcmode="lin" valueType="num">
                                      <p:cBhvr>
                                        <p:cTn id="21"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anim calcmode="lin" valueType="num">
                                      <p:cBhvr>
                                        <p:cTn id="27" dur="2000" fill="hold"/>
                                        <p:tgtEl>
                                          <p:spTgt spid="11"/>
                                        </p:tgtEl>
                                        <p:attrNameLst>
                                          <p:attrName>ppt_x</p:attrName>
                                        </p:attrNameLst>
                                      </p:cBhvr>
                                      <p:tavLst>
                                        <p:tav tm="0">
                                          <p:val>
                                            <p:strVal val="#ppt_x"/>
                                          </p:val>
                                        </p:tav>
                                        <p:tav tm="100000">
                                          <p:val>
                                            <p:strVal val="#ppt_x"/>
                                          </p:val>
                                        </p:tav>
                                      </p:tavLst>
                                    </p:anim>
                                    <p:anim calcmode="lin" valueType="num">
                                      <p:cBhvr>
                                        <p:cTn id="2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11</a:t>
            </a:fld>
            <a:endParaRPr lang="en-US" dirty="0"/>
          </a:p>
        </p:txBody>
      </p:sp>
      <p:sp>
        <p:nvSpPr>
          <p:cNvPr id="3" name="Footer Placeholder 2"/>
          <p:cNvSpPr>
            <a:spLocks noGrp="1"/>
          </p:cNvSpPr>
          <p:nvPr>
            <p:ph type="ftr" sz="quarter" idx="11"/>
          </p:nvPr>
        </p:nvSpPr>
        <p:spPr>
          <a:xfrm>
            <a:off x="5212080" y="6492876"/>
            <a:ext cx="576072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925763" cy="365125"/>
          </a:xfrm>
          <a:prstGeom prst="rect">
            <a:avLst/>
          </a:prstGeom>
        </p:spPr>
        <p:txBody>
          <a:bodyPr/>
          <a:lstStyle/>
          <a:p>
            <a:fld id="{29F61F86-E4E6-4915-A8CF-94C099DCE098}" type="datetime2">
              <a:rPr lang="en-US" b="1" smtClean="0"/>
              <a:pPr/>
              <a:t>Wednesday, October 6, 2021</a:t>
            </a:fld>
            <a:endParaRPr lang="en-US" b="1" dirty="0"/>
          </a:p>
        </p:txBody>
      </p:sp>
      <p:sp>
        <p:nvSpPr>
          <p:cNvPr id="16" name="32-Point Star 15"/>
          <p:cNvSpPr/>
          <p:nvPr/>
        </p:nvSpPr>
        <p:spPr>
          <a:xfrm>
            <a:off x="0" y="1295400"/>
            <a:ext cx="10972800" cy="2286000"/>
          </a:xfrm>
          <a:prstGeom prst="star32">
            <a:avLst>
              <a:gd name="adj" fmla="val 38357"/>
            </a:avLst>
          </a:prstGeom>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4000" b="1" dirty="0" err="1" smtClean="0">
                <a:solidFill>
                  <a:srgbClr val="660033"/>
                </a:solidFill>
                <a:latin typeface="NikoshBAN" panose="02000000000000000000" pitchFamily="2" charset="0"/>
                <a:cs typeface="NikoshBAN" panose="02000000000000000000" pitchFamily="2" charset="0"/>
              </a:rPr>
              <a:t>নাজাসাত</a:t>
            </a:r>
            <a:r>
              <a:rPr lang="en-US" sz="4000" b="1" dirty="0" smtClean="0">
                <a:solidFill>
                  <a:srgbClr val="660033"/>
                </a:solidFill>
                <a:latin typeface="NikoshBAN" panose="02000000000000000000" pitchFamily="2" charset="0"/>
                <a:cs typeface="NikoshBAN" panose="02000000000000000000" pitchFamily="2" charset="0"/>
              </a:rPr>
              <a:t> (</a:t>
            </a:r>
            <a:r>
              <a:rPr lang="en-US" sz="4000" b="1" dirty="0" err="1" smtClean="0">
                <a:solidFill>
                  <a:srgbClr val="660033"/>
                </a:solidFill>
                <a:latin typeface="NikoshBAN" panose="02000000000000000000" pitchFamily="2" charset="0"/>
                <a:cs typeface="NikoshBAN" panose="02000000000000000000" pitchFamily="2" charset="0"/>
              </a:rPr>
              <a:t>অপবিত্রতা</a:t>
            </a:r>
            <a:r>
              <a:rPr lang="en-US" sz="4000" b="1" dirty="0" smtClean="0">
                <a:solidFill>
                  <a:srgbClr val="660033"/>
                </a:solidFill>
                <a:latin typeface="NikoshBAN" panose="02000000000000000000" pitchFamily="2" charset="0"/>
                <a:cs typeface="NikoshBAN" panose="02000000000000000000" pitchFamily="2" charset="0"/>
              </a:rPr>
              <a:t>)-</a:t>
            </a:r>
            <a:r>
              <a:rPr lang="en-US" sz="4000" b="1" dirty="0" err="1" smtClean="0">
                <a:solidFill>
                  <a:srgbClr val="660033"/>
                </a:solidFill>
                <a:latin typeface="NikoshBAN" panose="02000000000000000000" pitchFamily="2" charset="0"/>
                <a:cs typeface="NikoshBAN" panose="02000000000000000000" pitchFamily="2" charset="0"/>
              </a:rPr>
              <a:t>দুই</a:t>
            </a:r>
            <a:r>
              <a:rPr lang="en-US" sz="4000" b="1" dirty="0" smtClean="0">
                <a:solidFill>
                  <a:srgbClr val="660033"/>
                </a:solidFill>
                <a:latin typeface="NikoshBAN" panose="02000000000000000000" pitchFamily="2" charset="0"/>
                <a:cs typeface="NikoshBAN" panose="02000000000000000000" pitchFamily="2" charset="0"/>
              </a:rPr>
              <a:t> </a:t>
            </a:r>
            <a:r>
              <a:rPr lang="en-US" sz="4000" b="1" dirty="0" err="1" smtClean="0">
                <a:solidFill>
                  <a:srgbClr val="660033"/>
                </a:solidFill>
                <a:latin typeface="NikoshBAN" panose="02000000000000000000" pitchFamily="2" charset="0"/>
                <a:cs typeface="NikoshBAN" panose="02000000000000000000" pitchFamily="2" charset="0"/>
              </a:rPr>
              <a:t>প্রকার</a:t>
            </a:r>
            <a:endParaRPr lang="en-US" sz="4000" b="1" dirty="0" smtClean="0">
              <a:solidFill>
                <a:srgbClr val="660033"/>
              </a:solidFill>
              <a:latin typeface="NikoshBAN" panose="02000000000000000000" pitchFamily="2" charset="0"/>
              <a:cs typeface="NikoshBAN" panose="02000000000000000000" pitchFamily="2" charset="0"/>
            </a:endParaRPr>
          </a:p>
        </p:txBody>
      </p:sp>
      <p:sp>
        <p:nvSpPr>
          <p:cNvPr id="19" name="Cloud Callout 18"/>
          <p:cNvSpPr/>
          <p:nvPr/>
        </p:nvSpPr>
        <p:spPr>
          <a:xfrm>
            <a:off x="0" y="4038600"/>
            <a:ext cx="5257800" cy="2133600"/>
          </a:xfrm>
          <a:prstGeom prst="cloudCallout">
            <a:avLst>
              <a:gd name="adj1" fmla="val 26646"/>
              <a:gd name="adj2" fmla="val -73308"/>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3600" dirty="0" err="1" smtClean="0">
                <a:solidFill>
                  <a:srgbClr val="333300"/>
                </a:solidFill>
                <a:latin typeface="NikoshBAN"/>
              </a:rPr>
              <a:t>নাজাসাতে</a:t>
            </a:r>
            <a:r>
              <a:rPr lang="en-US" sz="3600" dirty="0" smtClean="0">
                <a:solidFill>
                  <a:srgbClr val="333300"/>
                </a:solidFill>
                <a:latin typeface="NikoshBAN"/>
              </a:rPr>
              <a:t> </a:t>
            </a:r>
            <a:r>
              <a:rPr lang="en-US" sz="3600" dirty="0" err="1" smtClean="0">
                <a:solidFill>
                  <a:srgbClr val="333300"/>
                </a:solidFill>
                <a:latin typeface="NikoshBAN"/>
              </a:rPr>
              <a:t>হাকিকি</a:t>
            </a:r>
            <a:r>
              <a:rPr lang="en-US" sz="3600" dirty="0" smtClean="0">
                <a:solidFill>
                  <a:srgbClr val="333300"/>
                </a:solidFill>
                <a:latin typeface="NikoshBAN"/>
              </a:rPr>
              <a:t> </a:t>
            </a:r>
            <a:r>
              <a:rPr lang="en-US" sz="3600" dirty="0" err="1" smtClean="0">
                <a:solidFill>
                  <a:srgbClr val="333300"/>
                </a:solidFill>
                <a:latin typeface="NikoshBAN"/>
              </a:rPr>
              <a:t>বা</a:t>
            </a:r>
            <a:r>
              <a:rPr lang="en-US" sz="3600" dirty="0" smtClean="0">
                <a:solidFill>
                  <a:srgbClr val="333300"/>
                </a:solidFill>
                <a:latin typeface="NikoshBAN"/>
              </a:rPr>
              <a:t> </a:t>
            </a:r>
            <a:r>
              <a:rPr lang="en-US" sz="3600" dirty="0" err="1" smtClean="0">
                <a:solidFill>
                  <a:srgbClr val="333300"/>
                </a:solidFill>
                <a:latin typeface="NikoshBAN"/>
              </a:rPr>
              <a:t>প্রকৃত</a:t>
            </a:r>
            <a:r>
              <a:rPr lang="en-US" sz="3600" dirty="0" smtClean="0">
                <a:solidFill>
                  <a:srgbClr val="333300"/>
                </a:solidFill>
                <a:latin typeface="NikoshBAN"/>
              </a:rPr>
              <a:t> </a:t>
            </a:r>
            <a:r>
              <a:rPr lang="en-US" sz="3600" dirty="0" err="1" smtClean="0">
                <a:solidFill>
                  <a:srgbClr val="333300"/>
                </a:solidFill>
                <a:latin typeface="NikoshBAN"/>
              </a:rPr>
              <a:t>অপবিত্রতা</a:t>
            </a:r>
            <a:r>
              <a:rPr lang="en-US" sz="3600" dirty="0" smtClean="0">
                <a:solidFill>
                  <a:srgbClr val="333300"/>
                </a:solidFill>
                <a:latin typeface="NikoshBAN"/>
              </a:rPr>
              <a:t> </a:t>
            </a:r>
            <a:endParaRPr lang="en-US" sz="3600" dirty="0">
              <a:solidFill>
                <a:srgbClr val="333300"/>
              </a:solidFill>
              <a:latin typeface="NikoshBAN"/>
            </a:endParaRPr>
          </a:p>
        </p:txBody>
      </p:sp>
      <p:sp>
        <p:nvSpPr>
          <p:cNvPr id="20" name="Cloud Callout 19"/>
          <p:cNvSpPr/>
          <p:nvPr/>
        </p:nvSpPr>
        <p:spPr>
          <a:xfrm>
            <a:off x="5638800" y="4038600"/>
            <a:ext cx="5334000" cy="2362200"/>
          </a:xfrm>
          <a:prstGeom prst="cloudCallout">
            <a:avLst>
              <a:gd name="adj1" fmla="val -41225"/>
              <a:gd name="adj2" fmla="val -6666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3600" dirty="0" err="1" smtClean="0">
                <a:solidFill>
                  <a:srgbClr val="333300"/>
                </a:solidFill>
                <a:latin typeface="NikoshBAN"/>
              </a:rPr>
              <a:t>নাজাসাতে</a:t>
            </a:r>
            <a:r>
              <a:rPr lang="en-US" sz="3600" dirty="0" smtClean="0">
                <a:solidFill>
                  <a:srgbClr val="333300"/>
                </a:solidFill>
                <a:latin typeface="NikoshBAN"/>
              </a:rPr>
              <a:t> </a:t>
            </a:r>
            <a:r>
              <a:rPr lang="en-US" sz="3600" dirty="0" err="1" smtClean="0">
                <a:solidFill>
                  <a:srgbClr val="333300"/>
                </a:solidFill>
                <a:latin typeface="NikoshBAN"/>
              </a:rPr>
              <a:t>হুকমি</a:t>
            </a:r>
            <a:r>
              <a:rPr lang="en-US" sz="3600" dirty="0" smtClean="0">
                <a:solidFill>
                  <a:srgbClr val="333300"/>
                </a:solidFill>
                <a:latin typeface="NikoshBAN"/>
              </a:rPr>
              <a:t> </a:t>
            </a:r>
            <a:r>
              <a:rPr lang="en-US" sz="3600" dirty="0" err="1" smtClean="0">
                <a:solidFill>
                  <a:srgbClr val="333300"/>
                </a:solidFill>
                <a:latin typeface="NikoshBAN"/>
              </a:rPr>
              <a:t>বা</a:t>
            </a:r>
            <a:r>
              <a:rPr lang="en-US" sz="3600" dirty="0" smtClean="0">
                <a:solidFill>
                  <a:srgbClr val="333300"/>
                </a:solidFill>
                <a:latin typeface="NikoshBAN"/>
              </a:rPr>
              <a:t> </a:t>
            </a:r>
            <a:r>
              <a:rPr lang="en-US" sz="3600" dirty="0" err="1" smtClean="0">
                <a:solidFill>
                  <a:srgbClr val="333300"/>
                </a:solidFill>
                <a:latin typeface="NikoshBAN"/>
              </a:rPr>
              <a:t>অপ্রকৃত</a:t>
            </a:r>
            <a:r>
              <a:rPr lang="en-US" sz="3600" dirty="0" smtClean="0">
                <a:solidFill>
                  <a:srgbClr val="333300"/>
                </a:solidFill>
                <a:latin typeface="NikoshBAN"/>
              </a:rPr>
              <a:t> </a:t>
            </a:r>
            <a:r>
              <a:rPr lang="en-US" sz="3600" dirty="0" err="1" smtClean="0">
                <a:solidFill>
                  <a:srgbClr val="333300"/>
                </a:solidFill>
                <a:latin typeface="NikoshBAN"/>
              </a:rPr>
              <a:t>অপবিত্রতা</a:t>
            </a:r>
            <a:r>
              <a:rPr lang="en-US" sz="3600" dirty="0" smtClean="0">
                <a:solidFill>
                  <a:srgbClr val="333300"/>
                </a:solidFill>
                <a:latin typeface="NikoshBAN"/>
              </a:rPr>
              <a:t> </a:t>
            </a:r>
            <a:r>
              <a:rPr lang="en-US" sz="3600" dirty="0" smtClean="0">
                <a:solidFill>
                  <a:srgbClr val="002060"/>
                </a:solidFill>
                <a:latin typeface="NikoshBAN"/>
              </a:rPr>
              <a:t>    </a:t>
            </a:r>
            <a:endParaRPr lang="en-US" sz="3600" dirty="0">
              <a:solidFill>
                <a:srgbClr val="002060"/>
              </a:solidFill>
              <a:latin typeface="NikoshBAN"/>
            </a:endParaRPr>
          </a:p>
        </p:txBody>
      </p:sp>
      <p:sp>
        <p:nvSpPr>
          <p:cNvPr id="10" name="Round Diagonal Corner Rectangle 9"/>
          <p:cNvSpPr/>
          <p:nvPr/>
        </p:nvSpPr>
        <p:spPr>
          <a:xfrm>
            <a:off x="1066800" y="0"/>
            <a:ext cx="8763000" cy="1143000"/>
          </a:xfrm>
          <a:prstGeom prst="round2DiagRect">
            <a:avLst>
              <a:gd name="adj1" fmla="val 5000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dirty="0" err="1" smtClean="0">
                <a:solidFill>
                  <a:srgbClr val="FFFF00"/>
                </a:solidFill>
                <a:effectLst>
                  <a:outerShdw blurRad="38100" dist="38100" dir="2700000" algn="tl">
                    <a:srgbClr val="000000">
                      <a:alpha val="43137"/>
                    </a:srgbClr>
                  </a:outerShdw>
                </a:effectLst>
                <a:latin typeface="NikoshBAN"/>
              </a:rPr>
              <a:t>নাজাসাতের</a:t>
            </a:r>
            <a:r>
              <a:rPr lang="en-US" sz="6000" dirty="0" smtClean="0">
                <a:solidFill>
                  <a:srgbClr val="FFFF00"/>
                </a:solidFill>
                <a:effectLst>
                  <a:outerShdw blurRad="38100" dist="38100" dir="2700000" algn="tl">
                    <a:srgbClr val="000000">
                      <a:alpha val="43137"/>
                    </a:srgbClr>
                  </a:outerShdw>
                </a:effectLst>
                <a:latin typeface="NikoshBAN"/>
              </a:rPr>
              <a:t> </a:t>
            </a:r>
            <a:r>
              <a:rPr lang="en-US" sz="6000" dirty="0" err="1" smtClean="0">
                <a:solidFill>
                  <a:srgbClr val="FFFF00"/>
                </a:solidFill>
                <a:effectLst>
                  <a:outerShdw blurRad="38100" dist="38100" dir="2700000" algn="tl">
                    <a:srgbClr val="000000">
                      <a:alpha val="43137"/>
                    </a:srgbClr>
                  </a:outerShdw>
                </a:effectLst>
                <a:latin typeface="NikoshBAN"/>
              </a:rPr>
              <a:t>প্রকারভেদ</a:t>
            </a:r>
            <a:endParaRPr lang="en-US" sz="6000" dirty="0">
              <a:solidFill>
                <a:srgbClr val="FFFF00"/>
              </a:solidFill>
              <a:effectLst>
                <a:outerShdw blurRad="38100" dist="38100" dir="2700000" algn="tl">
                  <a:srgbClr val="000000">
                    <a:alpha val="43137"/>
                  </a:srgbClr>
                </a:outerShdw>
              </a:effectLst>
              <a:latin typeface="NikoshB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 calcmode="lin" valueType="num">
                                      <p:cBhvr>
                                        <p:cTn id="9" dur="2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70" decel="100000"/>
                                        <p:tgtEl>
                                          <p:spTgt spid="16"/>
                                        </p:tgtEl>
                                      </p:cBhvr>
                                    </p:animEffect>
                                    <p:animScale>
                                      <p:cBhvr>
                                        <p:cTn id="17" dur="770" decel="100000"/>
                                        <p:tgtEl>
                                          <p:spTgt spid="16"/>
                                        </p:tgtEl>
                                      </p:cBhvr>
                                      <p:from x="10000" y="10000"/>
                                      <p:to x="200000" y="450000"/>
                                    </p:animScale>
                                    <p:animScale>
                                      <p:cBhvr>
                                        <p:cTn id="18" dur="1230" accel="100000" fill="hold">
                                          <p:stCondLst>
                                            <p:cond delay="770"/>
                                          </p:stCondLst>
                                        </p:cTn>
                                        <p:tgtEl>
                                          <p:spTgt spid="16"/>
                                        </p:tgtEl>
                                      </p:cBhvr>
                                      <p:from x="200000" y="450000"/>
                                      <p:to x="100000" y="100000"/>
                                    </p:animScale>
                                    <p:set>
                                      <p:cBhvr>
                                        <p:cTn id="19" dur="770" fill="hold"/>
                                        <p:tgtEl>
                                          <p:spTgt spid="16"/>
                                        </p:tgtEl>
                                        <p:attrNameLst>
                                          <p:attrName>ppt_x</p:attrName>
                                        </p:attrNameLst>
                                      </p:cBhvr>
                                      <p:to>
                                        <p:strVal val="(0.5)"/>
                                      </p:to>
                                    </p:set>
                                    <p:anim from="(0.5)" to="(#ppt_x)" calcmode="lin" valueType="num">
                                      <p:cBhvr>
                                        <p:cTn id="20" dur="1230" accel="100000" fill="hold">
                                          <p:stCondLst>
                                            <p:cond delay="770"/>
                                          </p:stCondLst>
                                        </p:cTn>
                                        <p:tgtEl>
                                          <p:spTgt spid="16"/>
                                        </p:tgtEl>
                                        <p:attrNameLst>
                                          <p:attrName>ppt_x</p:attrName>
                                        </p:attrNameLst>
                                      </p:cBhvr>
                                    </p:anim>
                                    <p:set>
                                      <p:cBhvr>
                                        <p:cTn id="21" dur="770" fill="hold"/>
                                        <p:tgtEl>
                                          <p:spTgt spid="16"/>
                                        </p:tgtEl>
                                        <p:attrNameLst>
                                          <p:attrName>ppt_y</p:attrName>
                                        </p:attrNameLst>
                                      </p:cBhvr>
                                      <p:to>
                                        <p:strVal val="(#ppt_y+0.4)"/>
                                      </p:to>
                                    </p:set>
                                    <p:anim from="(#ppt_y+0.4)" to="(#ppt_y)" calcmode="lin" valueType="num">
                                      <p:cBhvr>
                                        <p:cTn id="22" dur="1230" accel="100000" fill="hold">
                                          <p:stCondLst>
                                            <p:cond delay="770"/>
                                          </p:stCondLst>
                                        </p:cTn>
                                        <p:tgtEl>
                                          <p:spTgt spid="16"/>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2000" fill="hold"/>
                                        <p:tgtEl>
                                          <p:spTgt spid="19"/>
                                        </p:tgtEl>
                                        <p:attrNameLst>
                                          <p:attrName>ppt_w</p:attrName>
                                        </p:attrNameLst>
                                      </p:cBhvr>
                                      <p:tavLst>
                                        <p:tav tm="0">
                                          <p:val>
                                            <p:fltVal val="0"/>
                                          </p:val>
                                        </p:tav>
                                        <p:tav tm="100000">
                                          <p:val>
                                            <p:strVal val="#ppt_w"/>
                                          </p:val>
                                        </p:tav>
                                      </p:tavLst>
                                    </p:anim>
                                    <p:anim calcmode="lin" valueType="num">
                                      <p:cBhvr>
                                        <p:cTn id="28" dur="2000" fill="hold"/>
                                        <p:tgtEl>
                                          <p:spTgt spid="19"/>
                                        </p:tgtEl>
                                        <p:attrNameLst>
                                          <p:attrName>ppt_h</p:attrName>
                                        </p:attrNameLst>
                                      </p:cBhvr>
                                      <p:tavLst>
                                        <p:tav tm="0">
                                          <p:val>
                                            <p:fltVal val="0"/>
                                          </p:val>
                                        </p:tav>
                                        <p:tav tm="100000">
                                          <p:val>
                                            <p:strVal val="#ppt_h"/>
                                          </p:val>
                                        </p:tav>
                                      </p:tavLst>
                                    </p:anim>
                                    <p:animEffect transition="in" filter="fade">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2000" fill="hold"/>
                                        <p:tgtEl>
                                          <p:spTgt spid="20"/>
                                        </p:tgtEl>
                                        <p:attrNameLst>
                                          <p:attrName>ppt_w</p:attrName>
                                        </p:attrNameLst>
                                      </p:cBhvr>
                                      <p:tavLst>
                                        <p:tav tm="0">
                                          <p:val>
                                            <p:fltVal val="0"/>
                                          </p:val>
                                        </p:tav>
                                        <p:tav tm="100000">
                                          <p:val>
                                            <p:strVal val="#ppt_w"/>
                                          </p:val>
                                        </p:tav>
                                      </p:tavLst>
                                    </p:anim>
                                    <p:anim calcmode="lin" valueType="num">
                                      <p:cBhvr>
                                        <p:cTn id="35" dur="2000" fill="hold"/>
                                        <p:tgtEl>
                                          <p:spTgt spid="20"/>
                                        </p:tgtEl>
                                        <p:attrNameLst>
                                          <p:attrName>ppt_h</p:attrName>
                                        </p:attrNameLst>
                                      </p:cBhvr>
                                      <p:tavLst>
                                        <p:tav tm="0">
                                          <p:val>
                                            <p:fltVal val="0"/>
                                          </p:val>
                                        </p:tav>
                                        <p:tav tm="100000">
                                          <p:val>
                                            <p:strVal val="#ppt_h"/>
                                          </p:val>
                                        </p:tav>
                                      </p:tavLst>
                                    </p:anim>
                                    <p:animEffect transition="in" filter="fade">
                                      <p:cBhvr>
                                        <p:cTn id="3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394960" y="6492876"/>
            <a:ext cx="557784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553200"/>
            <a:ext cx="2057400" cy="304800"/>
          </a:xfrm>
          <a:prstGeom prst="rect">
            <a:avLst/>
          </a:prstGeom>
        </p:spPr>
        <p:txBody>
          <a:bodyPr/>
          <a:lstStyle/>
          <a:p>
            <a:fld id="{29F61F86-E4E6-4915-A8CF-94C099DCE098}" type="datetime2">
              <a:rPr lang="en-US" b="1" smtClean="0"/>
              <a:pPr/>
              <a:t>Wednesday, October 6, 2021</a:t>
            </a:fld>
            <a:endParaRPr lang="en-US" b="1" dirty="0"/>
          </a:p>
        </p:txBody>
      </p:sp>
      <p:sp>
        <p:nvSpPr>
          <p:cNvPr id="14" name="Content Placeholder 2"/>
          <p:cNvSpPr>
            <a:spLocks noGrp="1"/>
          </p:cNvSpPr>
          <p:nvPr/>
        </p:nvSpPr>
        <p:spPr>
          <a:xfrm>
            <a:off x="0" y="4241955"/>
            <a:ext cx="10983190" cy="2222345"/>
          </a:xfrm>
          <a:prstGeom prst="rect">
            <a:avLst/>
          </a:prstGeom>
          <a:noFill/>
          <a:ln w="28575">
            <a:noFill/>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buSzPct val="80000"/>
              <a:buNone/>
            </a:pPr>
            <a:r>
              <a:rPr lang="bn-BD" sz="3600" dirty="0">
                <a:solidFill>
                  <a:srgbClr val="800000"/>
                </a:solidFill>
                <a:latin typeface="NikoshBAN" pitchFamily="2" charset="0"/>
                <a:cs typeface="NikoshBAN" pitchFamily="2" charset="0"/>
              </a:rPr>
              <a:t>ঐ সকল অপবিত্র বস্তু যা থেকে মানুষ নিজে দূরে থাকতে </a:t>
            </a:r>
            <a:r>
              <a:rPr lang="bn-BD" sz="3600" dirty="0" smtClean="0">
                <a:solidFill>
                  <a:srgbClr val="800000"/>
                </a:solidFill>
                <a:latin typeface="NikoshBAN" pitchFamily="2" charset="0"/>
                <a:cs typeface="NikoshBAN" pitchFamily="2" charset="0"/>
              </a:rPr>
              <a:t>চায়</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এবং</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নিজের</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শরীর</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পোশাক-পরিচ্ছদ</a:t>
            </a:r>
            <a:r>
              <a:rPr lang="en-US" sz="3600" dirty="0" smtClean="0">
                <a:solidFill>
                  <a:srgbClr val="800000"/>
                </a:solidFill>
                <a:latin typeface="NikoshBAN" pitchFamily="2" charset="0"/>
                <a:cs typeface="NikoshBAN" pitchFamily="2" charset="0"/>
              </a:rPr>
              <a:t> ও </a:t>
            </a:r>
            <a:r>
              <a:rPr lang="en-US" sz="3600" dirty="0" err="1" smtClean="0">
                <a:solidFill>
                  <a:srgbClr val="800000"/>
                </a:solidFill>
                <a:latin typeface="NikoshBAN" pitchFamily="2" charset="0"/>
                <a:cs typeface="NikoshBAN" pitchFamily="2" charset="0"/>
              </a:rPr>
              <a:t>অন্যান্য</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ব্যবহারের</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জিনিসপ্রত</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বাঁচিয়ে</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রাখতে</a:t>
            </a:r>
            <a:r>
              <a:rPr lang="en-US" sz="3600" dirty="0" smtClean="0">
                <a:solidFill>
                  <a:srgbClr val="800000"/>
                </a:solidFill>
                <a:latin typeface="NikoshBAN" pitchFamily="2" charset="0"/>
                <a:cs typeface="NikoshBAN" pitchFamily="2" charset="0"/>
              </a:rPr>
              <a:t> </a:t>
            </a:r>
            <a:r>
              <a:rPr lang="en-US" sz="3600" dirty="0" err="1" smtClean="0">
                <a:solidFill>
                  <a:srgbClr val="800000"/>
                </a:solidFill>
                <a:latin typeface="NikoshBAN" pitchFamily="2" charset="0"/>
                <a:cs typeface="NikoshBAN" pitchFamily="2" charset="0"/>
              </a:rPr>
              <a:t>চায়</a:t>
            </a:r>
            <a:r>
              <a:rPr lang="en-US" sz="3600" dirty="0" smtClean="0">
                <a:solidFill>
                  <a:srgbClr val="800000"/>
                </a:solidFill>
                <a:latin typeface="NikoshBAN" pitchFamily="2" charset="0"/>
                <a:cs typeface="NikoshBAN" pitchFamily="2" charset="0"/>
              </a:rPr>
              <a:t>।</a:t>
            </a:r>
            <a:r>
              <a:rPr lang="bn-BD" sz="3600" dirty="0" smtClean="0">
                <a:solidFill>
                  <a:srgbClr val="800000"/>
                </a:solidFill>
                <a:latin typeface="NikoshBAN" pitchFamily="2" charset="0"/>
                <a:cs typeface="NikoshBAN" pitchFamily="2" charset="0"/>
              </a:rPr>
              <a:t> </a:t>
            </a:r>
            <a:r>
              <a:rPr lang="bn-BD" sz="3600" dirty="0">
                <a:solidFill>
                  <a:srgbClr val="800000"/>
                </a:solidFill>
                <a:latin typeface="NikoshBAN" pitchFamily="2" charset="0"/>
                <a:cs typeface="NikoshBAN" pitchFamily="2" charset="0"/>
              </a:rPr>
              <a:t>যেমন </a:t>
            </a:r>
            <a:r>
              <a:rPr lang="bn-BD" sz="3600" dirty="0" smtClean="0">
                <a:solidFill>
                  <a:srgbClr val="800000"/>
                </a:solidFill>
                <a:latin typeface="NikoshBAN" pitchFamily="2" charset="0"/>
                <a:cs typeface="NikoshBAN" pitchFamily="2" charset="0"/>
              </a:rPr>
              <a:t>-</a:t>
            </a:r>
            <a:r>
              <a:rPr lang="en-US" sz="3600" dirty="0" err="1" smtClean="0">
                <a:solidFill>
                  <a:srgbClr val="800000"/>
                </a:solidFill>
                <a:latin typeface="NikoshBAN" pitchFamily="2" charset="0"/>
                <a:cs typeface="NikoshBAN" pitchFamily="2" charset="0"/>
              </a:rPr>
              <a:t>প্রস্রাব</a:t>
            </a:r>
            <a:r>
              <a:rPr lang="bn-BD" sz="3600" dirty="0" smtClean="0">
                <a:solidFill>
                  <a:srgbClr val="800000"/>
                </a:solidFill>
                <a:latin typeface="NikoshBAN" pitchFamily="2" charset="0"/>
                <a:cs typeface="NikoshBAN" pitchFamily="2" charset="0"/>
              </a:rPr>
              <a:t> </a:t>
            </a:r>
            <a:r>
              <a:rPr lang="bn-BD" sz="3600" dirty="0">
                <a:solidFill>
                  <a:srgbClr val="800000"/>
                </a:solidFill>
                <a:latin typeface="NikoshBAN" pitchFamily="2" charset="0"/>
                <a:cs typeface="NikoshBAN" pitchFamily="2" charset="0"/>
              </a:rPr>
              <a:t>, পায়খানা , রক্ত , মদ , বমি ইত্যাদি । </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990" r="4154" b="6994"/>
          <a:stretch/>
        </p:blipFill>
        <p:spPr>
          <a:xfrm>
            <a:off x="6781801" y="1218497"/>
            <a:ext cx="2036774" cy="2284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1218498"/>
            <a:ext cx="2102016" cy="2284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C:\Users\ASUS\Desktop\pro-5\uri-3.jpg"/>
          <p:cNvPicPr>
            <a:picLocks noGrp="1" noChangeAspect="1" noChangeArrowheads="1"/>
          </p:cNvPicPr>
          <p:nvPr/>
        </p:nvPicPr>
        <p:blipFill>
          <a:blip r:embed="rId4"/>
          <a:srcRect/>
          <a:stretch>
            <a:fillRect/>
          </a:stretch>
        </p:blipFill>
        <p:spPr bwMode="auto">
          <a:xfrm>
            <a:off x="-10390" y="1218498"/>
            <a:ext cx="2019252" cy="2272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C:\Users\ASUS\Desktop\pro-5\stone-1.jpg"/>
          <p:cNvPicPr>
            <a:picLocks noChangeAspect="1" noChangeArrowheads="1"/>
          </p:cNvPicPr>
          <p:nvPr/>
        </p:nvPicPr>
        <p:blipFill>
          <a:blip r:embed="rId5"/>
          <a:srcRect/>
          <a:stretch>
            <a:fillRect/>
          </a:stretch>
        </p:blipFill>
        <p:spPr bwMode="auto">
          <a:xfrm>
            <a:off x="2133600" y="1207135"/>
            <a:ext cx="2190433" cy="2295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Content Placeholder 3" descr="C:\Users\ASUS\Desktop\pro-5\vomit-1.jpg"/>
          <p:cNvPicPr>
            <a:picLocks noGrp="1" noChangeAspect="1" noChangeArrowheads="1"/>
          </p:cNvPicPr>
          <p:nvPr/>
        </p:nvPicPr>
        <p:blipFill>
          <a:blip r:embed="rId6"/>
          <a:srcRect/>
          <a:stretch>
            <a:fillRect/>
          </a:stretch>
        </p:blipFill>
        <p:spPr bwMode="auto">
          <a:xfrm>
            <a:off x="8972380" y="1195773"/>
            <a:ext cx="2000420" cy="2306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304800" y="3605041"/>
            <a:ext cx="1596162" cy="646331"/>
          </a:xfrm>
          <a:prstGeom prst="rect">
            <a:avLst/>
          </a:prstGeom>
          <a:noFill/>
        </p:spPr>
        <p:txBody>
          <a:bodyPr wrap="square" rtlCol="0">
            <a:spAutoFit/>
          </a:bodyPr>
          <a:lstStyle/>
          <a:p>
            <a:r>
              <a:rPr lang="en-US" sz="3600" b="1" dirty="0" err="1" smtClean="0">
                <a:solidFill>
                  <a:srgbClr val="336600"/>
                </a:solidFill>
                <a:latin typeface="NikoshBAN" panose="02000000000000000000" pitchFamily="2" charset="0"/>
                <a:cs typeface="NikoshBAN" panose="02000000000000000000" pitchFamily="2" charset="0"/>
              </a:rPr>
              <a:t>প্রস্রাব</a:t>
            </a:r>
            <a:endParaRPr lang="en-US" sz="3600" b="1" dirty="0">
              <a:solidFill>
                <a:srgbClr val="336600"/>
              </a:solidFill>
              <a:latin typeface="NikoshBAN" panose="02000000000000000000" pitchFamily="2" charset="0"/>
              <a:cs typeface="NikoshBAN" panose="02000000000000000000" pitchFamily="2" charset="0"/>
            </a:endParaRPr>
          </a:p>
        </p:txBody>
      </p:sp>
      <p:sp>
        <p:nvSpPr>
          <p:cNvPr id="25" name="TextBox 24"/>
          <p:cNvSpPr txBox="1"/>
          <p:nvPr/>
        </p:nvSpPr>
        <p:spPr>
          <a:xfrm>
            <a:off x="2127857" y="3542846"/>
            <a:ext cx="2196176" cy="646331"/>
          </a:xfrm>
          <a:prstGeom prst="rect">
            <a:avLst/>
          </a:prstGeom>
          <a:noFill/>
        </p:spPr>
        <p:txBody>
          <a:bodyPr wrap="square" rtlCol="0">
            <a:spAutoFit/>
          </a:bodyPr>
          <a:lstStyle/>
          <a:p>
            <a:r>
              <a:rPr lang="en-US" sz="3600" b="1" dirty="0" err="1" smtClean="0">
                <a:solidFill>
                  <a:srgbClr val="336600"/>
                </a:solidFill>
                <a:latin typeface="NikoshBAN" panose="02000000000000000000" pitchFamily="2" charset="0"/>
                <a:cs typeface="NikoshBAN" panose="02000000000000000000" pitchFamily="2" charset="0"/>
              </a:rPr>
              <a:t>পায়খানা</a:t>
            </a:r>
            <a:endParaRPr lang="en-US" sz="3600" b="1" dirty="0">
              <a:solidFill>
                <a:srgbClr val="336600"/>
              </a:solidFill>
              <a:latin typeface="NikoshBAN" panose="02000000000000000000" pitchFamily="2" charset="0"/>
              <a:cs typeface="NikoshBAN" panose="02000000000000000000" pitchFamily="2" charset="0"/>
            </a:endParaRPr>
          </a:p>
        </p:txBody>
      </p:sp>
      <p:sp>
        <p:nvSpPr>
          <p:cNvPr id="26" name="TextBox 25"/>
          <p:cNvSpPr txBox="1"/>
          <p:nvPr/>
        </p:nvSpPr>
        <p:spPr>
          <a:xfrm>
            <a:off x="5076273" y="3571421"/>
            <a:ext cx="1169161" cy="646331"/>
          </a:xfrm>
          <a:prstGeom prst="rect">
            <a:avLst/>
          </a:prstGeom>
          <a:noFill/>
        </p:spPr>
        <p:txBody>
          <a:bodyPr wrap="square" rtlCol="0">
            <a:spAutoFit/>
          </a:bodyPr>
          <a:lstStyle/>
          <a:p>
            <a:r>
              <a:rPr lang="en-US" sz="3600" b="1" dirty="0" err="1" smtClean="0">
                <a:solidFill>
                  <a:srgbClr val="336600"/>
                </a:solidFill>
                <a:latin typeface="NikoshBAN" panose="02000000000000000000" pitchFamily="2" charset="0"/>
                <a:cs typeface="NikoshBAN" panose="02000000000000000000" pitchFamily="2" charset="0"/>
              </a:rPr>
              <a:t>রক্ত</a:t>
            </a:r>
            <a:endParaRPr lang="en-US" sz="3600" b="1" dirty="0">
              <a:solidFill>
                <a:srgbClr val="336600"/>
              </a:solidFill>
              <a:latin typeface="NikoshBAN" panose="02000000000000000000" pitchFamily="2" charset="0"/>
              <a:cs typeface="NikoshBAN" panose="02000000000000000000" pitchFamily="2" charset="0"/>
            </a:endParaRPr>
          </a:p>
        </p:txBody>
      </p:sp>
      <p:sp>
        <p:nvSpPr>
          <p:cNvPr id="27" name="TextBox 26"/>
          <p:cNvSpPr txBox="1"/>
          <p:nvPr/>
        </p:nvSpPr>
        <p:spPr>
          <a:xfrm>
            <a:off x="7393794" y="3566376"/>
            <a:ext cx="995168" cy="646331"/>
          </a:xfrm>
          <a:prstGeom prst="rect">
            <a:avLst/>
          </a:prstGeom>
          <a:noFill/>
        </p:spPr>
        <p:txBody>
          <a:bodyPr wrap="square" rtlCol="0">
            <a:spAutoFit/>
          </a:bodyPr>
          <a:lstStyle/>
          <a:p>
            <a:r>
              <a:rPr lang="en-US" sz="3600" b="1" dirty="0" err="1" smtClean="0">
                <a:solidFill>
                  <a:srgbClr val="336600"/>
                </a:solidFill>
                <a:latin typeface="NikoshBAN" panose="02000000000000000000" pitchFamily="2" charset="0"/>
                <a:cs typeface="NikoshBAN" panose="02000000000000000000" pitchFamily="2" charset="0"/>
              </a:rPr>
              <a:t>মদ</a:t>
            </a:r>
            <a:endParaRPr lang="en-US" sz="3600" b="1" dirty="0">
              <a:solidFill>
                <a:srgbClr val="336600"/>
              </a:solidFill>
              <a:latin typeface="NikoshBAN" panose="02000000000000000000" pitchFamily="2" charset="0"/>
              <a:cs typeface="NikoshBAN" panose="02000000000000000000" pitchFamily="2" charset="0"/>
            </a:endParaRPr>
          </a:p>
        </p:txBody>
      </p:sp>
      <p:sp>
        <p:nvSpPr>
          <p:cNvPr id="28" name="TextBox 27"/>
          <p:cNvSpPr txBox="1"/>
          <p:nvPr/>
        </p:nvSpPr>
        <p:spPr>
          <a:xfrm>
            <a:off x="9487208" y="3564481"/>
            <a:ext cx="1174833" cy="646331"/>
          </a:xfrm>
          <a:prstGeom prst="rect">
            <a:avLst/>
          </a:prstGeom>
          <a:noFill/>
        </p:spPr>
        <p:txBody>
          <a:bodyPr wrap="square" rtlCol="0">
            <a:spAutoFit/>
          </a:bodyPr>
          <a:lstStyle/>
          <a:p>
            <a:r>
              <a:rPr lang="en-US" sz="3600" b="1" dirty="0" err="1" smtClean="0">
                <a:solidFill>
                  <a:srgbClr val="336600"/>
                </a:solidFill>
                <a:latin typeface="NikoshBAN" panose="02000000000000000000" pitchFamily="2" charset="0"/>
                <a:cs typeface="NikoshBAN" panose="02000000000000000000" pitchFamily="2" charset="0"/>
              </a:rPr>
              <a:t>বমি</a:t>
            </a:r>
            <a:endParaRPr lang="en-US" sz="3600" b="1" dirty="0">
              <a:solidFill>
                <a:srgbClr val="336600"/>
              </a:solidFill>
              <a:latin typeface="NikoshBAN" panose="02000000000000000000" pitchFamily="2" charset="0"/>
              <a:cs typeface="NikoshBAN" panose="02000000000000000000" pitchFamily="2" charset="0"/>
            </a:endParaRPr>
          </a:p>
        </p:txBody>
      </p:sp>
      <p:sp>
        <p:nvSpPr>
          <p:cNvPr id="29" name="Round Diagonal Corner Rectangle 28"/>
          <p:cNvSpPr/>
          <p:nvPr/>
        </p:nvSpPr>
        <p:spPr>
          <a:xfrm>
            <a:off x="2286000" y="0"/>
            <a:ext cx="7086600" cy="990600"/>
          </a:xfrm>
          <a:prstGeom prst="round2DiagRect">
            <a:avLst>
              <a:gd name="adj1" fmla="val 5000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dirty="0" err="1" smtClean="0">
                <a:solidFill>
                  <a:srgbClr val="FFFF00"/>
                </a:solidFill>
                <a:effectLst>
                  <a:outerShdw blurRad="38100" dist="38100" dir="2700000" algn="tl">
                    <a:srgbClr val="000000">
                      <a:alpha val="43137"/>
                    </a:srgbClr>
                  </a:outerShdw>
                </a:effectLst>
                <a:latin typeface="NikoshBAN"/>
              </a:rPr>
              <a:t>নাজাসাতে</a:t>
            </a:r>
            <a:r>
              <a:rPr lang="en-US" sz="6000" dirty="0" smtClean="0">
                <a:solidFill>
                  <a:srgbClr val="FFFF00"/>
                </a:solidFill>
                <a:effectLst>
                  <a:outerShdw blurRad="38100" dist="38100" dir="2700000" algn="tl">
                    <a:srgbClr val="000000">
                      <a:alpha val="43137"/>
                    </a:srgbClr>
                  </a:outerShdw>
                </a:effectLst>
                <a:latin typeface="NikoshBAN"/>
              </a:rPr>
              <a:t> </a:t>
            </a:r>
            <a:r>
              <a:rPr lang="en-US" sz="6000" dirty="0" err="1" smtClean="0">
                <a:solidFill>
                  <a:srgbClr val="FFFF00"/>
                </a:solidFill>
                <a:effectLst>
                  <a:outerShdw blurRad="38100" dist="38100" dir="2700000" algn="tl">
                    <a:srgbClr val="000000">
                      <a:alpha val="43137"/>
                    </a:srgbClr>
                  </a:outerShdw>
                </a:effectLst>
                <a:latin typeface="NikoshBAN"/>
              </a:rPr>
              <a:t>হাকিকি</a:t>
            </a:r>
            <a:endParaRPr lang="en-US" sz="6000" dirty="0">
              <a:solidFill>
                <a:srgbClr val="FFFF00"/>
              </a:solidFill>
              <a:effectLst>
                <a:outerShdw blurRad="38100" dist="38100" dir="2700000" algn="tl">
                  <a:srgbClr val="000000">
                    <a:alpha val="43137"/>
                  </a:srgbClr>
                </a:outerShdw>
              </a:effectLst>
              <a:latin typeface="NikoshB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calcmode="lin" valueType="num">
                                      <p:cBhvr>
                                        <p:cTn id="56" dur="2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7" dur="2000" fill="hold"/>
                                        <p:tgtEl>
                                          <p:spTgt spid="29"/>
                                        </p:tgtEl>
                                        <p:attrNameLst>
                                          <p:attrName>ppt_y</p:attrName>
                                        </p:attrNameLst>
                                      </p:cBhvr>
                                      <p:tavLst>
                                        <p:tav tm="0">
                                          <p:val>
                                            <p:strVal val="#ppt_y"/>
                                          </p:val>
                                        </p:tav>
                                        <p:tav tm="100000">
                                          <p:val>
                                            <p:strVal val="#ppt_y"/>
                                          </p:val>
                                        </p:tav>
                                      </p:tavLst>
                                    </p:anim>
                                    <p:anim calcmode="lin" valueType="num">
                                      <p:cBhvr>
                                        <p:cTn id="58" dur="2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9" dur="2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2000" tmFilter="0,0; .5, 1; 1, 1"/>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P spid="26" grpId="0"/>
      <p:bldP spid="27" grpId="0"/>
      <p:bldP spid="28"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34600" y="6248400"/>
            <a:ext cx="838200" cy="609600"/>
          </a:xfrm>
        </p:spPr>
        <p:txBody>
          <a:bodyPr/>
          <a:lstStyle/>
          <a:p>
            <a:fld id="{B6F15528-21DE-4FAA-801E-634DDDAF4B2B}" type="slidenum">
              <a:rPr lang="en-US" b="1" smtClean="0"/>
              <a:pPr/>
              <a:t>13</a:t>
            </a:fld>
            <a:endParaRPr lang="en-US" b="1" dirty="0"/>
          </a:p>
        </p:txBody>
      </p:sp>
      <p:sp>
        <p:nvSpPr>
          <p:cNvPr id="3" name="Footer Placeholder 2"/>
          <p:cNvSpPr>
            <a:spLocks noGrp="1"/>
          </p:cNvSpPr>
          <p:nvPr>
            <p:ph type="ftr" sz="quarter" idx="11"/>
          </p:nvPr>
        </p:nvSpPr>
        <p:spPr>
          <a:xfrm>
            <a:off x="0" y="6492875"/>
            <a:ext cx="6183594"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8504238" y="6492875"/>
            <a:ext cx="2468562" cy="365125"/>
          </a:xfrm>
          <a:prstGeom prst="rect">
            <a:avLst/>
          </a:prstGeom>
        </p:spPr>
        <p:txBody>
          <a:bodyPr/>
          <a:lstStyle/>
          <a:p>
            <a:fld id="{29F61F86-E4E6-4915-A8CF-94C099DCE098}" type="datetime2">
              <a:rPr lang="en-US" b="1" smtClean="0"/>
              <a:pPr/>
              <a:t>Wednesday, October 6, 2021</a:t>
            </a:fld>
            <a:endParaRPr lang="en-US" b="1" dirty="0"/>
          </a:p>
        </p:txBody>
      </p:sp>
      <p:sp>
        <p:nvSpPr>
          <p:cNvPr id="9" name="Content Placeholder 2"/>
          <p:cNvSpPr>
            <a:spLocks noGrp="1"/>
          </p:cNvSpPr>
          <p:nvPr/>
        </p:nvSpPr>
        <p:spPr>
          <a:xfrm>
            <a:off x="0" y="4191000"/>
            <a:ext cx="10972800" cy="2514599"/>
          </a:xfrm>
          <a:prstGeom prst="rect">
            <a:avLst/>
          </a:prstGeom>
          <a:noFill/>
          <a:ln w="28575">
            <a:noFill/>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buSzPct val="80000"/>
              <a:buNone/>
            </a:pPr>
            <a:r>
              <a:rPr lang="en-US" sz="4000" dirty="0" err="1" smtClean="0">
                <a:solidFill>
                  <a:srgbClr val="660033"/>
                </a:solidFill>
                <a:latin typeface="NikoshBAN" pitchFamily="2" charset="0"/>
                <a:cs typeface="NikoshBAN" pitchFamily="2" charset="0"/>
              </a:rPr>
              <a:t>নাজাসাতে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হুকমি</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হচ্ছে</a:t>
            </a:r>
            <a:r>
              <a:rPr lang="en-US" sz="4000" dirty="0" smtClean="0">
                <a:solidFill>
                  <a:srgbClr val="660033"/>
                </a:solidFill>
                <a:latin typeface="NikoshBAN" pitchFamily="2" charset="0"/>
                <a:cs typeface="NikoshBAN" pitchFamily="2" charset="0"/>
              </a:rPr>
              <a:t> ঐ </a:t>
            </a:r>
            <a:r>
              <a:rPr lang="en-US" sz="4000" dirty="0" err="1" smtClean="0">
                <a:solidFill>
                  <a:srgbClr val="660033"/>
                </a:solidFill>
                <a:latin typeface="NikoshBAN" pitchFamily="2" charset="0"/>
                <a:cs typeface="NikoshBAN" pitchFamily="2" charset="0"/>
              </a:rPr>
              <a:t>সকল</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অপবিত্রতা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যা</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দেখা</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যায়</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না</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কিন্তু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ইসলামি</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বিধানে</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নাজাসাত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বা</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অপবিত্র</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বলে</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গণ্য</a:t>
            </a:r>
            <a:r>
              <a:rPr lang="en-US" sz="4000" dirty="0" smtClean="0">
                <a:solidFill>
                  <a:srgbClr val="660033"/>
                </a:solidFill>
                <a:latin typeface="NikoshBAN" pitchFamily="2" charset="0"/>
                <a:cs typeface="NikoshBAN" pitchFamily="2" charset="0"/>
              </a:rPr>
              <a:t>। </a:t>
            </a:r>
            <a:r>
              <a:rPr lang="bn-BD" sz="4000" dirty="0" smtClean="0">
                <a:solidFill>
                  <a:srgbClr val="660033"/>
                </a:solidFill>
                <a:latin typeface="NikoshBAN" pitchFamily="2" charset="0"/>
                <a:cs typeface="NikoshBAN" pitchFamily="2" charset="0"/>
              </a:rPr>
              <a:t>যেমন –</a:t>
            </a:r>
            <a:r>
              <a:rPr lang="en-US" sz="4000" dirty="0" err="1" smtClean="0">
                <a:solidFill>
                  <a:srgbClr val="660033"/>
                </a:solidFill>
                <a:latin typeface="NikoshBAN" pitchFamily="2" charset="0"/>
                <a:cs typeface="NikoshBAN" pitchFamily="2" charset="0"/>
              </a:rPr>
              <a:t>ওজু</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ভঙ্গ</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হওয়া</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গোসলের</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প্রয়োজন</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হওয়া</a:t>
            </a:r>
            <a:r>
              <a:rPr lang="bn-BD" sz="4000" dirty="0" smtClean="0">
                <a:solidFill>
                  <a:srgbClr val="660033"/>
                </a:solidFill>
                <a:latin typeface="NikoshBAN" pitchFamily="2" charset="0"/>
                <a:cs typeface="NikoshBAN" pitchFamily="2" charset="0"/>
              </a:rPr>
              <a:t> </a:t>
            </a:r>
            <a:r>
              <a:rPr lang="bn-BD" sz="4000" dirty="0">
                <a:solidFill>
                  <a:srgbClr val="660033"/>
                </a:solidFill>
                <a:latin typeface="NikoshBAN" pitchFamily="2" charset="0"/>
                <a:cs typeface="NikoshBAN" pitchFamily="2" charset="0"/>
              </a:rPr>
              <a:t>ইত্যাদি ।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19200"/>
            <a:ext cx="5105400" cy="2903151"/>
          </a:xfrm>
          <a:prstGeom prst="rect">
            <a:avLst/>
          </a:prstGeom>
        </p:spPr>
      </p:pic>
      <p:pic>
        <p:nvPicPr>
          <p:cNvPr id="13" name="Picture 12">
            <a:extLst>
              <a:ext uri="{FF2B5EF4-FFF2-40B4-BE49-F238E27FC236}">
                <a16:creationId xmlns="" xmlns:a16="http://schemas.microsoft.com/office/drawing/2014/main" id="{8272DA85-DAE8-42F4-B484-5BC90D75888D}"/>
              </a:ext>
            </a:extLst>
          </p:cNvPr>
          <p:cNvPicPr>
            <a:picLocks noChangeAspect="1"/>
          </p:cNvPicPr>
          <p:nvPr/>
        </p:nvPicPr>
        <p:blipFill rotWithShape="1">
          <a:blip r:embed="rId3">
            <a:extLst>
              <a:ext uri="{28A0092B-C50C-407E-A947-70E740481C1C}">
                <a14:useLocalDpi xmlns:a14="http://schemas.microsoft.com/office/drawing/2010/main" val="0"/>
              </a:ext>
            </a:extLst>
          </a:blip>
          <a:srcRect l="4814" r="11994" b="9828"/>
          <a:stretch/>
        </p:blipFill>
        <p:spPr>
          <a:xfrm>
            <a:off x="242341" y="1211650"/>
            <a:ext cx="5091659" cy="2903150"/>
          </a:xfrm>
          <a:prstGeom prst="rect">
            <a:avLst/>
          </a:prstGeom>
          <a:ln w="88900" cap="sq" cmpd="thickThin">
            <a:noFill/>
            <a:prstDash val="solid"/>
            <a:miter lim="800000"/>
          </a:ln>
          <a:effectLst>
            <a:innerShdw blurRad="76200">
              <a:srgbClr val="000000"/>
            </a:innerShdw>
          </a:effectLst>
        </p:spPr>
      </p:pic>
      <p:sp>
        <p:nvSpPr>
          <p:cNvPr id="14" name="Round Diagonal Corner Rectangle 13"/>
          <p:cNvSpPr/>
          <p:nvPr/>
        </p:nvSpPr>
        <p:spPr>
          <a:xfrm>
            <a:off x="2133600" y="0"/>
            <a:ext cx="7315200" cy="1143000"/>
          </a:xfrm>
          <a:prstGeom prst="round2DiagRect">
            <a:avLst>
              <a:gd name="adj1" fmla="val 5000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dirty="0" err="1" smtClean="0">
                <a:solidFill>
                  <a:srgbClr val="FFFF00"/>
                </a:solidFill>
                <a:effectLst>
                  <a:outerShdw blurRad="38100" dist="38100" dir="2700000" algn="tl">
                    <a:srgbClr val="000000">
                      <a:alpha val="43137"/>
                    </a:srgbClr>
                  </a:outerShdw>
                </a:effectLst>
                <a:latin typeface="NikoshBAN"/>
              </a:rPr>
              <a:t>নাজাসাতে</a:t>
            </a:r>
            <a:r>
              <a:rPr lang="en-US" sz="6000" dirty="0" smtClean="0">
                <a:solidFill>
                  <a:srgbClr val="FFFF00"/>
                </a:solidFill>
                <a:effectLst>
                  <a:outerShdw blurRad="38100" dist="38100" dir="2700000" algn="tl">
                    <a:srgbClr val="000000">
                      <a:alpha val="43137"/>
                    </a:srgbClr>
                  </a:outerShdw>
                </a:effectLst>
                <a:latin typeface="NikoshBAN"/>
              </a:rPr>
              <a:t> </a:t>
            </a:r>
            <a:r>
              <a:rPr lang="en-US" sz="6000" dirty="0" err="1" smtClean="0">
                <a:solidFill>
                  <a:srgbClr val="FFFF00"/>
                </a:solidFill>
                <a:effectLst>
                  <a:outerShdw blurRad="38100" dist="38100" dir="2700000" algn="tl">
                    <a:srgbClr val="000000">
                      <a:alpha val="43137"/>
                    </a:srgbClr>
                  </a:outerShdw>
                </a:effectLst>
                <a:latin typeface="NikoshBAN"/>
              </a:rPr>
              <a:t>হুকমি</a:t>
            </a:r>
            <a:endParaRPr lang="en-US" sz="6000" dirty="0">
              <a:solidFill>
                <a:srgbClr val="FFFF00"/>
              </a:solidFill>
              <a:effectLst>
                <a:outerShdw blurRad="38100" dist="38100" dir="2700000" algn="tl">
                  <a:srgbClr val="000000">
                    <a:alpha val="43137"/>
                  </a:srgbClr>
                </a:outerShdw>
              </a:effectLst>
              <a:latin typeface="NikoshB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2000" fill="hold"/>
                                        <p:tgtEl>
                                          <p:spTgt spid="14"/>
                                        </p:tgtEl>
                                        <p:attrNameLst>
                                          <p:attrName>ppt_y</p:attrName>
                                        </p:attrNameLst>
                                      </p:cBhvr>
                                      <p:tavLst>
                                        <p:tav tm="0">
                                          <p:val>
                                            <p:strVal val="#ppt_y"/>
                                          </p:val>
                                        </p:tav>
                                        <p:tav tm="100000">
                                          <p:val>
                                            <p:strVal val="#ppt_y"/>
                                          </p:val>
                                        </p:tav>
                                      </p:tavLst>
                                    </p:anim>
                                    <p:anim calcmode="lin" valueType="num">
                                      <p:cBhvr>
                                        <p:cTn id="19"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000" tmFilter="0,0; .5, 1; 1, 1"/>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Footer Placeholder 2"/>
          <p:cNvSpPr>
            <a:spLocks noGrp="1"/>
          </p:cNvSpPr>
          <p:nvPr>
            <p:ph type="ftr" sz="quarter" idx="11"/>
          </p:nvPr>
        </p:nvSpPr>
        <p:spPr/>
        <p:txBody>
          <a:bodyPr/>
          <a:lstStyle/>
          <a:p>
            <a:r>
              <a:rPr lang="en-US" smtClean="0"/>
              <a:t>Md. Kawcher Hossen, Assis't Teacher, Karim Ullah High School</a:t>
            </a:r>
            <a:endParaRPr lang="en-US"/>
          </a:p>
        </p:txBody>
      </p:sp>
      <p:sp>
        <p:nvSpPr>
          <p:cNvPr id="4" name="Date Placeholder 3"/>
          <p:cNvSpPr>
            <a:spLocks noGrp="1"/>
          </p:cNvSpPr>
          <p:nvPr>
            <p:ph type="dt" sz="half" idx="10"/>
          </p:nvPr>
        </p:nvSpPr>
        <p:spPr>
          <a:xfrm>
            <a:off x="8504238" y="5935663"/>
            <a:ext cx="2468562" cy="365125"/>
          </a:xfrm>
          <a:prstGeom prst="rect">
            <a:avLst/>
          </a:prstGeom>
        </p:spPr>
        <p:txBody>
          <a:bodyPr/>
          <a:lstStyle/>
          <a:p>
            <a:fld id="{29F61F86-E4E6-4915-A8CF-94C099DCE098}" type="datetime2">
              <a:rPr lang="en-US" smtClean="0"/>
              <a:pPr/>
              <a:t>Wednesday, October 6, 2021</a:t>
            </a:fld>
            <a:endParaRPr lang="en-US"/>
          </a:p>
        </p:txBody>
      </p:sp>
      <p:sp>
        <p:nvSpPr>
          <p:cNvPr id="14" name="Round Same Side Corner Rectangle 13"/>
          <p:cNvSpPr/>
          <p:nvPr/>
        </p:nvSpPr>
        <p:spPr>
          <a:xfrm>
            <a:off x="2057400" y="0"/>
            <a:ext cx="6629400" cy="914400"/>
          </a:xfrm>
          <a:prstGeom prst="round2SameRect">
            <a:avLst/>
          </a:prstGeom>
        </p:spPr>
        <p:style>
          <a:lnRef idx="1">
            <a:schemeClr val="accent2"/>
          </a:lnRef>
          <a:fillRef idx="1002">
            <a:schemeClr val="lt2"/>
          </a:fillRef>
          <a:effectRef idx="1">
            <a:schemeClr val="accent2"/>
          </a:effectRef>
          <a:fontRef idx="minor">
            <a:schemeClr val="dk1"/>
          </a:fontRef>
        </p:style>
        <p:txBody>
          <a:bodyPr rtlCol="0" anchor="ctr"/>
          <a:lstStyle/>
          <a:p>
            <a:pPr algn="ctr"/>
            <a:r>
              <a:rPr lang="en-US" sz="6000" dirty="0" err="1" smtClean="0">
                <a:solidFill>
                  <a:srgbClr val="660033"/>
                </a:solidFill>
                <a:effectLst>
                  <a:outerShdw blurRad="38100" dist="38100" dir="2700000" algn="tl">
                    <a:srgbClr val="000000">
                      <a:alpha val="43137"/>
                    </a:srgbClr>
                  </a:outerShdw>
                </a:effectLst>
                <a:latin typeface="NikoshBAN" pitchFamily="2" charset="0"/>
                <a:cs typeface="NikoshBAN" pitchFamily="2" charset="0"/>
              </a:rPr>
              <a:t>অপবিত্রতার</a:t>
            </a:r>
            <a:r>
              <a:rPr lang="en-US" sz="6000" dirty="0" smtClean="0">
                <a:solidFill>
                  <a:srgbClr val="660033"/>
                </a:solidFill>
                <a:effectLst>
                  <a:outerShdw blurRad="38100" dist="38100" dir="2700000" algn="tl">
                    <a:srgbClr val="000000">
                      <a:alpha val="43137"/>
                    </a:srgbClr>
                  </a:outerShdw>
                </a:effectLst>
                <a:latin typeface="NikoshBAN" pitchFamily="2" charset="0"/>
                <a:cs typeface="NikoshBAN" pitchFamily="2" charset="0"/>
              </a:rPr>
              <a:t> </a:t>
            </a:r>
            <a:r>
              <a:rPr lang="en-US" sz="6000" dirty="0" err="1" smtClean="0">
                <a:solidFill>
                  <a:srgbClr val="660033"/>
                </a:solidFill>
                <a:effectLst>
                  <a:outerShdw blurRad="38100" dist="38100" dir="2700000" algn="tl">
                    <a:srgbClr val="000000">
                      <a:alpha val="43137"/>
                    </a:srgbClr>
                  </a:outerShdw>
                </a:effectLst>
                <a:latin typeface="NikoshBAN" pitchFamily="2" charset="0"/>
                <a:cs typeface="NikoshBAN" pitchFamily="2" charset="0"/>
              </a:rPr>
              <a:t>কুফল</a:t>
            </a:r>
            <a:endParaRPr lang="en-US" sz="6000" dirty="0">
              <a:solidFill>
                <a:srgbClr val="660033"/>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32833" y="1447800"/>
            <a:ext cx="3842834"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a:buSzPct val="80000"/>
            </a:pPr>
            <a:r>
              <a:rPr lang="bn-BD" sz="4800" dirty="0">
                <a:solidFill>
                  <a:srgbClr val="800000"/>
                </a:solidFill>
                <a:latin typeface="NikoshBAN"/>
              </a:rPr>
              <a:t>রোগ জীবাণু সৃষ্টি </a:t>
            </a:r>
          </a:p>
        </p:txBody>
      </p:sp>
      <p:pic>
        <p:nvPicPr>
          <p:cNvPr id="11" name="Picture 10" descr="HIV-laevo-black-400.jpg"/>
          <p:cNvPicPr>
            <a:picLocks noChangeAspect="1"/>
          </p:cNvPicPr>
          <p:nvPr/>
        </p:nvPicPr>
        <p:blipFill>
          <a:blip r:embed="rId2"/>
          <a:srcRect/>
          <a:stretch>
            <a:fillRect/>
          </a:stretch>
        </p:blipFill>
        <p:spPr bwMode="auto">
          <a:xfrm>
            <a:off x="7467600" y="1244969"/>
            <a:ext cx="3434359" cy="1975632"/>
          </a:xfrm>
          <a:prstGeom prst="rect">
            <a:avLst/>
          </a:prstGeom>
          <a:ln>
            <a:noFill/>
          </a:ln>
          <a:effectLst>
            <a:outerShdw blurRad="292100" dist="139700" dir="2700000" algn="tl" rotWithShape="0">
              <a:srgbClr val="333333">
                <a:alpha val="65000"/>
              </a:srgbClr>
            </a:outerShdw>
          </a:effectLst>
        </p:spPr>
      </p:pic>
      <p:pic>
        <p:nvPicPr>
          <p:cNvPr id="12" name="Picture 11" descr="aids_virus.jpg"/>
          <p:cNvPicPr>
            <a:picLocks noChangeAspect="1"/>
          </p:cNvPicPr>
          <p:nvPr/>
        </p:nvPicPr>
        <p:blipFill>
          <a:blip r:embed="rId3"/>
          <a:srcRect/>
          <a:stretch>
            <a:fillRect/>
          </a:stretch>
        </p:blipFill>
        <p:spPr bwMode="auto">
          <a:xfrm>
            <a:off x="3886200" y="1280748"/>
            <a:ext cx="3397859" cy="1875745"/>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112734" y="4267712"/>
            <a:ext cx="3544866"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a:buSzPct val="80000"/>
            </a:pPr>
            <a:r>
              <a:rPr lang="bn-BD" sz="4800" dirty="0">
                <a:solidFill>
                  <a:srgbClr val="800000"/>
                </a:solidFill>
              </a:rPr>
              <a:t>ইবাদাত পালনে বাঁধা </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3674873"/>
            <a:ext cx="3434359" cy="21475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3674873"/>
            <a:ext cx="3489629" cy="2136866"/>
          </a:xfrm>
          <a:prstGeom prst="rect">
            <a:avLst/>
          </a:prstGeom>
          <a:ln w="127000" cap="sq">
            <a:noFill/>
            <a:miter lim="800000"/>
          </a:ln>
          <a:effectLst>
            <a:outerShdw blurRad="57150" dist="50800" dir="2700000" algn="tl" rotWithShape="0">
              <a:srgbClr val="000000">
                <a:alpha val="40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 calcmode="lin" valueType="num">
                                      <p:cBhvr>
                                        <p:cTn id="9"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210800" y="6400800"/>
            <a:ext cx="762000" cy="457200"/>
          </a:xfrm>
        </p:spPr>
        <p:txBody>
          <a:bodyPr/>
          <a:lstStyle/>
          <a:p>
            <a:fld id="{B6F15528-21DE-4FAA-801E-634DDDAF4B2B}" type="slidenum">
              <a:rPr lang="en-US" b="1" smtClean="0"/>
              <a:pPr/>
              <a:t>15</a:t>
            </a:fld>
            <a:endParaRPr lang="en-US" b="1" dirty="0"/>
          </a:p>
        </p:txBody>
      </p:sp>
      <p:sp>
        <p:nvSpPr>
          <p:cNvPr id="3" name="Footer Placeholder 2"/>
          <p:cNvSpPr>
            <a:spLocks noGrp="1"/>
          </p:cNvSpPr>
          <p:nvPr>
            <p:ph type="ftr" sz="quarter" idx="11"/>
          </p:nvPr>
        </p:nvSpPr>
        <p:spPr>
          <a:xfrm>
            <a:off x="4953000" y="6629400"/>
            <a:ext cx="5349240" cy="228600"/>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Date Placeholder 3"/>
          <p:cNvSpPr>
            <a:spLocks noGrp="1"/>
          </p:cNvSpPr>
          <p:nvPr>
            <p:ph type="dt" sz="half" idx="10"/>
          </p:nvPr>
        </p:nvSpPr>
        <p:spPr>
          <a:xfrm>
            <a:off x="0" y="6477000"/>
            <a:ext cx="2133600" cy="381000"/>
          </a:xfrm>
          <a:prstGeom prst="rect">
            <a:avLst/>
          </a:prstGeom>
        </p:spPr>
        <p:txBody>
          <a:bodyPr/>
          <a:lstStyle/>
          <a:p>
            <a:fld id="{29F61F86-E4E6-4915-A8CF-94C099DCE098}" type="datetime2">
              <a:rPr lang="en-US" b="1" smtClean="0"/>
              <a:pPr/>
              <a:t>Wednesday, October 6, 2021</a:t>
            </a:fld>
            <a:endParaRPr lang="en-US" b="1" dirty="0"/>
          </a:p>
        </p:txBody>
      </p:sp>
      <p:sp>
        <p:nvSpPr>
          <p:cNvPr id="14" name="TextBox 13"/>
          <p:cNvSpPr txBox="1"/>
          <p:nvPr/>
        </p:nvSpPr>
        <p:spPr>
          <a:xfrm>
            <a:off x="9448800" y="4877037"/>
            <a:ext cx="1600200" cy="923330"/>
          </a:xfrm>
          <a:prstGeom prst="rect">
            <a:avLst/>
          </a:prstGeom>
          <a:noFill/>
        </p:spPr>
        <p:txBody>
          <a:bodyPr wrap="square" rtlCol="0">
            <a:spAutoFit/>
          </a:bodyPr>
          <a:lstStyle/>
          <a:p>
            <a:r>
              <a:rPr lang="bn-BD" sz="5400" dirty="0"/>
              <a:t> </a:t>
            </a:r>
            <a:endParaRPr lang="en-US" sz="5400" dirty="0"/>
          </a:p>
        </p:txBody>
      </p:sp>
      <p:sp>
        <p:nvSpPr>
          <p:cNvPr id="16" name="Rounded Rectangle 15"/>
          <p:cNvSpPr/>
          <p:nvPr/>
        </p:nvSpPr>
        <p:spPr>
          <a:xfrm>
            <a:off x="1676400" y="0"/>
            <a:ext cx="7924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dirty="0" err="1" smtClean="0">
                <a:solidFill>
                  <a:srgbClr val="800000"/>
                </a:solidFill>
                <a:latin typeface="NikoshBAN" pitchFamily="2" charset="0"/>
                <a:cs typeface="NikoshBAN" pitchFamily="2" charset="0"/>
              </a:rPr>
              <a:t>অপবিত্রতার</a:t>
            </a:r>
            <a:r>
              <a:rPr lang="en-US" sz="7200" dirty="0" smtClean="0">
                <a:solidFill>
                  <a:srgbClr val="800000"/>
                </a:solidFill>
                <a:latin typeface="NikoshBAN" pitchFamily="2" charset="0"/>
                <a:cs typeface="NikoshBAN" pitchFamily="2" charset="0"/>
              </a:rPr>
              <a:t> </a:t>
            </a:r>
            <a:r>
              <a:rPr lang="en-US" sz="7200" dirty="0" err="1" smtClean="0">
                <a:solidFill>
                  <a:srgbClr val="800000"/>
                </a:solidFill>
                <a:latin typeface="NikoshBAN" pitchFamily="2" charset="0"/>
                <a:cs typeface="NikoshBAN" pitchFamily="2" charset="0"/>
              </a:rPr>
              <a:t>কুফল</a:t>
            </a:r>
            <a:r>
              <a:rPr lang="en-US" sz="7200" dirty="0" smtClean="0">
                <a:solidFill>
                  <a:srgbClr val="800000"/>
                </a:solidFill>
                <a:latin typeface="NikoshBAN" pitchFamily="2" charset="0"/>
                <a:cs typeface="NikoshBAN" pitchFamily="2" charset="0"/>
              </a:rPr>
              <a:t> </a:t>
            </a:r>
            <a:endParaRPr lang="en-US" sz="7200" dirty="0">
              <a:solidFill>
                <a:srgbClr val="800000"/>
              </a:solidFill>
              <a:latin typeface="NikoshBAN" pitchFamily="2" charset="0"/>
              <a:cs typeface="NikoshBAN" pitchFamily="2" charset="0"/>
            </a:endParaRPr>
          </a:p>
        </p:txBody>
      </p:sp>
      <p:sp>
        <p:nvSpPr>
          <p:cNvPr id="8" name="Rectangle 7"/>
          <p:cNvSpPr/>
          <p:nvPr/>
        </p:nvSpPr>
        <p:spPr>
          <a:xfrm>
            <a:off x="1" y="2122295"/>
            <a:ext cx="3733800"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a:buSzPct val="80000"/>
            </a:pPr>
            <a:r>
              <a:rPr lang="bn-BD" sz="4000" dirty="0" smtClean="0">
                <a:ln w="11430"/>
                <a:solidFill>
                  <a:srgbClr val="660033"/>
                </a:solidFill>
                <a:latin typeface="NikoshBAN" pitchFamily="2" charset="0"/>
                <a:cs typeface="NikoshBAN" pitchFamily="2" charset="0"/>
              </a:rPr>
              <a:t>ফেরে</a:t>
            </a:r>
            <a:r>
              <a:rPr lang="en-US" sz="4000" dirty="0" err="1" smtClean="0">
                <a:ln w="11430"/>
                <a:solidFill>
                  <a:srgbClr val="660033"/>
                </a:solidFill>
                <a:latin typeface="NikoshBAN" pitchFamily="2" charset="0"/>
                <a:cs typeface="NikoshBAN" pitchFamily="2" charset="0"/>
              </a:rPr>
              <a:t>শতারা</a:t>
            </a:r>
            <a:r>
              <a:rPr lang="bn-BD" sz="4000" dirty="0" smtClean="0">
                <a:ln w="11430"/>
                <a:solidFill>
                  <a:srgbClr val="660033"/>
                </a:solidFill>
                <a:latin typeface="NikoshBAN" pitchFamily="2" charset="0"/>
                <a:cs typeface="NikoshBAN" pitchFamily="2" charset="0"/>
              </a:rPr>
              <a:t> </a:t>
            </a:r>
            <a:r>
              <a:rPr lang="bn-BD" sz="4000" dirty="0">
                <a:ln w="11430"/>
                <a:solidFill>
                  <a:srgbClr val="660033"/>
                </a:solidFill>
                <a:latin typeface="NikoshBAN" pitchFamily="2" charset="0"/>
                <a:cs typeface="NikoshBAN" pitchFamily="2" charset="0"/>
              </a:rPr>
              <a:t>কাছে থাকেনা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730510"/>
            <a:ext cx="3208105" cy="216955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 y="5015536"/>
            <a:ext cx="3733800"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a:buSzPct val="80000"/>
            </a:pPr>
            <a:r>
              <a:rPr lang="bn-BD" sz="4000" dirty="0">
                <a:ln w="11430"/>
                <a:solidFill>
                  <a:srgbClr val="660033"/>
                </a:solidFill>
                <a:latin typeface="NikoshBAN" pitchFamily="2" charset="0"/>
                <a:cs typeface="NikoshBAN" pitchFamily="2" charset="0"/>
              </a:rPr>
              <a:t>কবর আজাব হয়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9729"/>
          <a:stretch/>
        </p:blipFill>
        <p:spPr>
          <a:xfrm>
            <a:off x="7616245" y="4356554"/>
            <a:ext cx="3356555" cy="204424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32143"/>
          <a:stretch/>
        </p:blipFill>
        <p:spPr>
          <a:xfrm>
            <a:off x="4343400" y="4356554"/>
            <a:ext cx="3208105" cy="2044246"/>
          </a:xfrm>
          <a:prstGeom prst="rect">
            <a:avLst/>
          </a:prstGeom>
        </p:spPr>
      </p:pic>
      <p:pic>
        <p:nvPicPr>
          <p:cNvPr id="13" name="Picture 12" descr="C:\Users\ctg\Pictures\ইসলামি কালিওগ্রাফি\23559833_307026943133338_8777622873908553698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245" y="1730510"/>
            <a:ext cx="3356555" cy="216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287000" y="6248400"/>
            <a:ext cx="685800" cy="609600"/>
          </a:xfrm>
        </p:spPr>
        <p:txBody>
          <a:bodyPr/>
          <a:lstStyle/>
          <a:p>
            <a:fld id="{B6F15528-21DE-4FAA-801E-634DDDAF4B2B}" type="slidenum">
              <a:rPr lang="en-US" smtClean="0"/>
              <a:pPr/>
              <a:t>16</a:t>
            </a:fld>
            <a:endParaRPr lang="en-US"/>
          </a:p>
        </p:txBody>
      </p:sp>
      <p:sp>
        <p:nvSpPr>
          <p:cNvPr id="3" name="Footer Placeholder 2"/>
          <p:cNvSpPr>
            <a:spLocks noGrp="1"/>
          </p:cNvSpPr>
          <p:nvPr>
            <p:ph type="ftr" sz="quarter" idx="11"/>
          </p:nvPr>
        </p:nvSpPr>
        <p:spPr>
          <a:xfrm>
            <a:off x="0" y="6492875"/>
            <a:ext cx="6183594" cy="365125"/>
          </a:xfrm>
        </p:spPr>
        <p:txBody>
          <a:bodyPr/>
          <a:lstStyle/>
          <a:p>
            <a:r>
              <a:rPr lang="en-US" smtClean="0"/>
              <a:t>Md. Kawcher Hossen, Assis't Teacher, Karim Ullah High School</a:t>
            </a:r>
            <a:endParaRPr lang="en-US"/>
          </a:p>
        </p:txBody>
      </p:sp>
      <p:sp>
        <p:nvSpPr>
          <p:cNvPr id="2" name="Date Placeholder 1"/>
          <p:cNvSpPr>
            <a:spLocks noGrp="1"/>
          </p:cNvSpPr>
          <p:nvPr>
            <p:ph type="dt" sz="half" idx="10"/>
          </p:nvPr>
        </p:nvSpPr>
        <p:spPr>
          <a:xfrm>
            <a:off x="8504238" y="6492875"/>
            <a:ext cx="2468562" cy="365125"/>
          </a:xfrm>
          <a:prstGeom prst="rect">
            <a:avLst/>
          </a:prstGeom>
        </p:spPr>
        <p:txBody>
          <a:bodyPr/>
          <a:lstStyle/>
          <a:p>
            <a:fld id="{29F61F86-E4E6-4915-A8CF-94C099DCE098}" type="datetime2">
              <a:rPr lang="en-US" smtClean="0"/>
              <a:pPr/>
              <a:t>Wednesday, October 6, 2021</a:t>
            </a:fld>
            <a:endParaRPr lang="en-US"/>
          </a:p>
        </p:txBody>
      </p:sp>
      <p:sp>
        <p:nvSpPr>
          <p:cNvPr id="15" name="Rectangle 14"/>
          <p:cNvSpPr/>
          <p:nvPr/>
        </p:nvSpPr>
        <p:spPr>
          <a:xfrm>
            <a:off x="76200" y="2323737"/>
            <a:ext cx="3592650"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a:buSzPct val="80000"/>
            </a:pPr>
            <a:r>
              <a:rPr lang="bn-BD" sz="4000" dirty="0" smtClean="0">
                <a:ln w="11430"/>
                <a:solidFill>
                  <a:srgbClr val="333300"/>
                </a:solidFill>
                <a:latin typeface="NikoshBAN" pitchFamily="2" charset="0"/>
                <a:cs typeface="NikoshBAN" pitchFamily="2" charset="0"/>
              </a:rPr>
              <a:t>দুর্</a:t>
            </a:r>
            <a:r>
              <a:rPr lang="en-US" sz="4000" dirty="0" smtClean="0">
                <a:ln w="11430"/>
                <a:solidFill>
                  <a:srgbClr val="333300"/>
                </a:solidFill>
                <a:latin typeface="NikoshBAN" pitchFamily="2" charset="0"/>
                <a:cs typeface="NikoshBAN" pitchFamily="2" charset="0"/>
              </a:rPr>
              <a:t>গ</a:t>
            </a:r>
            <a:r>
              <a:rPr lang="bn-BD" sz="4000" dirty="0" smtClean="0">
                <a:ln w="11430"/>
                <a:solidFill>
                  <a:srgbClr val="333300"/>
                </a:solidFill>
                <a:latin typeface="NikoshBAN" pitchFamily="2" charset="0"/>
                <a:cs typeface="NikoshBAN" pitchFamily="2" charset="0"/>
              </a:rPr>
              <a:t>ন্ধ </a:t>
            </a:r>
            <a:r>
              <a:rPr lang="bn-BD" sz="4000" dirty="0">
                <a:ln w="11430"/>
                <a:solidFill>
                  <a:srgbClr val="333300"/>
                </a:solidFill>
                <a:latin typeface="NikoshBAN" pitchFamily="2" charset="0"/>
                <a:cs typeface="NikoshBAN" pitchFamily="2" charset="0"/>
              </a:rPr>
              <a:t>সৃষ্টি হয় </a:t>
            </a:r>
          </a:p>
        </p:txBody>
      </p:sp>
      <p:sp>
        <p:nvSpPr>
          <p:cNvPr id="16" name="Rectangle 15"/>
          <p:cNvSpPr/>
          <p:nvPr/>
        </p:nvSpPr>
        <p:spPr>
          <a:xfrm>
            <a:off x="0" y="4548006"/>
            <a:ext cx="4267200"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a:buSzPct val="80000"/>
            </a:pPr>
            <a:r>
              <a:rPr lang="bn-BD" sz="4000" dirty="0">
                <a:ln w="11430"/>
                <a:solidFill>
                  <a:srgbClr val="333300"/>
                </a:solidFill>
                <a:latin typeface="NikoshBAN" pitchFamily="2" charset="0"/>
                <a:cs typeface="NikoshBAN" pitchFamily="2" charset="0"/>
              </a:rPr>
              <a:t>আল্লাহ ও রাসুলের অপছন্দ   </a:t>
            </a:r>
          </a:p>
        </p:txBody>
      </p:sp>
      <p:pic>
        <p:nvPicPr>
          <p:cNvPr id="17" name="Picture 16" descr="jjmm.jpg"/>
          <p:cNvPicPr>
            <a:picLocks noChangeAspect="1"/>
          </p:cNvPicPr>
          <p:nvPr/>
        </p:nvPicPr>
        <p:blipFill>
          <a:blip r:embed="rId2"/>
          <a:stretch>
            <a:fillRect/>
          </a:stretch>
        </p:blipFill>
        <p:spPr>
          <a:xfrm>
            <a:off x="4569875" y="1669077"/>
            <a:ext cx="3202525" cy="2158443"/>
          </a:xfrm>
          <a:prstGeom prst="rect">
            <a:avLst/>
          </a:prstGeom>
        </p:spPr>
      </p:pic>
      <p:pic>
        <p:nvPicPr>
          <p:cNvPr id="18" name="Picture 17" descr="C:\Users\ctg\Pictures\কুরআন,হাদিস\kazirhut.jpg"/>
          <p:cNvPicPr>
            <a:picLocks noChangeAspect="1" noChangeArrowheads="1"/>
          </p:cNvPicPr>
          <p:nvPr/>
        </p:nvPicPr>
        <p:blipFill rotWithShape="1">
          <a:blip r:embed="rId3">
            <a:extLst>
              <a:ext uri="{28A0092B-C50C-407E-A947-70E740481C1C}">
                <a14:useLocalDpi xmlns:a14="http://schemas.microsoft.com/office/drawing/2010/main" val="0"/>
              </a:ext>
            </a:extLst>
          </a:blip>
          <a:srcRect l="33928" b="17359"/>
          <a:stretch/>
        </p:blipFill>
        <p:spPr bwMode="auto">
          <a:xfrm>
            <a:off x="8001000" y="4002810"/>
            <a:ext cx="2948452" cy="1871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02810"/>
            <a:ext cx="3202525" cy="1871517"/>
          </a:xfrm>
          <a:prstGeom prst="rect">
            <a:avLst/>
          </a:prstGeom>
        </p:spPr>
      </p:pic>
      <p:pic>
        <p:nvPicPr>
          <p:cNvPr id="20" name="Picture 19" descr="C:\Users\ASUS\Desktop\pro-5\blood animal.jpg"/>
          <p:cNvPicPr>
            <a:picLocks noChangeAspect="1" noChangeArrowheads="1"/>
          </p:cNvPicPr>
          <p:nvPr/>
        </p:nvPicPr>
        <p:blipFill>
          <a:blip r:embed="rId5"/>
          <a:srcRect/>
          <a:stretch>
            <a:fillRect/>
          </a:stretch>
        </p:blipFill>
        <p:spPr bwMode="auto">
          <a:xfrm>
            <a:off x="8024348" y="1669077"/>
            <a:ext cx="2948452" cy="2175592"/>
          </a:xfrm>
          <a:prstGeom prst="rect">
            <a:avLst/>
          </a:prstGeom>
          <a:noFill/>
        </p:spPr>
      </p:pic>
      <p:sp>
        <p:nvSpPr>
          <p:cNvPr id="21" name="Rounded Rectangle 20"/>
          <p:cNvSpPr/>
          <p:nvPr/>
        </p:nvSpPr>
        <p:spPr>
          <a:xfrm>
            <a:off x="1676400" y="0"/>
            <a:ext cx="7924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dirty="0" err="1" smtClean="0">
                <a:solidFill>
                  <a:srgbClr val="800000"/>
                </a:solidFill>
                <a:latin typeface="NikoshBAN" pitchFamily="2" charset="0"/>
                <a:cs typeface="NikoshBAN" pitchFamily="2" charset="0"/>
              </a:rPr>
              <a:t>অপবিত্রতার</a:t>
            </a:r>
            <a:r>
              <a:rPr lang="en-US" sz="7200" dirty="0" smtClean="0">
                <a:solidFill>
                  <a:srgbClr val="800000"/>
                </a:solidFill>
                <a:latin typeface="NikoshBAN" pitchFamily="2" charset="0"/>
                <a:cs typeface="NikoshBAN" pitchFamily="2" charset="0"/>
              </a:rPr>
              <a:t> </a:t>
            </a:r>
            <a:r>
              <a:rPr lang="en-US" sz="7200" dirty="0" err="1" smtClean="0">
                <a:solidFill>
                  <a:srgbClr val="800000"/>
                </a:solidFill>
                <a:latin typeface="NikoshBAN" pitchFamily="2" charset="0"/>
                <a:cs typeface="NikoshBAN" pitchFamily="2" charset="0"/>
              </a:rPr>
              <a:t>কুফল</a:t>
            </a:r>
            <a:r>
              <a:rPr lang="en-US" sz="7200" dirty="0" smtClean="0">
                <a:solidFill>
                  <a:srgbClr val="800000"/>
                </a:solidFill>
                <a:latin typeface="NikoshBAN" pitchFamily="2" charset="0"/>
                <a:cs typeface="NikoshBAN" pitchFamily="2" charset="0"/>
              </a:rPr>
              <a:t> </a:t>
            </a:r>
            <a:endParaRPr lang="en-US" sz="7200" dirty="0">
              <a:solidFill>
                <a:srgbClr val="800000"/>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287000" y="6324600"/>
            <a:ext cx="685800" cy="533400"/>
          </a:xfrm>
        </p:spPr>
        <p:txBody>
          <a:bodyPr/>
          <a:lstStyle/>
          <a:p>
            <a:fld id="{B6F15528-21DE-4FAA-801E-634DDDAF4B2B}" type="slidenum">
              <a:rPr lang="en-US" smtClean="0"/>
              <a:pPr/>
              <a:t>17</a:t>
            </a:fld>
            <a:endParaRPr lang="en-US" dirty="0"/>
          </a:p>
        </p:txBody>
      </p:sp>
      <p:sp>
        <p:nvSpPr>
          <p:cNvPr id="3" name="Footer Placeholder 2"/>
          <p:cNvSpPr>
            <a:spLocks noGrp="1"/>
          </p:cNvSpPr>
          <p:nvPr>
            <p:ph type="ftr" sz="quarter" idx="11"/>
          </p:nvPr>
        </p:nvSpPr>
        <p:spPr>
          <a:xfrm>
            <a:off x="0" y="6492875"/>
            <a:ext cx="6183594" cy="365125"/>
          </a:xfrm>
        </p:spPr>
        <p:txBody>
          <a:bodyPr/>
          <a:lstStyle/>
          <a:p>
            <a:r>
              <a:rPr lang="en-US" smtClean="0"/>
              <a:t>Md. Kawcher Hossen, Assis't Teacher, Karim Ullah High School</a:t>
            </a:r>
            <a:endParaRPr lang="en-US"/>
          </a:p>
        </p:txBody>
      </p:sp>
      <p:sp>
        <p:nvSpPr>
          <p:cNvPr id="2" name="Date Placeholder 1"/>
          <p:cNvSpPr>
            <a:spLocks noGrp="1"/>
          </p:cNvSpPr>
          <p:nvPr>
            <p:ph type="dt" sz="half" idx="10"/>
          </p:nvPr>
        </p:nvSpPr>
        <p:spPr>
          <a:xfrm>
            <a:off x="8504238" y="6492875"/>
            <a:ext cx="2468562" cy="365125"/>
          </a:xfrm>
          <a:prstGeom prst="rect">
            <a:avLst/>
          </a:prstGeom>
        </p:spPr>
        <p:txBody>
          <a:bodyPr/>
          <a:lstStyle/>
          <a:p>
            <a:fld id="{29F61F86-E4E6-4915-A8CF-94C099DCE098}" type="datetime2">
              <a:rPr lang="en-US" smtClean="0"/>
              <a:pPr/>
              <a:t>Wednesday, October 6, 2021</a:t>
            </a:fld>
            <a:endParaRPr lang="en-US"/>
          </a:p>
        </p:txBody>
      </p:sp>
      <p:pic>
        <p:nvPicPr>
          <p:cNvPr id="16" name="Picture 15" descr="C:\Users\Md. Yunus Azad\Desktop\Mobile pic\IMG_1650973477951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5486400" cy="4867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Rectangular Callout 16"/>
          <p:cNvSpPr/>
          <p:nvPr/>
        </p:nvSpPr>
        <p:spPr>
          <a:xfrm>
            <a:off x="6172200" y="1257301"/>
            <a:ext cx="4786745" cy="5067299"/>
          </a:xfrm>
          <a:prstGeom prst="wedgeRectCallout">
            <a:avLst>
              <a:gd name="adj1" fmla="val -62498"/>
              <a:gd name="adj2" fmla="val 19197"/>
            </a:avLst>
          </a:prstGeom>
          <a:ln/>
        </p:spPr>
        <p:style>
          <a:lnRef idx="1">
            <a:schemeClr val="accent6"/>
          </a:lnRef>
          <a:fillRef idx="2">
            <a:schemeClr val="accent6"/>
          </a:fillRef>
          <a:effectRef idx="1">
            <a:schemeClr val="accent6"/>
          </a:effectRef>
          <a:fontRef idx="minor">
            <a:schemeClr val="dk1"/>
          </a:fontRef>
        </p:style>
        <p:txBody>
          <a:bodyPr lIns="89650" tIns="44825" rIns="89650" bIns="44825" rtlCol="0" anchor="ct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endParaRPr lang="bn-BD" sz="5600" b="1" dirty="0">
              <a:ln w="1905"/>
              <a:solidFill>
                <a:srgbClr val="660033"/>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5600" b="1" dirty="0">
                <a:ln w="1905"/>
                <a:solidFill>
                  <a:srgbClr val="660033"/>
                </a:solidFill>
                <a:effectLst>
                  <a:outerShdw blurRad="38100" dist="38100" dir="2700000" algn="tl">
                    <a:srgbClr val="000000">
                      <a:alpha val="43137"/>
                    </a:srgbClr>
                  </a:outerShdw>
                </a:effectLst>
                <a:latin typeface="NikoshBAN" pitchFamily="2" charset="0"/>
                <a:cs typeface="NikoshBAN" pitchFamily="2" charset="0"/>
              </a:rPr>
              <a:t>অপবিত্রতার ব্যাপারে সতর্ক না থাকলে কবরে শাস্তি ভোগ করতে হবে।</a:t>
            </a:r>
            <a:endParaRPr lang="en-US" sz="5600" b="1" dirty="0">
              <a:ln w="19050">
                <a:solidFill>
                  <a:schemeClr val="tx2">
                    <a:tint val="1000"/>
                  </a:schemeClr>
                </a:solidFill>
                <a:prstDash val="solid"/>
              </a:ln>
              <a:solidFill>
                <a:srgbClr val="660033"/>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5600" dirty="0">
              <a:solidFill>
                <a:srgbClr val="660033"/>
              </a:solidFill>
            </a:endParaRPr>
          </a:p>
        </p:txBody>
      </p:sp>
      <p:sp>
        <p:nvSpPr>
          <p:cNvPr id="18" name="Rounded Rectangle 17"/>
          <p:cNvSpPr/>
          <p:nvPr/>
        </p:nvSpPr>
        <p:spPr>
          <a:xfrm>
            <a:off x="1752600" y="0"/>
            <a:ext cx="7620000" cy="1066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err="1" smtClean="0">
                <a:solidFill>
                  <a:srgbClr val="800000"/>
                </a:solidFill>
                <a:latin typeface="NikoshBAN" pitchFamily="2" charset="0"/>
                <a:cs typeface="NikoshBAN" pitchFamily="2" charset="0"/>
              </a:rPr>
              <a:t>অপবিত্রতার</a:t>
            </a:r>
            <a:r>
              <a:rPr lang="en-US" sz="6000" dirty="0" smtClean="0">
                <a:solidFill>
                  <a:srgbClr val="800000"/>
                </a:solidFill>
                <a:latin typeface="NikoshBAN" pitchFamily="2" charset="0"/>
                <a:cs typeface="NikoshBAN" pitchFamily="2" charset="0"/>
              </a:rPr>
              <a:t> </a:t>
            </a:r>
            <a:r>
              <a:rPr lang="en-US" sz="6000" dirty="0" err="1" smtClean="0">
                <a:solidFill>
                  <a:srgbClr val="800000"/>
                </a:solidFill>
                <a:latin typeface="NikoshBAN" pitchFamily="2" charset="0"/>
                <a:cs typeface="NikoshBAN" pitchFamily="2" charset="0"/>
              </a:rPr>
              <a:t>পরিণাম</a:t>
            </a:r>
            <a:r>
              <a:rPr lang="en-US" sz="6000" dirty="0" smtClean="0">
                <a:solidFill>
                  <a:srgbClr val="800000"/>
                </a:solidFill>
                <a:latin typeface="NikoshBAN" pitchFamily="2" charset="0"/>
                <a:cs typeface="NikoshBAN" pitchFamily="2" charset="0"/>
              </a:rPr>
              <a:t> </a:t>
            </a:r>
            <a:endParaRPr lang="en-US" sz="6000" dirty="0">
              <a:solidFill>
                <a:srgbClr val="800000"/>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Right)">
                                      <p:cBhvr>
                                        <p:cTn id="12" dur="20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Left)">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966960" y="6492876"/>
            <a:ext cx="914400" cy="365125"/>
          </a:xfrm>
        </p:spPr>
        <p:txBody>
          <a:bodyPr/>
          <a:lstStyle/>
          <a:p>
            <a:fld id="{B6F15528-21DE-4FAA-801E-634DDDAF4B2B}" type="slidenum">
              <a:rPr lang="en-US" smtClean="0"/>
              <a:pPr/>
              <a:t>18</a:t>
            </a:fld>
            <a:endParaRPr lang="en-US"/>
          </a:p>
        </p:txBody>
      </p:sp>
      <p:sp>
        <p:nvSpPr>
          <p:cNvPr id="3" name="Footer Placeholder 2"/>
          <p:cNvSpPr>
            <a:spLocks noGrp="1"/>
          </p:cNvSpPr>
          <p:nvPr>
            <p:ph type="ftr" sz="quarter" idx="11"/>
          </p:nvPr>
        </p:nvSpPr>
        <p:spPr>
          <a:xfrm>
            <a:off x="5394960" y="6492876"/>
            <a:ext cx="557784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560638" cy="365125"/>
          </a:xfrm>
          <a:prstGeom prst="rect">
            <a:avLst/>
          </a:prstGeom>
        </p:spPr>
        <p:txBody>
          <a:bodyPr/>
          <a:lstStyle/>
          <a:p>
            <a:fld id="{29F61F86-E4E6-4915-A8CF-94C099DCE098}" type="datetime2">
              <a:rPr lang="en-US" b="1" smtClean="0"/>
              <a:pPr/>
              <a:t>Wednesday, October 6, 2021</a:t>
            </a:fld>
            <a:endParaRPr lang="en-US" b="1" dirty="0"/>
          </a:p>
        </p:txBody>
      </p:sp>
      <p:sp>
        <p:nvSpPr>
          <p:cNvPr id="11" name="Round Diagonal Corner Rectangle 10"/>
          <p:cNvSpPr/>
          <p:nvPr/>
        </p:nvSpPr>
        <p:spPr>
          <a:xfrm>
            <a:off x="0" y="0"/>
            <a:ext cx="10972800" cy="6858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b="1" dirty="0" smtClean="0">
                <a:ln w="57150"/>
                <a:solidFill>
                  <a:srgbClr val="660033"/>
                </a:solidFill>
                <a:latin typeface="NikoshBAN" pitchFamily="2" charset="0"/>
                <a:cs typeface="NikoshBAN" pitchFamily="2" charset="0"/>
              </a:rPr>
              <a:t>এসো হাদিসটি পড়ি</a:t>
            </a:r>
          </a:p>
          <a:p>
            <a:pPr algn="ctr"/>
            <a:r>
              <a:rPr lang="bn-BD" sz="3200" dirty="0" smtClean="0">
                <a:ln w="57150"/>
                <a:solidFill>
                  <a:srgbClr val="000066"/>
                </a:solidFill>
                <a:latin typeface="NikoshBAN" pitchFamily="2" charset="0"/>
                <a:cs typeface="NikoshBAN" pitchFamily="2" charset="0"/>
              </a:rPr>
              <a:t>মহানবি (সাঃ) একদিন দু’টি কবরের নিকট দিয়ে যাচ্ছিলেন। তখন তিনি বললেন, এ কবর দু’টিতে যাদের দাফন করা হয়েছে, তাদের উপর শাস্তি হচ্ছে। তাদের একজনের গুনাহ তো এই যে, সে পেশাবের অপবিত্রতা হতে পবিত্র থাকার চেষ্টা করতো না। আর অপরজন চোগলখোরি (দূর্নাম) করে বেড়াতো। তারপর মহানবি (সাঃ) খেজুরের একটি কাঁচা ডাল ভেঙ্গে দু’টুকরো করে দু’কবরে গেড়ে দিলেন। সাহাবিগণ নিবেদন করলেন, হে আল্লাহর রাসূল! কী উদ্দেশ্যে আপনি এ কাজ করলেন? তিনি উত্তরে বললেন, আশা করা যায় ডালের এ টুকরো শুকিয়ে না যাওয়া পর্যন্ত উভয়ের কবর আযাব (শাস্তি) কম করে দেওয়া হবে। (বুখারি ও মুসলিম) </a:t>
            </a:r>
            <a:endParaRPr lang="bn-BD" sz="3200" dirty="0">
              <a:ln w="57150"/>
              <a:solidFill>
                <a:srgbClr val="000066"/>
              </a:solidFill>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19</a:t>
            </a:fld>
            <a:endParaRPr lang="en-US" dirty="0"/>
          </a:p>
        </p:txBody>
      </p:sp>
      <p:sp>
        <p:nvSpPr>
          <p:cNvPr id="3" name="Footer Placeholder 2"/>
          <p:cNvSpPr>
            <a:spLocks noGrp="1"/>
          </p:cNvSpPr>
          <p:nvPr>
            <p:ph type="ftr" sz="quarter" idx="11"/>
          </p:nvPr>
        </p:nvSpPr>
        <p:spPr>
          <a:xfrm>
            <a:off x="5577840" y="6492876"/>
            <a:ext cx="539496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468563" cy="365125"/>
          </a:xfrm>
          <a:prstGeom prst="rect">
            <a:avLst/>
          </a:prstGeom>
        </p:spPr>
        <p:txBody>
          <a:bodyPr/>
          <a:lstStyle/>
          <a:p>
            <a:fld id="{29F61F86-E4E6-4915-A8CF-94C099DCE098}" type="datetime2">
              <a:rPr lang="en-US" b="1" smtClean="0"/>
              <a:pPr/>
              <a:t>Wednesday, October 6, 2021</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480" y="914401"/>
            <a:ext cx="2927033" cy="22859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3291840" y="0"/>
            <a:ext cx="3931920" cy="838200"/>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err="1" smtClean="0">
                <a:solidFill>
                  <a:srgbClr val="003300"/>
                </a:solidFill>
                <a:latin typeface="NikoshBAN"/>
              </a:rPr>
              <a:t>দলীয়</a:t>
            </a:r>
            <a:r>
              <a:rPr lang="en-US" sz="3600" b="1" dirty="0" smtClean="0">
                <a:solidFill>
                  <a:srgbClr val="003300"/>
                </a:solidFill>
                <a:latin typeface="NikoshBAN"/>
              </a:rPr>
              <a:t> </a:t>
            </a:r>
            <a:r>
              <a:rPr lang="en-US" sz="3600" b="1" dirty="0" err="1" smtClean="0">
                <a:solidFill>
                  <a:srgbClr val="003300"/>
                </a:solidFill>
                <a:latin typeface="NikoshBAN"/>
              </a:rPr>
              <a:t>কাজঃ</a:t>
            </a:r>
            <a:r>
              <a:rPr lang="en-US" sz="3600" b="1" dirty="0" smtClean="0">
                <a:solidFill>
                  <a:srgbClr val="003300"/>
                </a:solidFill>
                <a:latin typeface="NikoshBAN"/>
              </a:rPr>
              <a:t> </a:t>
            </a:r>
            <a:endParaRPr lang="en-US" sz="3600" b="1" dirty="0">
              <a:solidFill>
                <a:srgbClr val="003300"/>
              </a:solidFill>
              <a:latin typeface="NikoshBAN"/>
            </a:endParaRPr>
          </a:p>
        </p:txBody>
      </p:sp>
      <p:sp>
        <p:nvSpPr>
          <p:cNvPr id="8" name="TextBox 7"/>
          <p:cNvSpPr txBox="1"/>
          <p:nvPr/>
        </p:nvSpPr>
        <p:spPr>
          <a:xfrm>
            <a:off x="0" y="3200400"/>
            <a:ext cx="10972800" cy="1754326"/>
          </a:xfrm>
          <a:prstGeom prst="rect">
            <a:avLst/>
          </a:prstGeom>
          <a:noFill/>
        </p:spPr>
        <p:txBody>
          <a:bodyPr wrap="square" rtlCol="0">
            <a:spAutoFit/>
          </a:bodyPr>
          <a:lstStyle/>
          <a:p>
            <a:pPr>
              <a:buFont typeface="Wingdings" pitchFamily="2" charset="2"/>
              <a:buChar char="q"/>
            </a:pPr>
            <a:r>
              <a:rPr lang="en-US" sz="5400" dirty="0" smtClean="0">
                <a:solidFill>
                  <a:srgbClr val="000066"/>
                </a:solidFill>
                <a:effectLst>
                  <a:outerShdw blurRad="38100" dist="38100" dir="2700000" algn="tl">
                    <a:srgbClr val="000000">
                      <a:alpha val="43137"/>
                    </a:srgbClr>
                  </a:outerShdw>
                </a:effectLst>
                <a:latin typeface="NikoshBAN"/>
              </a:rPr>
              <a:t> </a:t>
            </a:r>
            <a:r>
              <a:rPr lang="en-US" sz="5400" dirty="0" err="1" smtClean="0">
                <a:solidFill>
                  <a:srgbClr val="000066"/>
                </a:solidFill>
                <a:effectLst>
                  <a:outerShdw blurRad="38100" dist="38100" dir="2700000" algn="tl">
                    <a:srgbClr val="000000">
                      <a:alpha val="43137"/>
                    </a:srgbClr>
                  </a:outerShdw>
                </a:effectLst>
                <a:latin typeface="NikoshBAN"/>
              </a:rPr>
              <a:t>নাজাসাতে</a:t>
            </a:r>
            <a:r>
              <a:rPr lang="en-US" sz="5400" dirty="0" smtClean="0">
                <a:solidFill>
                  <a:srgbClr val="000066"/>
                </a:solidFill>
                <a:effectLst>
                  <a:outerShdw blurRad="38100" dist="38100" dir="2700000" algn="tl">
                    <a:srgbClr val="000000">
                      <a:alpha val="43137"/>
                    </a:srgbClr>
                  </a:outerShdw>
                </a:effectLst>
                <a:latin typeface="NikoshBAN"/>
              </a:rPr>
              <a:t> </a:t>
            </a:r>
            <a:r>
              <a:rPr lang="en-US" sz="5400" dirty="0" err="1" smtClean="0">
                <a:solidFill>
                  <a:srgbClr val="000066"/>
                </a:solidFill>
                <a:effectLst>
                  <a:outerShdw blurRad="38100" dist="38100" dir="2700000" algn="tl">
                    <a:srgbClr val="000000">
                      <a:alpha val="43137"/>
                    </a:srgbClr>
                  </a:outerShdw>
                </a:effectLst>
                <a:latin typeface="NikoshBAN"/>
              </a:rPr>
              <a:t>হাকিকি</a:t>
            </a:r>
            <a:r>
              <a:rPr lang="en-US" sz="5400" dirty="0" smtClean="0">
                <a:solidFill>
                  <a:srgbClr val="000066"/>
                </a:solidFill>
                <a:effectLst>
                  <a:outerShdw blurRad="38100" dist="38100" dir="2700000" algn="tl">
                    <a:srgbClr val="000000">
                      <a:alpha val="43137"/>
                    </a:srgbClr>
                  </a:outerShdw>
                </a:effectLst>
                <a:latin typeface="NikoshBAN"/>
              </a:rPr>
              <a:t> </a:t>
            </a:r>
            <a:r>
              <a:rPr lang="en-US" sz="5400" dirty="0" err="1" smtClean="0">
                <a:solidFill>
                  <a:srgbClr val="000066"/>
                </a:solidFill>
                <a:effectLst>
                  <a:outerShdw blurRad="38100" dist="38100" dir="2700000" algn="tl">
                    <a:srgbClr val="000000">
                      <a:alpha val="43137"/>
                    </a:srgbClr>
                  </a:outerShdw>
                </a:effectLst>
                <a:latin typeface="NikoshBAN"/>
              </a:rPr>
              <a:t>কি</a:t>
            </a:r>
            <a:r>
              <a:rPr lang="en-US" sz="5400" dirty="0" smtClean="0">
                <a:solidFill>
                  <a:srgbClr val="000066"/>
                </a:solidFill>
                <a:effectLst>
                  <a:outerShdw blurRad="38100" dist="38100" dir="2700000" algn="tl">
                    <a:srgbClr val="000000">
                      <a:alpha val="43137"/>
                    </a:srgbClr>
                  </a:outerShdw>
                </a:effectLst>
                <a:latin typeface="NikoshBAN"/>
              </a:rPr>
              <a:t>? </a:t>
            </a:r>
            <a:r>
              <a:rPr lang="en-US" sz="5400" dirty="0" err="1" smtClean="0">
                <a:solidFill>
                  <a:srgbClr val="000066"/>
                </a:solidFill>
                <a:effectLst>
                  <a:outerShdw blurRad="38100" dist="38100" dir="2700000" algn="tl">
                    <a:srgbClr val="000000">
                      <a:alpha val="43137"/>
                    </a:srgbClr>
                  </a:outerShdw>
                </a:effectLst>
                <a:latin typeface="NikoshBAN"/>
              </a:rPr>
              <a:t>ব্যাখ্যা</a:t>
            </a:r>
            <a:r>
              <a:rPr lang="en-US" sz="5400" dirty="0" smtClean="0">
                <a:solidFill>
                  <a:srgbClr val="000066"/>
                </a:solidFill>
                <a:effectLst>
                  <a:outerShdw blurRad="38100" dist="38100" dir="2700000" algn="tl">
                    <a:srgbClr val="000000">
                      <a:alpha val="43137"/>
                    </a:srgbClr>
                  </a:outerShdw>
                </a:effectLst>
                <a:latin typeface="NikoshBAN"/>
              </a:rPr>
              <a:t> </a:t>
            </a:r>
            <a:r>
              <a:rPr lang="en-US" sz="5400" dirty="0" err="1" smtClean="0">
                <a:solidFill>
                  <a:srgbClr val="000066"/>
                </a:solidFill>
                <a:effectLst>
                  <a:outerShdw blurRad="38100" dist="38100" dir="2700000" algn="tl">
                    <a:srgbClr val="000000">
                      <a:alpha val="43137"/>
                    </a:srgbClr>
                  </a:outerShdw>
                </a:effectLst>
                <a:latin typeface="NikoshBAN"/>
              </a:rPr>
              <a:t>কর</a:t>
            </a:r>
            <a:r>
              <a:rPr lang="en-US" sz="5400" dirty="0" smtClean="0">
                <a:solidFill>
                  <a:srgbClr val="000066"/>
                </a:solidFill>
                <a:effectLst>
                  <a:outerShdw blurRad="38100" dist="38100" dir="2700000" algn="tl">
                    <a:srgbClr val="000000">
                      <a:alpha val="43137"/>
                    </a:srgbClr>
                  </a:outerShdw>
                </a:effectLst>
                <a:latin typeface="NikoshBAN"/>
              </a:rPr>
              <a:t>।</a:t>
            </a:r>
            <a:endParaRPr lang="en-US" sz="5400" dirty="0">
              <a:solidFill>
                <a:srgbClr val="000066"/>
              </a:solidFill>
              <a:effectLst>
                <a:outerShdw blurRad="38100" dist="38100" dir="2700000" algn="tl">
                  <a:srgbClr val="000000">
                    <a:alpha val="43137"/>
                  </a:srgbClr>
                </a:outerShdw>
              </a:effectLst>
              <a:latin typeface="NikoshBAN"/>
            </a:endParaRPr>
          </a:p>
        </p:txBody>
      </p:sp>
      <p:sp>
        <p:nvSpPr>
          <p:cNvPr id="10" name="TextBox 9"/>
          <p:cNvSpPr txBox="1"/>
          <p:nvPr/>
        </p:nvSpPr>
        <p:spPr>
          <a:xfrm>
            <a:off x="0" y="4846637"/>
            <a:ext cx="10972800" cy="923330"/>
          </a:xfrm>
          <a:prstGeom prst="rect">
            <a:avLst/>
          </a:prstGeom>
          <a:noFill/>
        </p:spPr>
        <p:txBody>
          <a:bodyPr wrap="square" rtlCol="0">
            <a:spAutoFit/>
          </a:bodyPr>
          <a:lstStyle/>
          <a:p>
            <a:pPr>
              <a:buFont typeface="Wingdings" pitchFamily="2" charset="2"/>
              <a:buChar char="q"/>
            </a:pPr>
            <a:r>
              <a:rPr lang="en-US" sz="5400" dirty="0" smtClean="0">
                <a:solidFill>
                  <a:srgbClr val="333300"/>
                </a:solidFill>
                <a:effectLst>
                  <a:outerShdw blurRad="38100" dist="38100" dir="2700000" algn="tl">
                    <a:srgbClr val="000000">
                      <a:alpha val="43137"/>
                    </a:srgbClr>
                  </a:outerShdw>
                </a:effectLst>
                <a:latin typeface="NikoshBAN"/>
              </a:rPr>
              <a:t> </a:t>
            </a:r>
            <a:r>
              <a:rPr lang="en-US" sz="5400" dirty="0" err="1" smtClean="0">
                <a:solidFill>
                  <a:srgbClr val="333300"/>
                </a:solidFill>
                <a:effectLst>
                  <a:outerShdw blurRad="38100" dist="38100" dir="2700000" algn="tl">
                    <a:srgbClr val="000000">
                      <a:alpha val="43137"/>
                    </a:srgbClr>
                  </a:outerShdw>
                </a:effectLst>
                <a:latin typeface="NikoshBAN"/>
              </a:rPr>
              <a:t>নাজাসাতে</a:t>
            </a:r>
            <a:r>
              <a:rPr lang="en-US" sz="5400" dirty="0" smtClean="0">
                <a:solidFill>
                  <a:srgbClr val="333300"/>
                </a:solidFill>
                <a:effectLst>
                  <a:outerShdw blurRad="38100" dist="38100" dir="2700000" algn="tl">
                    <a:srgbClr val="000000">
                      <a:alpha val="43137"/>
                    </a:srgbClr>
                  </a:outerShdw>
                </a:effectLst>
                <a:latin typeface="NikoshBAN"/>
              </a:rPr>
              <a:t> </a:t>
            </a:r>
            <a:r>
              <a:rPr lang="en-US" sz="5400" dirty="0" err="1" smtClean="0">
                <a:solidFill>
                  <a:srgbClr val="333300"/>
                </a:solidFill>
                <a:effectLst>
                  <a:outerShdw blurRad="38100" dist="38100" dir="2700000" algn="tl">
                    <a:srgbClr val="000000">
                      <a:alpha val="43137"/>
                    </a:srgbClr>
                  </a:outerShdw>
                </a:effectLst>
                <a:latin typeface="NikoshBAN"/>
              </a:rPr>
              <a:t>হুকমি</a:t>
            </a:r>
            <a:r>
              <a:rPr lang="en-US" sz="5400" dirty="0" smtClean="0">
                <a:solidFill>
                  <a:srgbClr val="333300"/>
                </a:solidFill>
                <a:effectLst>
                  <a:outerShdw blurRad="38100" dist="38100" dir="2700000" algn="tl">
                    <a:srgbClr val="000000">
                      <a:alpha val="43137"/>
                    </a:srgbClr>
                  </a:outerShdw>
                </a:effectLst>
                <a:latin typeface="NikoshBAN"/>
              </a:rPr>
              <a:t> </a:t>
            </a:r>
            <a:r>
              <a:rPr lang="en-US" sz="5400" dirty="0" err="1" smtClean="0">
                <a:solidFill>
                  <a:srgbClr val="333300"/>
                </a:solidFill>
                <a:effectLst>
                  <a:outerShdw blurRad="38100" dist="38100" dir="2700000" algn="tl">
                    <a:srgbClr val="000000">
                      <a:alpha val="43137"/>
                    </a:srgbClr>
                  </a:outerShdw>
                </a:effectLst>
                <a:latin typeface="NikoshBAN"/>
              </a:rPr>
              <a:t>কি</a:t>
            </a:r>
            <a:r>
              <a:rPr lang="en-US" sz="5400" dirty="0" smtClean="0">
                <a:solidFill>
                  <a:srgbClr val="333300"/>
                </a:solidFill>
                <a:effectLst>
                  <a:outerShdw blurRad="38100" dist="38100" dir="2700000" algn="tl">
                    <a:srgbClr val="000000">
                      <a:alpha val="43137"/>
                    </a:srgbClr>
                  </a:outerShdw>
                </a:effectLst>
                <a:latin typeface="NikoshBAN"/>
              </a:rPr>
              <a:t>? </a:t>
            </a:r>
            <a:r>
              <a:rPr lang="en-US" sz="5400" dirty="0" err="1" smtClean="0">
                <a:solidFill>
                  <a:srgbClr val="333300"/>
                </a:solidFill>
                <a:effectLst>
                  <a:outerShdw blurRad="38100" dist="38100" dir="2700000" algn="tl">
                    <a:srgbClr val="000000">
                      <a:alpha val="43137"/>
                    </a:srgbClr>
                  </a:outerShdw>
                </a:effectLst>
                <a:latin typeface="NikoshBAN"/>
              </a:rPr>
              <a:t>ব্যাখ্যা</a:t>
            </a:r>
            <a:r>
              <a:rPr lang="en-US" sz="5400" dirty="0" smtClean="0">
                <a:solidFill>
                  <a:srgbClr val="333300"/>
                </a:solidFill>
                <a:effectLst>
                  <a:outerShdw blurRad="38100" dist="38100" dir="2700000" algn="tl">
                    <a:srgbClr val="000000">
                      <a:alpha val="43137"/>
                    </a:srgbClr>
                  </a:outerShdw>
                </a:effectLst>
                <a:latin typeface="NikoshBAN"/>
              </a:rPr>
              <a:t> </a:t>
            </a:r>
            <a:r>
              <a:rPr lang="en-US" sz="5400" dirty="0" err="1" smtClean="0">
                <a:solidFill>
                  <a:srgbClr val="333300"/>
                </a:solidFill>
                <a:effectLst>
                  <a:outerShdw blurRad="38100" dist="38100" dir="2700000" algn="tl">
                    <a:srgbClr val="000000">
                      <a:alpha val="43137"/>
                    </a:srgbClr>
                  </a:outerShdw>
                </a:effectLst>
                <a:latin typeface="NikoshBAN"/>
              </a:rPr>
              <a:t>কর</a:t>
            </a:r>
            <a:r>
              <a:rPr lang="en-US" sz="5400" dirty="0" smtClean="0">
                <a:solidFill>
                  <a:srgbClr val="333300"/>
                </a:solidFill>
                <a:effectLst>
                  <a:outerShdw blurRad="38100" dist="38100" dir="2700000" algn="tl">
                    <a:srgbClr val="000000">
                      <a:alpha val="43137"/>
                    </a:srgbClr>
                  </a:outerShdw>
                </a:effectLst>
                <a:latin typeface="NikoshBAN"/>
              </a:rPr>
              <a:t>।</a:t>
            </a:r>
            <a:endParaRPr lang="en-US" sz="5400" dirty="0">
              <a:solidFill>
                <a:srgbClr val="333300"/>
              </a:solidFill>
              <a:effectLst>
                <a:outerShdw blurRad="38100" dist="38100" dir="2700000" algn="tl">
                  <a:srgbClr val="000000">
                    <a:alpha val="43137"/>
                  </a:srgbClr>
                </a:outerShdw>
              </a:effectLst>
              <a:latin typeface="NikoshB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ppt_w</p:attrName>
                                        </p:attrNameLst>
                                      </p:cBhvr>
                                      <p:tavLst>
                                        <p:tav tm="0">
                                          <p:val>
                                            <p:fltVal val="0"/>
                                          </p:val>
                                        </p:tav>
                                        <p:tav tm="100000">
                                          <p:val>
                                            <p:strVal val="#ppt_w"/>
                                          </p:val>
                                        </p:tav>
                                      </p:tavLst>
                                    </p:anim>
                                    <p:anim calcmode="lin" valueType="num">
                                      <p:cBhvr>
                                        <p:cTn id="29" dur="2000" fill="hold"/>
                                        <p:tgtEl>
                                          <p:spTgt spid="10"/>
                                        </p:tgtEl>
                                        <p:attrNameLst>
                                          <p:attrName>ppt_h</p:attrName>
                                        </p:attrNameLst>
                                      </p:cBhvr>
                                      <p:tavLst>
                                        <p:tav tm="0">
                                          <p:val>
                                            <p:fltVal val="0"/>
                                          </p:val>
                                        </p:tav>
                                        <p:tav tm="100000">
                                          <p:val>
                                            <p:strVal val="#ppt_h"/>
                                          </p:val>
                                        </p:tav>
                                      </p:tavLst>
                                    </p:anim>
                                    <p:animEffect transition="in" filter="fade">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f4.jpg"/>
          <p:cNvPicPr>
            <a:picLocks noChangeAspect="1"/>
          </p:cNvPicPr>
          <p:nvPr/>
        </p:nvPicPr>
        <p:blipFill>
          <a:blip r:embed="rId2"/>
          <a:stretch>
            <a:fillRect/>
          </a:stretch>
        </p:blipFill>
        <p:spPr>
          <a:xfrm>
            <a:off x="0" y="0"/>
            <a:ext cx="10972800" cy="6858000"/>
          </a:xfrm>
          <a:prstGeom prst="rect">
            <a:avLst/>
          </a:prstGeom>
        </p:spPr>
      </p:pic>
      <p:sp>
        <p:nvSpPr>
          <p:cNvPr id="3" name="Slide Number Placeholder 2"/>
          <p:cNvSpPr>
            <a:spLocks noGrp="1"/>
          </p:cNvSpPr>
          <p:nvPr>
            <p:ph type="sldNum" sz="quarter" idx="12"/>
          </p:nvPr>
        </p:nvSpPr>
        <p:spPr>
          <a:xfrm>
            <a:off x="10058400" y="6492876"/>
            <a:ext cx="914400" cy="365125"/>
          </a:xfrm>
        </p:spPr>
        <p:txBody>
          <a:bodyPr/>
          <a:lstStyle/>
          <a:p>
            <a:fld id="{B6F15528-21DE-4FAA-801E-634DDDAF4B2B}" type="slidenum">
              <a:rPr lang="en-US" smtClean="0"/>
              <a:pPr/>
              <a:t>2</a:t>
            </a:fld>
            <a:endParaRPr lang="en-US" dirty="0"/>
          </a:p>
        </p:txBody>
      </p:sp>
      <p:sp>
        <p:nvSpPr>
          <p:cNvPr id="4" name="Footer Placeholder 3"/>
          <p:cNvSpPr>
            <a:spLocks noGrp="1"/>
          </p:cNvSpPr>
          <p:nvPr>
            <p:ph type="ftr" sz="quarter" idx="11"/>
          </p:nvPr>
        </p:nvSpPr>
        <p:spPr>
          <a:xfrm>
            <a:off x="5394960" y="6492876"/>
            <a:ext cx="557784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560638" cy="365125"/>
          </a:xfrm>
          <a:prstGeom prst="rect">
            <a:avLst/>
          </a:prstGeom>
        </p:spPr>
        <p:txBody>
          <a:bodyPr/>
          <a:lstStyle/>
          <a:p>
            <a:fld id="{012C325C-6CB2-4E37-858A-FDE0DDF3D96D}" type="datetime2">
              <a:rPr lang="en-US" b="1" smtClean="0"/>
              <a:pPr/>
              <a:t>Wednesday, October 6, 2021</a:t>
            </a:fld>
            <a:endParaRPr lang="en-US" b="1" dirty="0"/>
          </a:p>
        </p:txBody>
      </p:sp>
      <p:sp>
        <p:nvSpPr>
          <p:cNvPr id="15" name="24-Point Star 14"/>
          <p:cNvSpPr/>
          <p:nvPr/>
        </p:nvSpPr>
        <p:spPr>
          <a:xfrm>
            <a:off x="381000" y="3177881"/>
            <a:ext cx="1989163" cy="1698919"/>
          </a:xfrm>
          <a:prstGeom prst="star24">
            <a:avLst/>
          </a:prstGeom>
          <a:noFill/>
          <a:ln w="57150">
            <a:solidFill>
              <a:srgbClr val="0DB35C"/>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bn-BD" sz="13800" b="1" dirty="0">
                <a:solidFill>
                  <a:srgbClr val="FFFF00"/>
                </a:solidFill>
                <a:latin typeface="NikoshBAN" panose="02000000000000000000" pitchFamily="2" charset="0"/>
                <a:cs typeface="NikoshBAN" panose="02000000000000000000" pitchFamily="2" charset="0"/>
              </a:rPr>
              <a:t>স্বা</a:t>
            </a:r>
            <a:r>
              <a:rPr lang="bn-BD" b="1" dirty="0">
                <a:solidFill>
                  <a:srgbClr val="FFFF00"/>
                </a:solidFill>
                <a:latin typeface="+mj-lt"/>
                <a:cs typeface="+mj-cs"/>
              </a:rPr>
              <a:t> </a:t>
            </a:r>
            <a:endParaRPr lang="en-US" b="1" dirty="0">
              <a:solidFill>
                <a:srgbClr val="FFFF00"/>
              </a:solidFill>
              <a:latin typeface="+mj-lt"/>
              <a:cs typeface="+mj-cs"/>
            </a:endParaRPr>
          </a:p>
        </p:txBody>
      </p:sp>
      <p:sp>
        <p:nvSpPr>
          <p:cNvPr id="16" name="24-Point Star 15"/>
          <p:cNvSpPr/>
          <p:nvPr/>
        </p:nvSpPr>
        <p:spPr>
          <a:xfrm>
            <a:off x="3293380" y="3139440"/>
            <a:ext cx="1905000" cy="1737360"/>
          </a:xfrm>
          <a:prstGeom prst="star24">
            <a:avLst/>
          </a:prstGeom>
          <a:noFill/>
          <a:ln w="57150">
            <a:solidFill>
              <a:srgbClr val="0DB35C"/>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bn-BD" sz="13800" b="1" dirty="0">
                <a:solidFill>
                  <a:srgbClr val="FFFF00"/>
                </a:solidFill>
                <a:latin typeface="NikoshBAN" panose="02000000000000000000" pitchFamily="2" charset="0"/>
                <a:cs typeface="NikoshBAN" panose="02000000000000000000" pitchFamily="2" charset="0"/>
              </a:rPr>
              <a:t>গ</a:t>
            </a:r>
            <a:endParaRPr lang="en-US" sz="13800" b="1" dirty="0">
              <a:solidFill>
                <a:srgbClr val="FFFF00"/>
              </a:solidFill>
              <a:latin typeface="NikoshBAN" panose="02000000000000000000" pitchFamily="2" charset="0"/>
              <a:cs typeface="NikoshBAN" panose="02000000000000000000" pitchFamily="2" charset="0"/>
            </a:endParaRPr>
          </a:p>
        </p:txBody>
      </p:sp>
      <p:sp>
        <p:nvSpPr>
          <p:cNvPr id="17" name="24-Point Star 16"/>
          <p:cNvSpPr/>
          <p:nvPr/>
        </p:nvSpPr>
        <p:spPr>
          <a:xfrm>
            <a:off x="5993808" y="3139440"/>
            <a:ext cx="2057400" cy="1737360"/>
          </a:xfrm>
          <a:prstGeom prst="star24">
            <a:avLst/>
          </a:prstGeom>
          <a:noFill/>
          <a:ln w="57150">
            <a:solidFill>
              <a:srgbClr val="0DB35C"/>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bn-BD" sz="13800" b="1" dirty="0">
                <a:solidFill>
                  <a:srgbClr val="FFFF00"/>
                </a:solidFill>
                <a:latin typeface="NikoshBAN" panose="02000000000000000000" pitchFamily="2" charset="0"/>
                <a:cs typeface="NikoshBAN" panose="02000000000000000000" pitchFamily="2" charset="0"/>
              </a:rPr>
              <a:t>ত</a:t>
            </a:r>
            <a:endParaRPr lang="en-US" sz="13800" b="1" dirty="0">
              <a:solidFill>
                <a:srgbClr val="FFFF00"/>
              </a:solidFill>
              <a:latin typeface="NikoshBAN" panose="02000000000000000000" pitchFamily="2" charset="0"/>
              <a:cs typeface="NikoshBAN" panose="02000000000000000000" pitchFamily="2" charset="0"/>
            </a:endParaRPr>
          </a:p>
        </p:txBody>
      </p:sp>
      <p:sp>
        <p:nvSpPr>
          <p:cNvPr id="18" name="24-Point Star 17"/>
          <p:cNvSpPr/>
          <p:nvPr/>
        </p:nvSpPr>
        <p:spPr>
          <a:xfrm>
            <a:off x="8666970" y="3118776"/>
            <a:ext cx="2133600" cy="1737360"/>
          </a:xfrm>
          <a:prstGeom prst="star24">
            <a:avLst/>
          </a:prstGeom>
          <a:noFill/>
          <a:ln w="57150">
            <a:solidFill>
              <a:srgbClr val="0DB35C"/>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bn-BD" sz="13800" b="1" dirty="0" smtClean="0">
                <a:solidFill>
                  <a:srgbClr val="FFFF00"/>
                </a:solidFill>
                <a:latin typeface="NikoshBAN" panose="02000000000000000000" pitchFamily="2" charset="0"/>
                <a:cs typeface="NikoshBAN" panose="02000000000000000000" pitchFamily="2" charset="0"/>
              </a:rPr>
              <a:t>ম</a:t>
            </a:r>
            <a:endParaRPr lang="en-US" sz="19900" b="1" dirty="0">
              <a:solidFill>
                <a:srgbClr val="FFFF00"/>
              </a:solidFill>
              <a:latin typeface="+mj-lt"/>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6000" fill="hold"/>
                                        <p:tgtEl>
                                          <p:spTgt spid="15"/>
                                        </p:tgtEl>
                                        <p:attrNameLst>
                                          <p:attrName>ppt_w</p:attrName>
                                        </p:attrNameLst>
                                      </p:cBhvr>
                                      <p:tavLst>
                                        <p:tav tm="0">
                                          <p:val>
                                            <p:fltVal val="0"/>
                                          </p:val>
                                        </p:tav>
                                        <p:tav tm="100000">
                                          <p:val>
                                            <p:strVal val="#ppt_w"/>
                                          </p:val>
                                        </p:tav>
                                      </p:tavLst>
                                    </p:anim>
                                    <p:anim calcmode="lin" valueType="num">
                                      <p:cBhvr>
                                        <p:cTn id="13" dur="6000" fill="hold"/>
                                        <p:tgtEl>
                                          <p:spTgt spid="15"/>
                                        </p:tgtEl>
                                        <p:attrNameLst>
                                          <p:attrName>ppt_h</p:attrName>
                                        </p:attrNameLst>
                                      </p:cBhvr>
                                      <p:tavLst>
                                        <p:tav tm="0">
                                          <p:val>
                                            <p:fltVal val="0"/>
                                          </p:val>
                                        </p:tav>
                                        <p:tav tm="100000">
                                          <p:val>
                                            <p:strVal val="#ppt_h"/>
                                          </p:val>
                                        </p:tav>
                                      </p:tavLst>
                                    </p:anim>
                                    <p:anim calcmode="lin" valueType="num">
                                      <p:cBhvr>
                                        <p:cTn id="14" dur="6000" fill="hold"/>
                                        <p:tgtEl>
                                          <p:spTgt spid="15"/>
                                        </p:tgtEl>
                                        <p:attrNameLst>
                                          <p:attrName>ppt_x</p:attrName>
                                        </p:attrNameLst>
                                      </p:cBhvr>
                                      <p:tavLst>
                                        <p:tav tm="0">
                                          <p:val>
                                            <p:fltVal val="0.5"/>
                                          </p:val>
                                        </p:tav>
                                        <p:tav tm="100000">
                                          <p:val>
                                            <p:strVal val="#ppt_x"/>
                                          </p:val>
                                        </p:tav>
                                      </p:tavLst>
                                    </p:anim>
                                    <p:anim calcmode="lin" valueType="num">
                                      <p:cBhvr>
                                        <p:cTn id="15" dur="6000" fill="hold"/>
                                        <p:tgtEl>
                                          <p:spTgt spid="15"/>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6000" fill="hold"/>
                                        <p:tgtEl>
                                          <p:spTgt spid="16"/>
                                        </p:tgtEl>
                                        <p:attrNameLst>
                                          <p:attrName>ppt_w</p:attrName>
                                        </p:attrNameLst>
                                      </p:cBhvr>
                                      <p:tavLst>
                                        <p:tav tm="0">
                                          <p:val>
                                            <p:fltVal val="0"/>
                                          </p:val>
                                        </p:tav>
                                        <p:tav tm="100000">
                                          <p:val>
                                            <p:strVal val="#ppt_w"/>
                                          </p:val>
                                        </p:tav>
                                      </p:tavLst>
                                    </p:anim>
                                    <p:anim calcmode="lin" valueType="num">
                                      <p:cBhvr>
                                        <p:cTn id="19" dur="6000" fill="hold"/>
                                        <p:tgtEl>
                                          <p:spTgt spid="16"/>
                                        </p:tgtEl>
                                        <p:attrNameLst>
                                          <p:attrName>ppt_h</p:attrName>
                                        </p:attrNameLst>
                                      </p:cBhvr>
                                      <p:tavLst>
                                        <p:tav tm="0">
                                          <p:val>
                                            <p:fltVal val="0"/>
                                          </p:val>
                                        </p:tav>
                                        <p:tav tm="100000">
                                          <p:val>
                                            <p:strVal val="#ppt_h"/>
                                          </p:val>
                                        </p:tav>
                                      </p:tavLst>
                                    </p:anim>
                                    <p:anim calcmode="lin" valueType="num">
                                      <p:cBhvr>
                                        <p:cTn id="20" dur="6000" fill="hold"/>
                                        <p:tgtEl>
                                          <p:spTgt spid="16"/>
                                        </p:tgtEl>
                                        <p:attrNameLst>
                                          <p:attrName>ppt_x</p:attrName>
                                        </p:attrNameLst>
                                      </p:cBhvr>
                                      <p:tavLst>
                                        <p:tav tm="0">
                                          <p:val>
                                            <p:fltVal val="0.5"/>
                                          </p:val>
                                        </p:tav>
                                        <p:tav tm="100000">
                                          <p:val>
                                            <p:strVal val="#ppt_x"/>
                                          </p:val>
                                        </p:tav>
                                      </p:tavLst>
                                    </p:anim>
                                    <p:anim calcmode="lin" valueType="num">
                                      <p:cBhvr>
                                        <p:cTn id="21" dur="6000" fill="hold"/>
                                        <p:tgtEl>
                                          <p:spTgt spid="16"/>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6000" fill="hold"/>
                                        <p:tgtEl>
                                          <p:spTgt spid="17"/>
                                        </p:tgtEl>
                                        <p:attrNameLst>
                                          <p:attrName>ppt_w</p:attrName>
                                        </p:attrNameLst>
                                      </p:cBhvr>
                                      <p:tavLst>
                                        <p:tav tm="0">
                                          <p:val>
                                            <p:fltVal val="0"/>
                                          </p:val>
                                        </p:tav>
                                        <p:tav tm="100000">
                                          <p:val>
                                            <p:strVal val="#ppt_w"/>
                                          </p:val>
                                        </p:tav>
                                      </p:tavLst>
                                    </p:anim>
                                    <p:anim calcmode="lin" valueType="num">
                                      <p:cBhvr>
                                        <p:cTn id="25" dur="6000" fill="hold"/>
                                        <p:tgtEl>
                                          <p:spTgt spid="17"/>
                                        </p:tgtEl>
                                        <p:attrNameLst>
                                          <p:attrName>ppt_h</p:attrName>
                                        </p:attrNameLst>
                                      </p:cBhvr>
                                      <p:tavLst>
                                        <p:tav tm="0">
                                          <p:val>
                                            <p:fltVal val="0"/>
                                          </p:val>
                                        </p:tav>
                                        <p:tav tm="100000">
                                          <p:val>
                                            <p:strVal val="#ppt_h"/>
                                          </p:val>
                                        </p:tav>
                                      </p:tavLst>
                                    </p:anim>
                                    <p:anim calcmode="lin" valueType="num">
                                      <p:cBhvr>
                                        <p:cTn id="26" dur="6000" fill="hold"/>
                                        <p:tgtEl>
                                          <p:spTgt spid="17"/>
                                        </p:tgtEl>
                                        <p:attrNameLst>
                                          <p:attrName>ppt_x</p:attrName>
                                        </p:attrNameLst>
                                      </p:cBhvr>
                                      <p:tavLst>
                                        <p:tav tm="0">
                                          <p:val>
                                            <p:fltVal val="0.5"/>
                                          </p:val>
                                        </p:tav>
                                        <p:tav tm="100000">
                                          <p:val>
                                            <p:strVal val="#ppt_x"/>
                                          </p:val>
                                        </p:tav>
                                      </p:tavLst>
                                    </p:anim>
                                    <p:anim calcmode="lin" valueType="num">
                                      <p:cBhvr>
                                        <p:cTn id="27" dur="6000" fill="hold"/>
                                        <p:tgtEl>
                                          <p:spTgt spid="17"/>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6000" fill="hold"/>
                                        <p:tgtEl>
                                          <p:spTgt spid="18"/>
                                        </p:tgtEl>
                                        <p:attrNameLst>
                                          <p:attrName>ppt_w</p:attrName>
                                        </p:attrNameLst>
                                      </p:cBhvr>
                                      <p:tavLst>
                                        <p:tav tm="0">
                                          <p:val>
                                            <p:fltVal val="0"/>
                                          </p:val>
                                        </p:tav>
                                        <p:tav tm="100000">
                                          <p:val>
                                            <p:strVal val="#ppt_w"/>
                                          </p:val>
                                        </p:tav>
                                      </p:tavLst>
                                    </p:anim>
                                    <p:anim calcmode="lin" valueType="num">
                                      <p:cBhvr>
                                        <p:cTn id="31" dur="6000" fill="hold"/>
                                        <p:tgtEl>
                                          <p:spTgt spid="18"/>
                                        </p:tgtEl>
                                        <p:attrNameLst>
                                          <p:attrName>ppt_h</p:attrName>
                                        </p:attrNameLst>
                                      </p:cBhvr>
                                      <p:tavLst>
                                        <p:tav tm="0">
                                          <p:val>
                                            <p:fltVal val="0"/>
                                          </p:val>
                                        </p:tav>
                                        <p:tav tm="100000">
                                          <p:val>
                                            <p:strVal val="#ppt_h"/>
                                          </p:val>
                                        </p:tav>
                                      </p:tavLst>
                                    </p:anim>
                                    <p:anim calcmode="lin" valueType="num">
                                      <p:cBhvr>
                                        <p:cTn id="32" dur="6000" fill="hold"/>
                                        <p:tgtEl>
                                          <p:spTgt spid="18"/>
                                        </p:tgtEl>
                                        <p:attrNameLst>
                                          <p:attrName>ppt_x</p:attrName>
                                        </p:attrNameLst>
                                      </p:cBhvr>
                                      <p:tavLst>
                                        <p:tav tm="0">
                                          <p:val>
                                            <p:fltVal val="0.5"/>
                                          </p:val>
                                        </p:tav>
                                        <p:tav tm="100000">
                                          <p:val>
                                            <p:strVal val="#ppt_x"/>
                                          </p:val>
                                        </p:tav>
                                      </p:tavLst>
                                    </p:anim>
                                    <p:anim calcmode="lin" valueType="num">
                                      <p:cBhvr>
                                        <p:cTn id="33" dur="6000" fill="hold"/>
                                        <p:tgtEl>
                                          <p:spTgt spid="18"/>
                                        </p:tgtEl>
                                        <p:attrNameLst>
                                          <p:attrName>ppt_y</p:attrName>
                                        </p:attrNameLst>
                                      </p:cBhvr>
                                      <p:tavLst>
                                        <p:tav tm="0">
                                          <p:val>
                                            <p:fltVal val="0.5"/>
                                          </p:val>
                                        </p:tav>
                                        <p:tav tm="100000">
                                          <p:val>
                                            <p:strVal val="#ppt_y"/>
                                          </p:val>
                                        </p:tav>
                                      </p:tavLst>
                                    </p:anim>
                                  </p:childTnLst>
                                </p:cTn>
                              </p:par>
                              <p:par>
                                <p:cTn id="34" presetID="3" presetClass="emph" presetSubtype="6" repeatCount="indefinite" fill="hold" grpId="0" nodeType="withEffect">
                                  <p:stCondLst>
                                    <p:cond delay="0"/>
                                  </p:stCondLst>
                                  <p:childTnLst>
                                    <p:animClr clrSpc="hsl" dir="cw">
                                      <p:cBhvr override="childStyle">
                                        <p:cTn id="35" dur="3000" fill="hold"/>
                                        <p:tgtEl>
                                          <p:spTgt spid="15"/>
                                        </p:tgtEl>
                                        <p:attrNameLst>
                                          <p:attrName>style.color</p:attrName>
                                        </p:attrNameLst>
                                      </p:cBhvr>
                                      <p:to>
                                        <a:srgbClr val="FF0000"/>
                                      </p:to>
                                    </p:animClr>
                                  </p:childTnLst>
                                </p:cTn>
                              </p:par>
                              <p:par>
                                <p:cTn id="36" presetID="3" presetClass="emph" presetSubtype="6" repeatCount="indefinite" fill="hold" grpId="0" nodeType="withEffect">
                                  <p:stCondLst>
                                    <p:cond delay="0"/>
                                  </p:stCondLst>
                                  <p:childTnLst>
                                    <p:animClr clrSpc="hsl" dir="cw">
                                      <p:cBhvr override="childStyle">
                                        <p:cTn id="37" dur="3000" fill="hold"/>
                                        <p:tgtEl>
                                          <p:spTgt spid="16"/>
                                        </p:tgtEl>
                                        <p:attrNameLst>
                                          <p:attrName>style.color</p:attrName>
                                        </p:attrNameLst>
                                      </p:cBhvr>
                                      <p:to>
                                        <a:srgbClr val="FF0000"/>
                                      </p:to>
                                    </p:animClr>
                                  </p:childTnLst>
                                </p:cTn>
                              </p:par>
                              <p:par>
                                <p:cTn id="38" presetID="3" presetClass="emph" presetSubtype="6" repeatCount="indefinite" fill="hold" grpId="0" nodeType="withEffect">
                                  <p:stCondLst>
                                    <p:cond delay="0"/>
                                  </p:stCondLst>
                                  <p:childTnLst>
                                    <p:animClr clrSpc="hsl" dir="cw">
                                      <p:cBhvr override="childStyle">
                                        <p:cTn id="39" dur="3000" fill="hold"/>
                                        <p:tgtEl>
                                          <p:spTgt spid="17"/>
                                        </p:tgtEl>
                                        <p:attrNameLst>
                                          <p:attrName>style.color</p:attrName>
                                        </p:attrNameLst>
                                      </p:cBhvr>
                                      <p:to>
                                        <a:srgbClr val="FF0000"/>
                                      </p:to>
                                    </p:animClr>
                                  </p:childTnLst>
                                </p:cTn>
                              </p:par>
                              <p:par>
                                <p:cTn id="40" presetID="3" presetClass="emph" presetSubtype="6" repeatCount="indefinite" fill="hold" grpId="0" nodeType="withEffect">
                                  <p:stCondLst>
                                    <p:cond delay="0"/>
                                  </p:stCondLst>
                                  <p:childTnLst>
                                    <p:animClr clrSpc="hsl" dir="cw">
                                      <p:cBhvr override="childStyle">
                                        <p:cTn id="41" dur="3000" fill="hold"/>
                                        <p:tgtEl>
                                          <p:spTgt spid="1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20</a:t>
            </a:fld>
            <a:endParaRPr lang="en-US" dirty="0"/>
          </a:p>
        </p:txBody>
      </p:sp>
      <p:sp>
        <p:nvSpPr>
          <p:cNvPr id="3" name="Footer Placeholder 2"/>
          <p:cNvSpPr>
            <a:spLocks noGrp="1"/>
          </p:cNvSpPr>
          <p:nvPr>
            <p:ph type="ftr" sz="quarter" idx="11"/>
          </p:nvPr>
        </p:nvSpPr>
        <p:spPr>
          <a:xfrm>
            <a:off x="5303520" y="6492876"/>
            <a:ext cx="566928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468563" cy="365125"/>
          </a:xfrm>
          <a:prstGeom prst="rect">
            <a:avLst/>
          </a:prstGeom>
        </p:spPr>
        <p:txBody>
          <a:bodyPr/>
          <a:lstStyle/>
          <a:p>
            <a:fld id="{29F61F86-E4E6-4915-A8CF-94C099DCE098}" type="datetime2">
              <a:rPr lang="en-US" b="1" smtClean="0"/>
              <a:pPr/>
              <a:t>Wednesday, October 6, 2021</a:t>
            </a:fld>
            <a:endParaRPr lang="en-US" b="1" dirty="0"/>
          </a:p>
        </p:txBody>
      </p:sp>
      <p:sp>
        <p:nvSpPr>
          <p:cNvPr id="5" name="Down Ribbon 4"/>
          <p:cNvSpPr/>
          <p:nvPr/>
        </p:nvSpPr>
        <p:spPr>
          <a:xfrm>
            <a:off x="2651760" y="76200"/>
            <a:ext cx="5303520" cy="990600"/>
          </a:xfrm>
          <a:prstGeom prst="ribbon">
            <a:avLst>
              <a:gd name="adj1" fmla="val 10955"/>
              <a:gd name="adj2" fmla="val 5313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smtClean="0">
                <a:solidFill>
                  <a:srgbClr val="003300"/>
                </a:solidFill>
                <a:latin typeface="NikoshBAN"/>
              </a:rPr>
              <a:t>মূল্যায়ন</a:t>
            </a:r>
            <a:r>
              <a:rPr lang="en-US" sz="4000" b="1" dirty="0" smtClean="0">
                <a:solidFill>
                  <a:srgbClr val="003300"/>
                </a:solidFill>
                <a:latin typeface="NikoshBAN"/>
              </a:rPr>
              <a:t> </a:t>
            </a:r>
            <a:endParaRPr lang="en-US" sz="4000" b="1" dirty="0">
              <a:solidFill>
                <a:srgbClr val="003300"/>
              </a:solidFill>
              <a:latin typeface="NikoshBAN"/>
            </a:endParaRPr>
          </a:p>
        </p:txBody>
      </p:sp>
      <p:pic>
        <p:nvPicPr>
          <p:cNvPr id="6" name="Picture 5" descr="idea.png"/>
          <p:cNvPicPr>
            <a:picLocks noChangeAspect="1"/>
          </p:cNvPicPr>
          <p:nvPr/>
        </p:nvPicPr>
        <p:blipFill>
          <a:blip r:embed="rId2"/>
          <a:stretch>
            <a:fillRect/>
          </a:stretch>
        </p:blipFill>
        <p:spPr>
          <a:xfrm>
            <a:off x="8126731" y="76200"/>
            <a:ext cx="2754629" cy="2800350"/>
          </a:xfrm>
          <a:prstGeom prst="rect">
            <a:avLst/>
          </a:prstGeom>
        </p:spPr>
      </p:pic>
      <p:sp>
        <p:nvSpPr>
          <p:cNvPr id="7" name="TextBox 6"/>
          <p:cNvSpPr txBox="1"/>
          <p:nvPr/>
        </p:nvSpPr>
        <p:spPr>
          <a:xfrm>
            <a:off x="0" y="1219200"/>
            <a:ext cx="8077200" cy="769441"/>
          </a:xfrm>
          <a:prstGeom prst="rect">
            <a:avLst/>
          </a:prstGeom>
          <a:noFill/>
        </p:spPr>
        <p:txBody>
          <a:bodyPr wrap="square" rtlCol="0">
            <a:spAutoFit/>
          </a:bodyPr>
          <a:lstStyle/>
          <a:p>
            <a:pPr marL="742950" indent="-742950"/>
            <a:r>
              <a:rPr lang="en-US" sz="4400" b="1" dirty="0" smtClean="0">
                <a:solidFill>
                  <a:srgbClr val="333300"/>
                </a:solidFill>
                <a:latin typeface="NikoshBAN"/>
              </a:rPr>
              <a:t>১) </a:t>
            </a:r>
            <a:r>
              <a:rPr lang="en-US" sz="4400" b="1" dirty="0" err="1" smtClean="0">
                <a:solidFill>
                  <a:srgbClr val="333300"/>
                </a:solidFill>
                <a:latin typeface="NikoshBAN"/>
              </a:rPr>
              <a:t>নাজাসাত</a:t>
            </a:r>
            <a:r>
              <a:rPr lang="en-US" sz="4400" b="1" dirty="0" smtClean="0">
                <a:solidFill>
                  <a:srgbClr val="333300"/>
                </a:solidFill>
                <a:latin typeface="NikoshBAN"/>
              </a:rPr>
              <a:t> </a:t>
            </a:r>
            <a:r>
              <a:rPr lang="en-US" sz="4400" b="1" dirty="0" err="1" smtClean="0">
                <a:solidFill>
                  <a:srgbClr val="333300"/>
                </a:solidFill>
                <a:latin typeface="NikoshBAN"/>
              </a:rPr>
              <a:t>কোন</a:t>
            </a:r>
            <a:r>
              <a:rPr lang="en-US" sz="4400" b="1" dirty="0" smtClean="0">
                <a:solidFill>
                  <a:srgbClr val="333300"/>
                </a:solidFill>
                <a:latin typeface="NikoshBAN"/>
              </a:rPr>
              <a:t> </a:t>
            </a:r>
            <a:r>
              <a:rPr lang="en-US" sz="4400" b="1" dirty="0" err="1" smtClean="0">
                <a:solidFill>
                  <a:srgbClr val="333300"/>
                </a:solidFill>
                <a:latin typeface="NikoshBAN"/>
              </a:rPr>
              <a:t>ভাষার</a:t>
            </a:r>
            <a:r>
              <a:rPr lang="en-US" sz="4400" b="1" dirty="0" smtClean="0">
                <a:solidFill>
                  <a:srgbClr val="333300"/>
                </a:solidFill>
                <a:latin typeface="NikoshBAN"/>
              </a:rPr>
              <a:t> </a:t>
            </a:r>
            <a:r>
              <a:rPr lang="en-US" sz="4400" b="1" dirty="0" err="1" smtClean="0">
                <a:solidFill>
                  <a:srgbClr val="333300"/>
                </a:solidFill>
                <a:latin typeface="NikoshBAN"/>
              </a:rPr>
              <a:t>শব্দ</a:t>
            </a:r>
            <a:r>
              <a:rPr lang="en-US" sz="4400" b="1" dirty="0" smtClean="0">
                <a:solidFill>
                  <a:srgbClr val="333300"/>
                </a:solidFill>
                <a:latin typeface="NikoshBAN"/>
              </a:rPr>
              <a:t>?</a:t>
            </a:r>
            <a:endParaRPr lang="en-US" sz="4400" b="1" dirty="0">
              <a:solidFill>
                <a:srgbClr val="333300"/>
              </a:solidFill>
              <a:latin typeface="NikoshBAN"/>
            </a:endParaRPr>
          </a:p>
        </p:txBody>
      </p:sp>
      <p:sp>
        <p:nvSpPr>
          <p:cNvPr id="8" name="TextBox 7"/>
          <p:cNvSpPr txBox="1"/>
          <p:nvPr/>
        </p:nvSpPr>
        <p:spPr>
          <a:xfrm>
            <a:off x="0" y="2057400"/>
            <a:ext cx="10972800" cy="1754326"/>
          </a:xfrm>
          <a:prstGeom prst="rect">
            <a:avLst/>
          </a:prstGeom>
          <a:noFill/>
        </p:spPr>
        <p:txBody>
          <a:bodyPr wrap="square" rtlCol="0">
            <a:spAutoFit/>
          </a:bodyPr>
          <a:lstStyle/>
          <a:p>
            <a:r>
              <a:rPr lang="en-US" sz="3600" dirty="0" smtClean="0">
                <a:solidFill>
                  <a:srgbClr val="800000"/>
                </a:solidFill>
                <a:effectLst>
                  <a:outerShdw blurRad="38100" dist="38100" dir="2700000" algn="tl">
                    <a:srgbClr val="000000">
                      <a:alpha val="43137"/>
                    </a:srgbClr>
                  </a:outerShdw>
                </a:effectLst>
                <a:latin typeface="NikoshBAN"/>
              </a:rPr>
              <a:t>ক)  </a:t>
            </a:r>
            <a:r>
              <a:rPr lang="en-US" sz="3600" dirty="0" err="1" smtClean="0">
                <a:solidFill>
                  <a:srgbClr val="800000"/>
                </a:solidFill>
                <a:effectLst>
                  <a:outerShdw blurRad="38100" dist="38100" dir="2700000" algn="tl">
                    <a:srgbClr val="000000">
                      <a:alpha val="43137"/>
                    </a:srgbClr>
                  </a:outerShdw>
                </a:effectLst>
                <a:latin typeface="NikoshBAN"/>
              </a:rPr>
              <a:t>বাংলা</a:t>
            </a:r>
            <a:r>
              <a:rPr lang="en-US" sz="3600" dirty="0" smtClean="0">
                <a:solidFill>
                  <a:srgbClr val="800000"/>
                </a:solidFill>
                <a:effectLst>
                  <a:outerShdw blurRad="38100" dist="38100" dir="2700000" algn="tl">
                    <a:srgbClr val="000000">
                      <a:alpha val="43137"/>
                    </a:srgbClr>
                  </a:outerShdw>
                </a:effectLst>
                <a:latin typeface="NikoshBAN"/>
              </a:rPr>
              <a:t>                           খ) </a:t>
            </a:r>
            <a:r>
              <a:rPr lang="en-US" sz="3600" dirty="0" err="1" smtClean="0">
                <a:solidFill>
                  <a:srgbClr val="800000"/>
                </a:solidFill>
                <a:effectLst>
                  <a:outerShdw blurRad="38100" dist="38100" dir="2700000" algn="tl">
                    <a:srgbClr val="000000">
                      <a:alpha val="43137"/>
                    </a:srgbClr>
                  </a:outerShdw>
                </a:effectLst>
                <a:latin typeface="NikoshBAN"/>
              </a:rPr>
              <a:t>আরবি</a:t>
            </a:r>
            <a:r>
              <a:rPr lang="en-US" sz="3600" dirty="0" smtClean="0">
                <a:solidFill>
                  <a:srgbClr val="800000"/>
                </a:solidFill>
                <a:effectLst>
                  <a:outerShdw blurRad="38100" dist="38100" dir="2700000" algn="tl">
                    <a:srgbClr val="000000">
                      <a:alpha val="43137"/>
                    </a:srgbClr>
                  </a:outerShdw>
                </a:effectLst>
                <a:latin typeface="NikoshBAN"/>
              </a:rPr>
              <a:t> </a:t>
            </a:r>
          </a:p>
          <a:p>
            <a:r>
              <a:rPr lang="en-US" sz="3600" dirty="0" smtClean="0">
                <a:solidFill>
                  <a:srgbClr val="800000"/>
                </a:solidFill>
                <a:effectLst>
                  <a:outerShdw blurRad="38100" dist="38100" dir="2700000" algn="tl">
                    <a:srgbClr val="000000">
                      <a:alpha val="43137"/>
                    </a:srgbClr>
                  </a:outerShdw>
                </a:effectLst>
                <a:latin typeface="NikoshBAN"/>
              </a:rPr>
              <a:t>    </a:t>
            </a:r>
          </a:p>
          <a:p>
            <a:r>
              <a:rPr lang="en-US" sz="3600" dirty="0" smtClean="0">
                <a:solidFill>
                  <a:srgbClr val="800000"/>
                </a:solidFill>
                <a:effectLst>
                  <a:outerShdw blurRad="38100" dist="38100" dir="2700000" algn="tl">
                    <a:srgbClr val="000000">
                      <a:alpha val="43137"/>
                    </a:srgbClr>
                  </a:outerShdw>
                </a:effectLst>
                <a:latin typeface="NikoshBAN"/>
              </a:rPr>
              <a:t>গ)  </a:t>
            </a:r>
            <a:r>
              <a:rPr lang="en-US" sz="3600" dirty="0" err="1" smtClean="0">
                <a:solidFill>
                  <a:srgbClr val="800000"/>
                </a:solidFill>
                <a:effectLst>
                  <a:outerShdw blurRad="38100" dist="38100" dir="2700000" algn="tl">
                    <a:srgbClr val="000000">
                      <a:alpha val="43137"/>
                    </a:srgbClr>
                  </a:outerShdw>
                </a:effectLst>
                <a:latin typeface="NikoshBAN"/>
              </a:rPr>
              <a:t>ফারসি</a:t>
            </a:r>
            <a:r>
              <a:rPr lang="en-US" sz="3600" dirty="0" smtClean="0">
                <a:solidFill>
                  <a:srgbClr val="800000"/>
                </a:solidFill>
                <a:effectLst>
                  <a:outerShdw blurRad="38100" dist="38100" dir="2700000" algn="tl">
                    <a:srgbClr val="000000">
                      <a:alpha val="43137"/>
                    </a:srgbClr>
                  </a:outerShdw>
                </a:effectLst>
                <a:latin typeface="NikoshBAN"/>
              </a:rPr>
              <a:t>                           ঘ)  </a:t>
            </a:r>
            <a:r>
              <a:rPr lang="en-US" sz="3600" dirty="0" err="1" smtClean="0">
                <a:solidFill>
                  <a:srgbClr val="800000"/>
                </a:solidFill>
                <a:effectLst>
                  <a:outerShdw blurRad="38100" dist="38100" dir="2700000" algn="tl">
                    <a:srgbClr val="000000">
                      <a:alpha val="43137"/>
                    </a:srgbClr>
                  </a:outerShdw>
                </a:effectLst>
                <a:latin typeface="NikoshBAN"/>
              </a:rPr>
              <a:t>উর্দু</a:t>
            </a:r>
            <a:r>
              <a:rPr lang="en-US" sz="3600" dirty="0" smtClean="0">
                <a:solidFill>
                  <a:srgbClr val="800000"/>
                </a:solidFill>
                <a:effectLst>
                  <a:outerShdw blurRad="38100" dist="38100" dir="2700000" algn="tl">
                    <a:srgbClr val="000000">
                      <a:alpha val="43137"/>
                    </a:srgbClr>
                  </a:outerShdw>
                </a:effectLst>
                <a:latin typeface="NikoshBAN"/>
              </a:rPr>
              <a:t> </a:t>
            </a:r>
            <a:endParaRPr lang="en-US" sz="3600" dirty="0">
              <a:solidFill>
                <a:srgbClr val="800000"/>
              </a:solidFill>
              <a:effectLst>
                <a:outerShdw blurRad="38100" dist="38100" dir="2700000" algn="tl">
                  <a:srgbClr val="000000">
                    <a:alpha val="43137"/>
                  </a:srgbClr>
                </a:outerShdw>
              </a:effectLst>
              <a:latin typeface="NikoshBAN"/>
            </a:endParaRPr>
          </a:p>
        </p:txBody>
      </p:sp>
      <p:pic>
        <p:nvPicPr>
          <p:cNvPr id="9" name="Picture 8" descr="tik cinh.png"/>
          <p:cNvPicPr>
            <a:picLocks noChangeAspect="1"/>
          </p:cNvPicPr>
          <p:nvPr/>
        </p:nvPicPr>
        <p:blipFill>
          <a:blip r:embed="rId3" cstate="print"/>
          <a:stretch>
            <a:fillRect/>
          </a:stretch>
        </p:blipFill>
        <p:spPr>
          <a:xfrm>
            <a:off x="7397577" y="2074526"/>
            <a:ext cx="1054445" cy="762000"/>
          </a:xfrm>
          <a:prstGeom prst="rect">
            <a:avLst/>
          </a:prstGeom>
          <a:ln/>
        </p:spPr>
        <p:style>
          <a:lnRef idx="2">
            <a:schemeClr val="dk1">
              <a:shade val="50000"/>
            </a:schemeClr>
          </a:lnRef>
          <a:fillRef idx="1">
            <a:schemeClr val="dk1"/>
          </a:fillRef>
          <a:effectRef idx="0">
            <a:schemeClr val="dk1"/>
          </a:effectRef>
          <a:fontRef idx="minor">
            <a:schemeClr val="lt1"/>
          </a:fontRef>
        </p:style>
      </p:pic>
      <p:sp>
        <p:nvSpPr>
          <p:cNvPr id="10" name="TextBox 9"/>
          <p:cNvSpPr txBox="1"/>
          <p:nvPr/>
        </p:nvSpPr>
        <p:spPr>
          <a:xfrm>
            <a:off x="0" y="3810000"/>
            <a:ext cx="10972800" cy="1446550"/>
          </a:xfrm>
          <a:prstGeom prst="rect">
            <a:avLst/>
          </a:prstGeom>
          <a:noFill/>
        </p:spPr>
        <p:txBody>
          <a:bodyPr wrap="square" rtlCol="0">
            <a:spAutoFit/>
          </a:bodyPr>
          <a:lstStyle/>
          <a:p>
            <a:r>
              <a:rPr lang="en-US" sz="4400" b="1" dirty="0" smtClean="0">
                <a:solidFill>
                  <a:srgbClr val="333300"/>
                </a:solidFill>
                <a:latin typeface="NikoshBAN"/>
              </a:rPr>
              <a:t>২) </a:t>
            </a:r>
            <a:r>
              <a:rPr lang="en-US" sz="4400" b="1" dirty="0" err="1" smtClean="0">
                <a:solidFill>
                  <a:srgbClr val="333300"/>
                </a:solidFill>
                <a:latin typeface="NikoshBAN"/>
              </a:rPr>
              <a:t>নাজাসাত</a:t>
            </a:r>
            <a:r>
              <a:rPr lang="en-US" sz="4400" b="1" dirty="0" smtClean="0">
                <a:solidFill>
                  <a:srgbClr val="333300"/>
                </a:solidFill>
                <a:latin typeface="NikoshBAN"/>
              </a:rPr>
              <a:t> </a:t>
            </a:r>
            <a:r>
              <a:rPr lang="en-US" sz="4400" b="1" dirty="0" err="1" smtClean="0">
                <a:solidFill>
                  <a:srgbClr val="333300"/>
                </a:solidFill>
                <a:latin typeface="NikoshBAN"/>
              </a:rPr>
              <a:t>শব্দের</a:t>
            </a:r>
            <a:r>
              <a:rPr lang="en-US" sz="4400" b="1" dirty="0" smtClean="0">
                <a:solidFill>
                  <a:srgbClr val="333300"/>
                </a:solidFill>
                <a:latin typeface="NikoshBAN"/>
              </a:rPr>
              <a:t> </a:t>
            </a:r>
            <a:r>
              <a:rPr lang="en-US" sz="4400" b="1" dirty="0" err="1" smtClean="0">
                <a:solidFill>
                  <a:srgbClr val="333300"/>
                </a:solidFill>
                <a:latin typeface="NikoshBAN"/>
              </a:rPr>
              <a:t>বাংলা</a:t>
            </a:r>
            <a:r>
              <a:rPr lang="en-US" sz="4400" b="1" dirty="0" smtClean="0">
                <a:solidFill>
                  <a:srgbClr val="333300"/>
                </a:solidFill>
                <a:latin typeface="NikoshBAN"/>
              </a:rPr>
              <a:t> </a:t>
            </a:r>
            <a:r>
              <a:rPr lang="en-US" sz="4400" b="1" dirty="0" err="1" smtClean="0">
                <a:solidFill>
                  <a:srgbClr val="333300"/>
                </a:solidFill>
                <a:latin typeface="NikoshBAN"/>
              </a:rPr>
              <a:t>প্রতিশব্দ</a:t>
            </a:r>
            <a:r>
              <a:rPr lang="en-US" sz="4400" b="1" dirty="0" smtClean="0">
                <a:solidFill>
                  <a:srgbClr val="333300"/>
                </a:solidFill>
                <a:latin typeface="NikoshBAN"/>
              </a:rPr>
              <a:t> </a:t>
            </a:r>
            <a:r>
              <a:rPr lang="en-US" sz="4400" b="1" dirty="0" err="1" smtClean="0">
                <a:solidFill>
                  <a:srgbClr val="333300"/>
                </a:solidFill>
                <a:latin typeface="NikoshBAN"/>
              </a:rPr>
              <a:t>কোনটি</a:t>
            </a:r>
            <a:r>
              <a:rPr lang="en-US" sz="4400" b="1" dirty="0" smtClean="0">
                <a:solidFill>
                  <a:srgbClr val="333300"/>
                </a:solidFill>
                <a:latin typeface="NikoshBAN"/>
              </a:rPr>
              <a:t>? </a:t>
            </a:r>
            <a:endParaRPr lang="en-US" sz="4400" b="1" dirty="0">
              <a:solidFill>
                <a:srgbClr val="333300"/>
              </a:solidFill>
              <a:latin typeface="NikoshBAN"/>
            </a:endParaRPr>
          </a:p>
        </p:txBody>
      </p:sp>
      <p:sp>
        <p:nvSpPr>
          <p:cNvPr id="11" name="TextBox 10"/>
          <p:cNvSpPr txBox="1"/>
          <p:nvPr/>
        </p:nvSpPr>
        <p:spPr>
          <a:xfrm>
            <a:off x="0" y="5103674"/>
            <a:ext cx="10972800" cy="1754326"/>
          </a:xfrm>
          <a:prstGeom prst="rect">
            <a:avLst/>
          </a:prstGeom>
          <a:noFill/>
        </p:spPr>
        <p:txBody>
          <a:bodyPr wrap="square" rtlCol="0">
            <a:spAutoFit/>
          </a:bodyPr>
          <a:lstStyle/>
          <a:p>
            <a:r>
              <a:rPr lang="en-US" sz="3600" dirty="0" smtClean="0">
                <a:solidFill>
                  <a:srgbClr val="800000"/>
                </a:solidFill>
                <a:effectLst>
                  <a:outerShdw blurRad="38100" dist="38100" dir="2700000" algn="tl">
                    <a:srgbClr val="000000">
                      <a:alpha val="43137"/>
                    </a:srgbClr>
                  </a:outerShdw>
                </a:effectLst>
                <a:latin typeface="NikoshBAN"/>
              </a:rPr>
              <a:t>ক) </a:t>
            </a:r>
            <a:r>
              <a:rPr lang="en-US" sz="3600" dirty="0" err="1" smtClean="0">
                <a:solidFill>
                  <a:srgbClr val="800000"/>
                </a:solidFill>
                <a:effectLst>
                  <a:outerShdw blurRad="38100" dist="38100" dir="2700000" algn="tl">
                    <a:srgbClr val="000000">
                      <a:alpha val="43137"/>
                    </a:srgbClr>
                  </a:outerShdw>
                </a:effectLst>
                <a:latin typeface="NikoshBAN"/>
              </a:rPr>
              <a:t>পবিত্রতা</a:t>
            </a:r>
            <a:r>
              <a:rPr lang="en-US" sz="3600" dirty="0" smtClean="0">
                <a:solidFill>
                  <a:srgbClr val="800000"/>
                </a:solidFill>
                <a:effectLst>
                  <a:outerShdw blurRad="38100" dist="38100" dir="2700000" algn="tl">
                    <a:srgbClr val="000000">
                      <a:alpha val="43137"/>
                    </a:srgbClr>
                  </a:outerShdw>
                </a:effectLst>
                <a:latin typeface="NikoshBAN"/>
              </a:rPr>
              <a:t>                         খ)  </a:t>
            </a:r>
            <a:r>
              <a:rPr lang="en-US" sz="3600" dirty="0" err="1" smtClean="0">
                <a:solidFill>
                  <a:srgbClr val="800000"/>
                </a:solidFill>
                <a:effectLst>
                  <a:outerShdw blurRad="38100" dist="38100" dir="2700000" algn="tl">
                    <a:srgbClr val="000000">
                      <a:alpha val="43137"/>
                    </a:srgbClr>
                  </a:outerShdw>
                </a:effectLst>
                <a:latin typeface="NikoshBAN"/>
              </a:rPr>
              <a:t>অপবিত্রতা</a:t>
            </a:r>
            <a:r>
              <a:rPr lang="en-US" sz="3600" dirty="0" smtClean="0">
                <a:solidFill>
                  <a:srgbClr val="800000"/>
                </a:solidFill>
                <a:effectLst>
                  <a:outerShdw blurRad="38100" dist="38100" dir="2700000" algn="tl">
                    <a:srgbClr val="000000">
                      <a:alpha val="43137"/>
                    </a:srgbClr>
                  </a:outerShdw>
                </a:effectLst>
                <a:latin typeface="NikoshBAN"/>
              </a:rPr>
              <a:t>      </a:t>
            </a:r>
          </a:p>
          <a:p>
            <a:r>
              <a:rPr lang="en-US" sz="3600" dirty="0" smtClean="0">
                <a:solidFill>
                  <a:srgbClr val="800000"/>
                </a:solidFill>
                <a:effectLst>
                  <a:outerShdw blurRad="38100" dist="38100" dir="2700000" algn="tl">
                    <a:srgbClr val="000000">
                      <a:alpha val="43137"/>
                    </a:srgbClr>
                  </a:outerShdw>
                </a:effectLst>
                <a:latin typeface="NikoshBAN"/>
              </a:rPr>
              <a:t>  </a:t>
            </a:r>
          </a:p>
          <a:p>
            <a:r>
              <a:rPr lang="en-US" sz="3600" dirty="0" smtClean="0">
                <a:solidFill>
                  <a:srgbClr val="800000"/>
                </a:solidFill>
                <a:effectLst>
                  <a:outerShdw blurRad="38100" dist="38100" dir="2700000" algn="tl">
                    <a:srgbClr val="000000">
                      <a:alpha val="43137"/>
                    </a:srgbClr>
                  </a:outerShdw>
                </a:effectLst>
                <a:latin typeface="NikoshBAN"/>
              </a:rPr>
              <a:t>গ)  </a:t>
            </a:r>
            <a:r>
              <a:rPr lang="en-US" sz="3600" dirty="0" err="1" smtClean="0">
                <a:solidFill>
                  <a:srgbClr val="800000"/>
                </a:solidFill>
                <a:effectLst>
                  <a:outerShdw blurRad="38100" dist="38100" dir="2700000" algn="tl">
                    <a:srgbClr val="000000">
                      <a:alpha val="43137"/>
                    </a:srgbClr>
                  </a:outerShdw>
                </a:effectLst>
                <a:latin typeface="NikoshBAN"/>
              </a:rPr>
              <a:t>পরিষ্কার</a:t>
            </a:r>
            <a:r>
              <a:rPr lang="en-US" sz="3600" dirty="0" smtClean="0">
                <a:solidFill>
                  <a:srgbClr val="800000"/>
                </a:solidFill>
                <a:effectLst>
                  <a:outerShdw blurRad="38100" dist="38100" dir="2700000" algn="tl">
                    <a:srgbClr val="000000">
                      <a:alpha val="43137"/>
                    </a:srgbClr>
                  </a:outerShdw>
                </a:effectLst>
                <a:latin typeface="NikoshBAN"/>
              </a:rPr>
              <a:t>                         ঘ)  </a:t>
            </a:r>
            <a:r>
              <a:rPr lang="en-US" sz="3600" dirty="0" err="1" smtClean="0">
                <a:solidFill>
                  <a:srgbClr val="800000"/>
                </a:solidFill>
                <a:effectLst>
                  <a:outerShdw blurRad="38100" dist="38100" dir="2700000" algn="tl">
                    <a:srgbClr val="000000">
                      <a:alpha val="43137"/>
                    </a:srgbClr>
                  </a:outerShdw>
                </a:effectLst>
                <a:latin typeface="NikoshBAN"/>
              </a:rPr>
              <a:t>সবগুলো</a:t>
            </a:r>
            <a:r>
              <a:rPr lang="en-US" sz="3600" dirty="0" smtClean="0">
                <a:solidFill>
                  <a:srgbClr val="800000"/>
                </a:solidFill>
                <a:effectLst>
                  <a:outerShdw blurRad="38100" dist="38100" dir="2700000" algn="tl">
                    <a:srgbClr val="000000">
                      <a:alpha val="43137"/>
                    </a:srgbClr>
                  </a:outerShdw>
                </a:effectLst>
                <a:latin typeface="NikoshBAN"/>
              </a:rPr>
              <a:t>      </a:t>
            </a:r>
            <a:endParaRPr lang="en-US" sz="3600" dirty="0">
              <a:solidFill>
                <a:srgbClr val="800000"/>
              </a:solidFill>
              <a:effectLst>
                <a:outerShdw blurRad="38100" dist="38100" dir="2700000" algn="tl">
                  <a:srgbClr val="000000">
                    <a:alpha val="43137"/>
                  </a:srgbClr>
                </a:outerShdw>
              </a:effectLst>
              <a:latin typeface="NikoshBAN"/>
            </a:endParaRPr>
          </a:p>
        </p:txBody>
      </p:sp>
      <p:pic>
        <p:nvPicPr>
          <p:cNvPr id="12" name="Picture 11" descr="tik cinh.png"/>
          <p:cNvPicPr>
            <a:picLocks noChangeAspect="1"/>
          </p:cNvPicPr>
          <p:nvPr/>
        </p:nvPicPr>
        <p:blipFill>
          <a:blip r:embed="rId3" cstate="print"/>
          <a:stretch>
            <a:fillRect/>
          </a:stretch>
        </p:blipFill>
        <p:spPr>
          <a:xfrm>
            <a:off x="8531569" y="4889837"/>
            <a:ext cx="1143000" cy="825996"/>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0"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2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7"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8" dur="2000"/>
                                        <p:tgtEl>
                                          <p:spTgt spid="8">
                                            <p:txEl>
                                              <p:pRg st="0" end="0"/>
                                            </p:txEl>
                                          </p:spTgt>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2000" fill="hold"/>
                                        <p:tgtEl>
                                          <p:spTgt spid="8">
                                            <p:txEl>
                                              <p:pRg st="2" end="2"/>
                                            </p:txEl>
                                          </p:spTgt>
                                        </p:tgtEl>
                                        <p:attrNameLst>
                                          <p:attrName>ppt_w</p:attrName>
                                        </p:attrNameLst>
                                      </p:cBhvr>
                                      <p:tavLst>
                                        <p:tav tm="0">
                                          <p:val>
                                            <p:strVal val="#ppt_w+.3"/>
                                          </p:val>
                                        </p:tav>
                                        <p:tav tm="100000">
                                          <p:val>
                                            <p:strVal val="#ppt_w"/>
                                          </p:val>
                                        </p:tav>
                                      </p:tavLst>
                                    </p:anim>
                                    <p:anim calcmode="lin" valueType="num">
                                      <p:cBhvr>
                                        <p:cTn id="32" dur="2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33" dur="20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2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44" dur="2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45" dur="20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p:cTn id="50" dur="2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51" dur="2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52" dur="2000"/>
                                        <p:tgtEl>
                                          <p:spTgt spid="11">
                                            <p:txEl>
                                              <p:pRg st="0" end="0"/>
                                            </p:txEl>
                                          </p:spTgt>
                                        </p:tgtEl>
                                      </p:cBhvr>
                                    </p:animEffect>
                                  </p:childTnLst>
                                </p:cTn>
                              </p:par>
                              <p:par>
                                <p:cTn id="53" presetID="50" presetClass="entr" presetSubtype="0" decel="100000" fill="hold" nodeType="with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p:cTn id="55" dur="20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56" dur="2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57" dur="20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latin typeface="NikoshBAN"/>
              </a:rPr>
              <a:pPr/>
              <a:t>21</a:t>
            </a:fld>
            <a:endParaRPr lang="en-US" dirty="0">
              <a:latin typeface="NikoshBAN"/>
            </a:endParaRPr>
          </a:p>
        </p:txBody>
      </p:sp>
      <p:sp>
        <p:nvSpPr>
          <p:cNvPr id="3" name="Footer Placeholder 2"/>
          <p:cNvSpPr>
            <a:spLocks noGrp="1"/>
          </p:cNvSpPr>
          <p:nvPr>
            <p:ph type="ftr" sz="quarter" idx="11"/>
          </p:nvPr>
        </p:nvSpPr>
        <p:spPr>
          <a:xfrm>
            <a:off x="5760720" y="6492876"/>
            <a:ext cx="5212080" cy="365125"/>
          </a:xfrm>
        </p:spPr>
        <p:txBody>
          <a:bodyPr/>
          <a:lstStyle/>
          <a:p>
            <a:r>
              <a:rPr lang="en-US" b="1" dirty="0" smtClean="0">
                <a:latin typeface="Times New Roman" pitchFamily="18" charset="0"/>
                <a:cs typeface="Times New Roman" pitchFamily="18" charset="0"/>
              </a:rPr>
              <a:t>Md. </a:t>
            </a:r>
            <a:r>
              <a:rPr lang="en-US" b="1" dirty="0" err="1" smtClean="0">
                <a:latin typeface="Times New Roman" pitchFamily="18" charset="0"/>
                <a:cs typeface="Times New Roman" pitchFamily="18" charset="0"/>
              </a:rPr>
              <a:t>Kawcher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Hossen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Assis't</a:t>
            </a:r>
            <a:r>
              <a:rPr lang="en-US" b="1" dirty="0" smtClean="0">
                <a:latin typeface="Times New Roman" pitchFamily="18" charset="0"/>
                <a:cs typeface="Times New Roman" pitchFamily="18" charset="0"/>
              </a:rPr>
              <a:t> Teacher, </a:t>
            </a:r>
            <a:r>
              <a:rPr lang="en-US" b="1" dirty="0" err="1" smtClean="0">
                <a:latin typeface="Times New Roman" pitchFamily="18" charset="0"/>
                <a:cs typeface="Times New Roman" pitchFamily="18" charset="0"/>
              </a:rPr>
              <a:t>Karim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Ullah</a:t>
            </a:r>
            <a:r>
              <a:rPr lang="en-US" b="1" dirty="0" smtClean="0">
                <a:latin typeface="Times New Roman" pitchFamily="18" charset="0"/>
                <a:cs typeface="Times New Roman" pitchFamily="18" charset="0"/>
              </a:rPr>
              <a:t> High School</a:t>
            </a:r>
            <a:endParaRPr lang="en-US" b="1" dirty="0">
              <a:latin typeface="Times New Roman" pitchFamily="18" charset="0"/>
              <a:cs typeface="Times New Roman" pitchFamily="18" charset="0"/>
            </a:endParaRPr>
          </a:p>
        </p:txBody>
      </p:sp>
      <p:sp>
        <p:nvSpPr>
          <p:cNvPr id="2" name="Date Placeholder 1"/>
          <p:cNvSpPr>
            <a:spLocks noGrp="1"/>
          </p:cNvSpPr>
          <p:nvPr>
            <p:ph type="dt" sz="half" idx="10"/>
          </p:nvPr>
        </p:nvSpPr>
        <p:spPr>
          <a:xfrm>
            <a:off x="0" y="6492875"/>
            <a:ext cx="2560638" cy="365125"/>
          </a:xfrm>
          <a:prstGeom prst="rect">
            <a:avLst/>
          </a:prstGeom>
        </p:spPr>
        <p:txBody>
          <a:bodyPr/>
          <a:lstStyle/>
          <a:p>
            <a:fld id="{29F61F86-E4E6-4915-A8CF-94C099DCE098}" type="datetime2">
              <a:rPr lang="en-US" b="1" smtClean="0">
                <a:latin typeface="NikoshBAN"/>
              </a:rPr>
              <a:pPr/>
              <a:t>Wednesday, October 6, 2021</a:t>
            </a:fld>
            <a:endParaRPr lang="en-US" b="1" dirty="0">
              <a:latin typeface="NikoshBAN"/>
            </a:endParaRPr>
          </a:p>
        </p:txBody>
      </p:sp>
      <p:sp>
        <p:nvSpPr>
          <p:cNvPr id="5" name="TextBox 4"/>
          <p:cNvSpPr txBox="1"/>
          <p:nvPr/>
        </p:nvSpPr>
        <p:spPr>
          <a:xfrm>
            <a:off x="0" y="76200"/>
            <a:ext cx="10972800" cy="830997"/>
          </a:xfrm>
          <a:prstGeom prst="rect">
            <a:avLst/>
          </a:prstGeom>
          <a:noFill/>
        </p:spPr>
        <p:txBody>
          <a:bodyPr wrap="square" rtlCol="0">
            <a:spAutoFit/>
          </a:bodyPr>
          <a:lstStyle/>
          <a:p>
            <a:r>
              <a:rPr lang="en-US" sz="4800" b="1" dirty="0" smtClean="0">
                <a:solidFill>
                  <a:srgbClr val="333300"/>
                </a:solidFill>
                <a:latin typeface="NikoshBAN"/>
              </a:rPr>
              <a:t>৩) </a:t>
            </a:r>
            <a:r>
              <a:rPr lang="en-US" sz="4800" b="1" dirty="0" err="1" smtClean="0">
                <a:solidFill>
                  <a:srgbClr val="333300"/>
                </a:solidFill>
                <a:latin typeface="NikoshBAN"/>
              </a:rPr>
              <a:t>নাজাসাত</a:t>
            </a:r>
            <a:r>
              <a:rPr lang="en-US" sz="4800" b="1" dirty="0" smtClean="0">
                <a:solidFill>
                  <a:srgbClr val="333300"/>
                </a:solidFill>
                <a:latin typeface="NikoshBAN"/>
              </a:rPr>
              <a:t> </a:t>
            </a:r>
            <a:r>
              <a:rPr lang="en-US" sz="4800" b="1" dirty="0" err="1" smtClean="0">
                <a:solidFill>
                  <a:srgbClr val="333300"/>
                </a:solidFill>
                <a:latin typeface="NikoshBAN"/>
              </a:rPr>
              <a:t>কয়</a:t>
            </a:r>
            <a:r>
              <a:rPr lang="en-US" sz="4800" b="1" dirty="0" smtClean="0">
                <a:solidFill>
                  <a:srgbClr val="333300"/>
                </a:solidFill>
                <a:latin typeface="NikoshBAN"/>
              </a:rPr>
              <a:t> </a:t>
            </a:r>
            <a:r>
              <a:rPr lang="en-US" sz="4800" b="1" dirty="0" err="1" smtClean="0">
                <a:solidFill>
                  <a:srgbClr val="333300"/>
                </a:solidFill>
                <a:latin typeface="NikoshBAN"/>
              </a:rPr>
              <a:t>প্রকার</a:t>
            </a:r>
            <a:r>
              <a:rPr lang="en-US" sz="4800" b="1" dirty="0" smtClean="0">
                <a:solidFill>
                  <a:srgbClr val="333300"/>
                </a:solidFill>
                <a:latin typeface="NikoshBAN"/>
              </a:rPr>
              <a:t>? </a:t>
            </a:r>
            <a:endParaRPr lang="en-US" sz="4800" b="1" dirty="0">
              <a:solidFill>
                <a:srgbClr val="333300"/>
              </a:solidFill>
              <a:latin typeface="NikoshBAN"/>
            </a:endParaRPr>
          </a:p>
        </p:txBody>
      </p:sp>
      <p:sp>
        <p:nvSpPr>
          <p:cNvPr id="6" name="TextBox 5"/>
          <p:cNvSpPr txBox="1"/>
          <p:nvPr/>
        </p:nvSpPr>
        <p:spPr>
          <a:xfrm>
            <a:off x="0" y="1371600"/>
            <a:ext cx="10972800" cy="1938992"/>
          </a:xfrm>
          <a:prstGeom prst="rect">
            <a:avLst/>
          </a:prstGeom>
          <a:noFill/>
        </p:spPr>
        <p:txBody>
          <a:bodyPr wrap="square" rtlCol="0">
            <a:spAutoFit/>
          </a:bodyPr>
          <a:lstStyle/>
          <a:p>
            <a:r>
              <a:rPr lang="en-US" sz="4000" dirty="0" smtClean="0">
                <a:solidFill>
                  <a:srgbClr val="800000"/>
                </a:solidFill>
                <a:effectLst>
                  <a:outerShdw blurRad="38100" dist="38100" dir="2700000" algn="tl">
                    <a:srgbClr val="000000">
                      <a:alpha val="43137"/>
                    </a:srgbClr>
                  </a:outerShdw>
                </a:effectLst>
                <a:latin typeface="NikoshBAN"/>
              </a:rPr>
              <a:t>ক)  </a:t>
            </a:r>
            <a:r>
              <a:rPr lang="en-US" sz="4000" dirty="0">
                <a:solidFill>
                  <a:srgbClr val="800000"/>
                </a:solidFill>
                <a:effectLst>
                  <a:outerShdw blurRad="38100" dist="38100" dir="2700000" algn="tl">
                    <a:srgbClr val="000000">
                      <a:alpha val="43137"/>
                    </a:srgbClr>
                  </a:outerShdw>
                </a:effectLst>
                <a:latin typeface="NikoshBAN"/>
              </a:rPr>
              <a:t>২</a:t>
            </a:r>
            <a:r>
              <a:rPr lang="en-US" sz="4000" dirty="0" smtClean="0">
                <a:solidFill>
                  <a:srgbClr val="800000"/>
                </a:solidFill>
                <a:effectLst>
                  <a:outerShdw blurRad="38100" dist="38100" dir="2700000" algn="tl">
                    <a:srgbClr val="000000">
                      <a:alpha val="43137"/>
                    </a:srgbClr>
                  </a:outerShdw>
                </a:effectLst>
                <a:latin typeface="NikoshBAN"/>
              </a:rPr>
              <a:t>                             খ) ৪    </a:t>
            </a:r>
          </a:p>
          <a:p>
            <a:r>
              <a:rPr lang="en-US" sz="4000" dirty="0" smtClean="0">
                <a:solidFill>
                  <a:srgbClr val="800000"/>
                </a:solidFill>
                <a:effectLst>
                  <a:outerShdw blurRad="38100" dist="38100" dir="2700000" algn="tl">
                    <a:srgbClr val="000000">
                      <a:alpha val="43137"/>
                    </a:srgbClr>
                  </a:outerShdw>
                </a:effectLst>
                <a:latin typeface="NikoshBAN"/>
              </a:rPr>
              <a:t> </a:t>
            </a:r>
          </a:p>
          <a:p>
            <a:r>
              <a:rPr lang="en-US" sz="4000" dirty="0" smtClean="0">
                <a:solidFill>
                  <a:srgbClr val="800000"/>
                </a:solidFill>
                <a:effectLst>
                  <a:outerShdw blurRad="38100" dist="38100" dir="2700000" algn="tl">
                    <a:srgbClr val="000000">
                      <a:alpha val="43137"/>
                    </a:srgbClr>
                  </a:outerShdw>
                </a:effectLst>
                <a:latin typeface="NikoshBAN"/>
              </a:rPr>
              <a:t>গ)  ৫                             ঘ) ৬         </a:t>
            </a:r>
            <a:endParaRPr lang="en-US" sz="4000" dirty="0">
              <a:solidFill>
                <a:srgbClr val="800000"/>
              </a:solidFill>
              <a:effectLst>
                <a:outerShdw blurRad="38100" dist="38100" dir="2700000" algn="tl">
                  <a:srgbClr val="000000">
                    <a:alpha val="43137"/>
                  </a:srgbClr>
                </a:outerShdw>
              </a:effectLst>
              <a:latin typeface="NikoshBAN"/>
            </a:endParaRPr>
          </a:p>
        </p:txBody>
      </p:sp>
      <p:pic>
        <p:nvPicPr>
          <p:cNvPr id="7" name="Picture 6" descr="tik cinh.png"/>
          <p:cNvPicPr>
            <a:picLocks noChangeAspect="1"/>
          </p:cNvPicPr>
          <p:nvPr/>
        </p:nvPicPr>
        <p:blipFill>
          <a:blip r:embed="rId2" cstate="print"/>
          <a:stretch>
            <a:fillRect/>
          </a:stretch>
        </p:blipFill>
        <p:spPr>
          <a:xfrm>
            <a:off x="1980694" y="1302841"/>
            <a:ext cx="1159887" cy="83820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8" name="TextBox 7"/>
          <p:cNvSpPr txBox="1"/>
          <p:nvPr/>
        </p:nvSpPr>
        <p:spPr>
          <a:xfrm>
            <a:off x="0" y="3497759"/>
            <a:ext cx="10972800" cy="830997"/>
          </a:xfrm>
          <a:prstGeom prst="rect">
            <a:avLst/>
          </a:prstGeom>
          <a:noFill/>
        </p:spPr>
        <p:txBody>
          <a:bodyPr wrap="square" rtlCol="0">
            <a:spAutoFit/>
          </a:bodyPr>
          <a:lstStyle/>
          <a:p>
            <a:r>
              <a:rPr lang="en-US" sz="4800" b="1" dirty="0" smtClean="0">
                <a:solidFill>
                  <a:srgbClr val="333300"/>
                </a:solidFill>
                <a:latin typeface="NikoshBAN"/>
              </a:rPr>
              <a:t>৪) </a:t>
            </a:r>
            <a:r>
              <a:rPr lang="en-US" sz="4800" b="1" dirty="0" err="1" smtClean="0">
                <a:solidFill>
                  <a:srgbClr val="333300"/>
                </a:solidFill>
                <a:latin typeface="NikoshBAN" panose="02000000000000000000" pitchFamily="2" charset="0"/>
              </a:rPr>
              <a:t>নাজাসাতে</a:t>
            </a:r>
            <a:r>
              <a:rPr lang="en-US" sz="4800" b="1" dirty="0" smtClean="0">
                <a:solidFill>
                  <a:srgbClr val="333300"/>
                </a:solidFill>
                <a:latin typeface="NikoshBAN" panose="02000000000000000000" pitchFamily="2" charset="0"/>
              </a:rPr>
              <a:t> </a:t>
            </a:r>
            <a:r>
              <a:rPr lang="en-US" sz="4800" b="1" dirty="0" err="1" smtClean="0">
                <a:solidFill>
                  <a:srgbClr val="333300"/>
                </a:solidFill>
                <a:latin typeface="NikoshBAN" panose="02000000000000000000" pitchFamily="2" charset="0"/>
              </a:rPr>
              <a:t>হাকিকির</a:t>
            </a:r>
            <a:r>
              <a:rPr lang="en-US" sz="4800" b="1" dirty="0" smtClean="0">
                <a:solidFill>
                  <a:srgbClr val="333300"/>
                </a:solidFill>
                <a:latin typeface="NikoshBAN" panose="02000000000000000000" pitchFamily="2" charset="0"/>
              </a:rPr>
              <a:t> </a:t>
            </a:r>
            <a:r>
              <a:rPr lang="en-US" sz="4800" b="1" dirty="0" err="1" smtClean="0">
                <a:solidFill>
                  <a:srgbClr val="333300"/>
                </a:solidFill>
                <a:latin typeface="NikoshBAN" panose="02000000000000000000" pitchFamily="2" charset="0"/>
              </a:rPr>
              <a:t>উদাহারণ</a:t>
            </a:r>
            <a:r>
              <a:rPr lang="en-US" sz="4800" b="1" dirty="0" smtClean="0">
                <a:solidFill>
                  <a:srgbClr val="333300"/>
                </a:solidFill>
                <a:latin typeface="NikoshBAN" panose="02000000000000000000" pitchFamily="2" charset="0"/>
              </a:rPr>
              <a:t> ------ </a:t>
            </a:r>
            <a:r>
              <a:rPr lang="en-US" sz="4800" b="1" dirty="0" smtClean="0">
                <a:solidFill>
                  <a:srgbClr val="333300"/>
                </a:solidFill>
                <a:latin typeface="NikoshBAN"/>
              </a:rPr>
              <a:t>   </a:t>
            </a:r>
            <a:endParaRPr lang="en-US" sz="4800" b="1" dirty="0">
              <a:solidFill>
                <a:srgbClr val="333300"/>
              </a:solidFill>
              <a:latin typeface="NikoshBAN"/>
            </a:endParaRPr>
          </a:p>
        </p:txBody>
      </p:sp>
      <p:sp>
        <p:nvSpPr>
          <p:cNvPr id="9" name="TextBox 8"/>
          <p:cNvSpPr txBox="1"/>
          <p:nvPr/>
        </p:nvSpPr>
        <p:spPr>
          <a:xfrm>
            <a:off x="0" y="4724400"/>
            <a:ext cx="10972800" cy="1938992"/>
          </a:xfrm>
          <a:prstGeom prst="rect">
            <a:avLst/>
          </a:prstGeom>
          <a:noFill/>
        </p:spPr>
        <p:txBody>
          <a:bodyPr wrap="square" rtlCol="0">
            <a:spAutoFit/>
          </a:bodyPr>
          <a:lstStyle/>
          <a:p>
            <a:r>
              <a:rPr lang="en-US" sz="4000" dirty="0" smtClean="0">
                <a:solidFill>
                  <a:srgbClr val="800000"/>
                </a:solidFill>
                <a:effectLst>
                  <a:outerShdw blurRad="38100" dist="38100" dir="2700000" algn="tl">
                    <a:srgbClr val="000000">
                      <a:alpha val="43137"/>
                    </a:srgbClr>
                  </a:outerShdw>
                </a:effectLst>
                <a:latin typeface="NikoshBAN"/>
              </a:rPr>
              <a:t>ক) </a:t>
            </a:r>
            <a:r>
              <a:rPr lang="en-US" sz="4000" dirty="0" err="1" smtClean="0">
                <a:solidFill>
                  <a:srgbClr val="800000"/>
                </a:solidFill>
                <a:effectLst>
                  <a:outerShdw blurRad="38100" dist="38100" dir="2700000" algn="tl">
                    <a:srgbClr val="000000">
                      <a:alpha val="43137"/>
                    </a:srgbClr>
                  </a:outerShdw>
                </a:effectLst>
                <a:latin typeface="NikoshBAN"/>
              </a:rPr>
              <a:t>পানি</a:t>
            </a:r>
            <a:r>
              <a:rPr lang="en-US" sz="4000" dirty="0" smtClean="0">
                <a:solidFill>
                  <a:srgbClr val="800000"/>
                </a:solidFill>
                <a:effectLst>
                  <a:outerShdw blurRad="38100" dist="38100" dir="2700000" algn="tl">
                    <a:srgbClr val="000000">
                      <a:alpha val="43137"/>
                    </a:srgbClr>
                  </a:outerShdw>
                </a:effectLst>
                <a:latin typeface="NikoshBAN"/>
              </a:rPr>
              <a:t>                          খ) </a:t>
            </a:r>
            <a:r>
              <a:rPr lang="en-US" sz="4000" dirty="0" err="1" smtClean="0">
                <a:solidFill>
                  <a:srgbClr val="800000"/>
                </a:solidFill>
                <a:effectLst>
                  <a:outerShdw blurRad="38100" dist="38100" dir="2700000" algn="tl">
                    <a:srgbClr val="000000">
                      <a:alpha val="43137"/>
                    </a:srgbClr>
                  </a:outerShdw>
                </a:effectLst>
                <a:latin typeface="NikoshBAN"/>
              </a:rPr>
              <a:t>চা</a:t>
            </a:r>
            <a:r>
              <a:rPr lang="en-US" sz="4000" dirty="0" smtClean="0">
                <a:solidFill>
                  <a:srgbClr val="800000"/>
                </a:solidFill>
                <a:effectLst>
                  <a:outerShdw blurRad="38100" dist="38100" dir="2700000" algn="tl">
                    <a:srgbClr val="000000">
                      <a:alpha val="43137"/>
                    </a:srgbClr>
                  </a:outerShdw>
                </a:effectLst>
                <a:latin typeface="NikoshBAN"/>
              </a:rPr>
              <a:t>       </a:t>
            </a:r>
          </a:p>
          <a:p>
            <a:r>
              <a:rPr lang="en-US" sz="4000" dirty="0" smtClean="0">
                <a:solidFill>
                  <a:srgbClr val="800000"/>
                </a:solidFill>
                <a:effectLst>
                  <a:outerShdw blurRad="38100" dist="38100" dir="2700000" algn="tl">
                    <a:srgbClr val="000000">
                      <a:alpha val="43137"/>
                    </a:srgbClr>
                  </a:outerShdw>
                </a:effectLst>
                <a:latin typeface="NikoshBAN"/>
              </a:rPr>
              <a:t>  </a:t>
            </a:r>
          </a:p>
          <a:p>
            <a:r>
              <a:rPr lang="en-US" sz="4000" dirty="0" smtClean="0">
                <a:solidFill>
                  <a:srgbClr val="800000"/>
                </a:solidFill>
                <a:effectLst>
                  <a:outerShdw blurRad="38100" dist="38100" dir="2700000" algn="tl">
                    <a:srgbClr val="000000">
                      <a:alpha val="43137"/>
                    </a:srgbClr>
                  </a:outerShdw>
                </a:effectLst>
                <a:latin typeface="NikoshBAN"/>
              </a:rPr>
              <a:t>গ) </a:t>
            </a:r>
            <a:r>
              <a:rPr lang="en-US" sz="4000" dirty="0" err="1" smtClean="0">
                <a:solidFill>
                  <a:srgbClr val="800000"/>
                </a:solidFill>
                <a:effectLst>
                  <a:outerShdw blurRad="38100" dist="38100" dir="2700000" algn="tl">
                    <a:srgbClr val="000000">
                      <a:alpha val="43137"/>
                    </a:srgbClr>
                  </a:outerShdw>
                </a:effectLst>
                <a:latin typeface="NikoshBAN"/>
              </a:rPr>
              <a:t>মদ</a:t>
            </a:r>
            <a:r>
              <a:rPr lang="en-US" sz="4000" dirty="0" smtClean="0">
                <a:solidFill>
                  <a:srgbClr val="800000"/>
                </a:solidFill>
                <a:effectLst>
                  <a:outerShdw blurRad="38100" dist="38100" dir="2700000" algn="tl">
                    <a:srgbClr val="000000">
                      <a:alpha val="43137"/>
                    </a:srgbClr>
                  </a:outerShdw>
                </a:effectLst>
                <a:latin typeface="NikoshBAN"/>
              </a:rPr>
              <a:t>                             ঘ) </a:t>
            </a:r>
            <a:r>
              <a:rPr lang="en-US" sz="4000" dirty="0" err="1" smtClean="0">
                <a:solidFill>
                  <a:srgbClr val="800000"/>
                </a:solidFill>
                <a:effectLst>
                  <a:outerShdw blurRad="38100" dist="38100" dir="2700000" algn="tl">
                    <a:srgbClr val="000000">
                      <a:alpha val="43137"/>
                    </a:srgbClr>
                  </a:outerShdw>
                </a:effectLst>
                <a:latin typeface="NikoshBAN"/>
              </a:rPr>
              <a:t>দুধ</a:t>
            </a:r>
            <a:r>
              <a:rPr lang="en-US" sz="4000" dirty="0" smtClean="0">
                <a:solidFill>
                  <a:srgbClr val="800000"/>
                </a:solidFill>
                <a:effectLst>
                  <a:outerShdw blurRad="38100" dist="38100" dir="2700000" algn="tl">
                    <a:srgbClr val="000000">
                      <a:alpha val="43137"/>
                    </a:srgbClr>
                  </a:outerShdw>
                </a:effectLst>
                <a:latin typeface="NikoshBAN"/>
              </a:rPr>
              <a:t>  </a:t>
            </a:r>
            <a:endParaRPr lang="en-US" sz="4000" dirty="0">
              <a:solidFill>
                <a:srgbClr val="800000"/>
              </a:solidFill>
              <a:effectLst>
                <a:outerShdw blurRad="38100" dist="38100" dir="2700000" algn="tl">
                  <a:srgbClr val="000000">
                    <a:alpha val="43137"/>
                  </a:srgbClr>
                </a:outerShdw>
              </a:effectLst>
              <a:latin typeface="NikoshBAN"/>
            </a:endParaRPr>
          </a:p>
        </p:txBody>
      </p:sp>
      <p:pic>
        <p:nvPicPr>
          <p:cNvPr id="10" name="Picture 9" descr="tik cinh.png"/>
          <p:cNvPicPr>
            <a:picLocks noChangeAspect="1"/>
          </p:cNvPicPr>
          <p:nvPr/>
        </p:nvPicPr>
        <p:blipFill>
          <a:blip r:embed="rId2" cstate="print"/>
          <a:stretch>
            <a:fillRect/>
          </a:stretch>
        </p:blipFill>
        <p:spPr>
          <a:xfrm>
            <a:off x="1997581" y="5837396"/>
            <a:ext cx="1143000" cy="825996"/>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3"/>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7"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strVal val="#ppt_w+.3"/>
                                          </p:val>
                                        </p:tav>
                                        <p:tav tm="100000">
                                          <p:val>
                                            <p:strVal val="#ppt_w"/>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22</a:t>
            </a:fld>
            <a:endParaRPr lang="en-US"/>
          </a:p>
        </p:txBody>
      </p:sp>
      <p:sp>
        <p:nvSpPr>
          <p:cNvPr id="3" name="Footer Placeholder 2"/>
          <p:cNvSpPr>
            <a:spLocks noGrp="1"/>
          </p:cNvSpPr>
          <p:nvPr>
            <p:ph type="ftr" sz="quarter" idx="11"/>
          </p:nvPr>
        </p:nvSpPr>
        <p:spPr>
          <a:xfrm>
            <a:off x="5760720" y="6492876"/>
            <a:ext cx="5212080" cy="365125"/>
          </a:xfrm>
        </p:spPr>
        <p:txBody>
          <a:bodyPr/>
          <a:lstStyle/>
          <a:p>
            <a:r>
              <a:rPr lang="en-US" b="1" dirty="0" smtClean="0">
                <a:latin typeface="Times New Roman" pitchFamily="18" charset="0"/>
                <a:cs typeface="Times New Roman" pitchFamily="18" charset="0"/>
              </a:rPr>
              <a:t>Md. </a:t>
            </a:r>
            <a:r>
              <a:rPr lang="en-US" b="1" dirty="0" err="1" smtClean="0">
                <a:latin typeface="Times New Roman" pitchFamily="18" charset="0"/>
                <a:cs typeface="Times New Roman" pitchFamily="18" charset="0"/>
              </a:rPr>
              <a:t>Kawcher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Hossen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Assis't</a:t>
            </a:r>
            <a:r>
              <a:rPr lang="en-US" b="1" dirty="0" smtClean="0">
                <a:latin typeface="Times New Roman" pitchFamily="18" charset="0"/>
                <a:cs typeface="Times New Roman" pitchFamily="18" charset="0"/>
              </a:rPr>
              <a:t> Teacher, </a:t>
            </a:r>
            <a:r>
              <a:rPr lang="en-US" b="1" dirty="0" err="1" smtClean="0">
                <a:latin typeface="Times New Roman" pitchFamily="18" charset="0"/>
                <a:cs typeface="Times New Roman" pitchFamily="18" charset="0"/>
              </a:rPr>
              <a:t>Karim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Ullah</a:t>
            </a:r>
            <a:r>
              <a:rPr lang="en-US" b="1" dirty="0" smtClean="0">
                <a:latin typeface="Times New Roman" pitchFamily="18" charset="0"/>
                <a:cs typeface="Times New Roman" pitchFamily="18" charset="0"/>
              </a:rPr>
              <a:t> High School</a:t>
            </a:r>
            <a:endParaRPr lang="en-US" b="1" dirty="0">
              <a:latin typeface="Times New Roman" pitchFamily="18" charset="0"/>
              <a:cs typeface="Times New Roman" pitchFamily="18" charset="0"/>
            </a:endParaRPr>
          </a:p>
        </p:txBody>
      </p:sp>
      <p:sp>
        <p:nvSpPr>
          <p:cNvPr id="2" name="Date Placeholder 1"/>
          <p:cNvSpPr>
            <a:spLocks noGrp="1"/>
          </p:cNvSpPr>
          <p:nvPr>
            <p:ph type="dt" sz="half" idx="10"/>
          </p:nvPr>
        </p:nvSpPr>
        <p:spPr>
          <a:xfrm>
            <a:off x="0" y="6492875"/>
            <a:ext cx="2560638" cy="365125"/>
          </a:xfrm>
          <a:prstGeom prst="rect">
            <a:avLst/>
          </a:prstGeom>
        </p:spPr>
        <p:txBody>
          <a:bodyPr/>
          <a:lstStyle/>
          <a:p>
            <a:fld id="{29F61F86-E4E6-4915-A8CF-94C099DCE098}" type="datetime2">
              <a:rPr lang="en-US" b="1" smtClean="0"/>
              <a:pPr/>
              <a:t>Wednesday, October 6, 2021</a:t>
            </a:fld>
            <a:endParaRPr lang="en-US" b="1" dirty="0"/>
          </a:p>
        </p:txBody>
      </p:sp>
      <p:sp>
        <p:nvSpPr>
          <p:cNvPr id="6" name="Cloud 5"/>
          <p:cNvSpPr/>
          <p:nvPr/>
        </p:nvSpPr>
        <p:spPr>
          <a:xfrm>
            <a:off x="1188720" y="0"/>
            <a:ext cx="8778240" cy="12954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dirty="0" err="1" smtClean="0">
                <a:solidFill>
                  <a:srgbClr val="333300"/>
                </a:solidFill>
                <a:latin typeface="NikoshBAN"/>
              </a:rPr>
              <a:t>বাড়ীর</a:t>
            </a:r>
            <a:r>
              <a:rPr lang="en-US" sz="6000" b="1" dirty="0" smtClean="0">
                <a:solidFill>
                  <a:srgbClr val="333300"/>
                </a:solidFill>
                <a:latin typeface="NikoshBAN"/>
              </a:rPr>
              <a:t> </a:t>
            </a:r>
            <a:r>
              <a:rPr lang="en-US" sz="6000" b="1" dirty="0" err="1" smtClean="0">
                <a:solidFill>
                  <a:srgbClr val="333300"/>
                </a:solidFill>
                <a:latin typeface="NikoshBAN"/>
              </a:rPr>
              <a:t>কাজঃ</a:t>
            </a:r>
            <a:endParaRPr lang="en-US" sz="6000" b="1" dirty="0">
              <a:solidFill>
                <a:srgbClr val="333300"/>
              </a:solidFill>
              <a:latin typeface="NikoshBAN"/>
            </a:endParaRPr>
          </a:p>
        </p:txBody>
      </p:sp>
      <p:sp>
        <p:nvSpPr>
          <p:cNvPr id="7" name="TextBox 6"/>
          <p:cNvSpPr txBox="1"/>
          <p:nvPr/>
        </p:nvSpPr>
        <p:spPr>
          <a:xfrm>
            <a:off x="0" y="4907340"/>
            <a:ext cx="10972800" cy="1938992"/>
          </a:xfrm>
          <a:prstGeom prst="rect">
            <a:avLst/>
          </a:prstGeom>
          <a:noFill/>
        </p:spPr>
        <p:txBody>
          <a:bodyPr wrap="square" rtlCol="0">
            <a:spAutoFit/>
          </a:bodyPr>
          <a:lstStyle/>
          <a:p>
            <a:pPr algn="ctr"/>
            <a:r>
              <a:rPr lang="en-US" sz="6000" b="1" dirty="0" err="1" smtClean="0">
                <a:solidFill>
                  <a:srgbClr val="660033"/>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নাযাজাত</a:t>
            </a:r>
            <a:r>
              <a:rPr lang="en-US" sz="6000" b="1" dirty="0" smtClean="0">
                <a:solidFill>
                  <a:srgbClr val="660033"/>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solidFill>
                  <a:srgbClr val="660033"/>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6000" b="1" dirty="0" smtClean="0">
                <a:solidFill>
                  <a:srgbClr val="660033"/>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solidFill>
                  <a:srgbClr val="660033"/>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বর্জনীয়</a:t>
            </a:r>
            <a:r>
              <a:rPr lang="en-US" sz="6000" b="1" dirty="0" smtClean="0">
                <a:solidFill>
                  <a:srgbClr val="660033"/>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6000" b="1" dirty="0" smtClean="0">
                <a:solidFill>
                  <a:srgbClr val="660033"/>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ব্যাখ্যা</a:t>
            </a:r>
            <a:r>
              <a:rPr lang="en-US" sz="6000" b="1" dirty="0" smtClean="0">
                <a:ln w="11430"/>
                <a:solidFill>
                  <a:srgbClr val="660033"/>
                </a:solidFill>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ln w="11430"/>
                <a:solidFill>
                  <a:srgbClr val="660033"/>
                </a:solidFill>
                <a:effectLst>
                  <a:outerShdw blurRad="38100" dist="38100" dir="2700000" algn="tl">
                    <a:srgbClr val="000000">
                      <a:alpha val="43137"/>
                    </a:srgbClr>
                  </a:outerShdw>
                </a:effectLst>
                <a:latin typeface="NikoshBAN" pitchFamily="2" charset="0"/>
                <a:cs typeface="NikoshBAN" pitchFamily="2" charset="0"/>
              </a:rPr>
              <a:t>কর</a:t>
            </a:r>
            <a:r>
              <a:rPr lang="en-US" sz="6000" b="1" dirty="0" smtClean="0">
                <a:solidFill>
                  <a:srgbClr val="660033"/>
                </a:solidFill>
                <a:effectLst>
                  <a:outerShdw blurRad="38100" dist="38100" dir="2700000" algn="tl">
                    <a:srgbClr val="000000">
                      <a:alpha val="43137"/>
                    </a:srgbClr>
                  </a:outerShdw>
                </a:effectLst>
                <a:latin typeface="NikoshBAN" pitchFamily="2" charset="0"/>
                <a:cs typeface="NikoshBAN" pitchFamily="2" charset="0"/>
              </a:rPr>
              <a:t>।</a:t>
            </a:r>
            <a:endParaRPr lang="en-US" sz="6000" b="1" dirty="0">
              <a:solidFill>
                <a:srgbClr val="660033"/>
              </a:solidFill>
              <a:effectLst>
                <a:outerShdw blurRad="38100" dist="38100" dir="2700000" algn="tl">
                  <a:srgbClr val="000000">
                    <a:alpha val="43137"/>
                  </a:srgbClr>
                </a:outerShdw>
              </a:effectLst>
              <a:latin typeface="NikoshBAN"/>
            </a:endParaRPr>
          </a:p>
        </p:txBody>
      </p:sp>
      <p:pic>
        <p:nvPicPr>
          <p:cNvPr id="9" name="Picture 8" descr="9478dd77ccb0aa9bd4dc638337f70d44-retro-different-home-styles-for-home-by-aman-bansal.jpg"/>
          <p:cNvPicPr>
            <a:picLocks noChangeAspect="1"/>
          </p:cNvPicPr>
          <p:nvPr/>
        </p:nvPicPr>
        <p:blipFill>
          <a:blip r:embed="rId3"/>
          <a:stretch>
            <a:fillRect/>
          </a:stretch>
        </p:blipFill>
        <p:spPr>
          <a:xfrm>
            <a:off x="1219200" y="1398856"/>
            <a:ext cx="8839200" cy="34779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2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20"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flower030.gif"/>
          <p:cNvPicPr>
            <a:picLocks noChangeAspect="1"/>
          </p:cNvPicPr>
          <p:nvPr/>
        </p:nvPicPr>
        <p:blipFill>
          <a:blip r:embed="rId2"/>
          <a:stretch>
            <a:fillRect/>
          </a:stretch>
        </p:blipFill>
        <p:spPr>
          <a:xfrm>
            <a:off x="0" y="0"/>
            <a:ext cx="10972800" cy="6858000"/>
          </a:xfrm>
          <a:prstGeom prst="rect">
            <a:avLst/>
          </a:prstGeom>
        </p:spPr>
      </p:pic>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23</a:t>
            </a:fld>
            <a:endParaRPr lang="en-US" dirty="0"/>
          </a:p>
        </p:txBody>
      </p:sp>
      <p:sp>
        <p:nvSpPr>
          <p:cNvPr id="3" name="Footer Placeholder 2"/>
          <p:cNvSpPr>
            <a:spLocks noGrp="1"/>
          </p:cNvSpPr>
          <p:nvPr>
            <p:ph type="ftr" sz="quarter" idx="11"/>
          </p:nvPr>
        </p:nvSpPr>
        <p:spPr>
          <a:xfrm>
            <a:off x="5394960" y="6492876"/>
            <a:ext cx="557784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560638" cy="365125"/>
          </a:xfrm>
          <a:prstGeom prst="rect">
            <a:avLst/>
          </a:prstGeom>
        </p:spPr>
        <p:txBody>
          <a:bodyPr/>
          <a:lstStyle/>
          <a:p>
            <a:fld id="{29F61F86-E4E6-4915-A8CF-94C099DCE098}" type="datetime2">
              <a:rPr lang="en-US" b="1" smtClean="0"/>
              <a:pPr/>
              <a:t>Wednesday, October 6, 2021</a:t>
            </a:fld>
            <a:endParaRPr lang="en-US" b="1" dirty="0"/>
          </a:p>
        </p:txBody>
      </p:sp>
      <p:sp>
        <p:nvSpPr>
          <p:cNvPr id="8" name="TextBox 7"/>
          <p:cNvSpPr txBox="1"/>
          <p:nvPr/>
        </p:nvSpPr>
        <p:spPr>
          <a:xfrm>
            <a:off x="0" y="4876800"/>
            <a:ext cx="10972800" cy="1569660"/>
          </a:xfrm>
          <a:prstGeom prst="rect">
            <a:avLst/>
          </a:prstGeom>
          <a:noFill/>
        </p:spPr>
        <p:txBody>
          <a:bodyPr wrap="square" rtlCol="0">
            <a:spAutoFit/>
          </a:bodyPr>
          <a:lstStyle/>
          <a:p>
            <a:pPr algn="ctr"/>
            <a:r>
              <a:rPr lang="en-US" sz="9600" b="1" dirty="0" err="1" smtClean="0">
                <a:solidFill>
                  <a:srgbClr val="FFFF00"/>
                </a:solidFill>
                <a:latin typeface="NikoshBAN"/>
              </a:rPr>
              <a:t>আল্লাহ</a:t>
            </a:r>
            <a:r>
              <a:rPr lang="en-US" sz="9600" b="1" dirty="0" smtClean="0">
                <a:solidFill>
                  <a:srgbClr val="FFFF00"/>
                </a:solidFill>
                <a:latin typeface="NikoshBAN"/>
              </a:rPr>
              <a:t> </a:t>
            </a:r>
            <a:r>
              <a:rPr lang="en-US" sz="9600" b="1" dirty="0" err="1" smtClean="0">
                <a:solidFill>
                  <a:srgbClr val="FFFF00"/>
                </a:solidFill>
                <a:latin typeface="NikoshBAN"/>
              </a:rPr>
              <a:t>হাফেজ</a:t>
            </a:r>
            <a:r>
              <a:rPr lang="en-US" sz="9600" b="1" dirty="0" smtClean="0">
                <a:solidFill>
                  <a:srgbClr val="FFFF00"/>
                </a:solidFill>
                <a:latin typeface="NikoshBAN"/>
              </a:rPr>
              <a:t> </a:t>
            </a:r>
            <a:endParaRPr lang="en-US" sz="9600" b="1" dirty="0">
              <a:solidFill>
                <a:srgbClr val="FFFF00"/>
              </a:solidFill>
              <a:latin typeface="NikoshBAN"/>
            </a:endParaRPr>
          </a:p>
        </p:txBody>
      </p:sp>
      <p:sp>
        <p:nvSpPr>
          <p:cNvPr id="10" name="24-Point Star 9"/>
          <p:cNvSpPr/>
          <p:nvPr/>
        </p:nvSpPr>
        <p:spPr>
          <a:xfrm>
            <a:off x="0" y="2057400"/>
            <a:ext cx="2521776" cy="1630826"/>
          </a:xfrm>
          <a:prstGeom prst="star24">
            <a:avLst/>
          </a:prstGeom>
          <a:solidFill>
            <a:srgbClr val="00B05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dirty="0">
                <a:solidFill>
                  <a:schemeClr val="tx1"/>
                </a:solidFill>
                <a:effectLst>
                  <a:outerShdw blurRad="38100" dist="38100" dir="2700000" algn="tl">
                    <a:srgbClr val="000000">
                      <a:alpha val="43137"/>
                    </a:srgbClr>
                  </a:outerShdw>
                </a:effectLst>
                <a:latin typeface="NikoshBAN" pitchFamily="2" charset="0"/>
                <a:cs typeface="NikoshBAN" pitchFamily="2" charset="0"/>
              </a:rPr>
              <a:t>ধ</a:t>
            </a:r>
            <a:endParaRPr lang="en-US" sz="2250" dirty="0">
              <a:solidFill>
                <a:schemeClr val="tx1"/>
              </a:solidFill>
              <a:effectLst>
                <a:outerShdw blurRad="38100" dist="38100" dir="2700000" algn="tl">
                  <a:srgbClr val="000000">
                    <a:alpha val="43137"/>
                  </a:srgbClr>
                </a:outerShdw>
              </a:effectLst>
            </a:endParaRPr>
          </a:p>
        </p:txBody>
      </p:sp>
      <p:sp>
        <p:nvSpPr>
          <p:cNvPr id="11" name="24-Point Star 10"/>
          <p:cNvSpPr/>
          <p:nvPr/>
        </p:nvSpPr>
        <p:spPr>
          <a:xfrm>
            <a:off x="2933352" y="2157759"/>
            <a:ext cx="2476848" cy="1576041"/>
          </a:xfrm>
          <a:prstGeom prst="star24">
            <a:avLst/>
          </a:prstGeom>
          <a:solidFill>
            <a:srgbClr val="92D05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ন্য</a:t>
            </a:r>
            <a:endParaRPr lang="en-US" sz="2025" dirty="0">
              <a:solidFill>
                <a:schemeClr val="tx1"/>
              </a:solidFill>
              <a:effectLst>
                <a:outerShdw blurRad="38100" dist="38100" dir="2700000" algn="tl">
                  <a:srgbClr val="000000">
                    <a:alpha val="43137"/>
                  </a:srgbClr>
                </a:outerShdw>
              </a:effectLst>
            </a:endParaRPr>
          </a:p>
        </p:txBody>
      </p:sp>
      <p:sp>
        <p:nvSpPr>
          <p:cNvPr id="13" name="24-Point Star 12"/>
          <p:cNvSpPr/>
          <p:nvPr/>
        </p:nvSpPr>
        <p:spPr>
          <a:xfrm>
            <a:off x="5646279" y="2120531"/>
            <a:ext cx="2430921" cy="1537069"/>
          </a:xfrm>
          <a:prstGeom prst="star24">
            <a:avLst/>
          </a:prstGeom>
          <a:solidFill>
            <a:srgbClr val="7030A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a:t>
            </a:r>
            <a:endParaRPr lang="en-US" sz="2025" dirty="0">
              <a:solidFill>
                <a:schemeClr val="tx1"/>
              </a:solidFill>
              <a:effectLst>
                <a:outerShdw blurRad="38100" dist="38100" dir="2700000" algn="tl">
                  <a:srgbClr val="000000">
                    <a:alpha val="43137"/>
                  </a:srgbClr>
                </a:outerShdw>
              </a:effectLst>
            </a:endParaRPr>
          </a:p>
        </p:txBody>
      </p:sp>
      <p:sp>
        <p:nvSpPr>
          <p:cNvPr id="14" name="24-Point Star 13"/>
          <p:cNvSpPr/>
          <p:nvPr/>
        </p:nvSpPr>
        <p:spPr>
          <a:xfrm>
            <a:off x="8444642" y="2133600"/>
            <a:ext cx="2528158" cy="1576041"/>
          </a:xfrm>
          <a:prstGeom prst="star24">
            <a:avLst/>
          </a:prstGeom>
          <a:solidFill>
            <a:srgbClr val="0070C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dirty="0">
                <a:solidFill>
                  <a:schemeClr val="tx1"/>
                </a:solidFill>
                <a:effectLst>
                  <a:outerShdw blurRad="38100" dist="38100" dir="2700000" algn="tl">
                    <a:srgbClr val="000000">
                      <a:alpha val="43137"/>
                    </a:srgbClr>
                  </a:outerShdw>
                </a:effectLst>
                <a:latin typeface="NikoshBAN" pitchFamily="2" charset="0"/>
                <a:cs typeface="NikoshBAN" pitchFamily="2" charset="0"/>
              </a:rPr>
              <a:t>দ</a:t>
            </a:r>
            <a:endParaRPr lang="en-US" sz="2250" dirty="0">
              <a:solidFill>
                <a:schemeClr val="tx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ppt_x"/>
                                          </p:val>
                                        </p:tav>
                                        <p:tav tm="100000">
                                          <p:val>
                                            <p:strVal val="#ppt_x"/>
                                          </p:val>
                                        </p:tav>
                                      </p:tavLst>
                                    </p:anim>
                                    <p:anim calcmode="lin" valueType="num">
                                      <p:cBhvr additive="base">
                                        <p:cTn id="18" dur="2000" fill="hold"/>
                                        <p:tgtEl>
                                          <p:spTgt spid="11"/>
                                        </p:tgtEl>
                                        <p:attrNameLst>
                                          <p:attrName>ppt_y</p:attrName>
                                        </p:attrNameLst>
                                      </p:cBhvr>
                                      <p:tavLst>
                                        <p:tav tm="0">
                                          <p:val>
                                            <p:strVal val="0-#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anim calcmode="lin" valueType="num">
                                      <p:cBhvr>
                                        <p:cTn id="27" dur="2000" fill="hold"/>
                                        <p:tgtEl>
                                          <p:spTgt spid="14"/>
                                        </p:tgtEl>
                                        <p:attrNameLst>
                                          <p:attrName>ppt_x</p:attrName>
                                        </p:attrNameLst>
                                      </p:cBhvr>
                                      <p:tavLst>
                                        <p:tav tm="0">
                                          <p:val>
                                            <p:strVal val="#ppt_x"/>
                                          </p:val>
                                        </p:tav>
                                        <p:tav tm="100000">
                                          <p:val>
                                            <p:strVal val="#ppt_x"/>
                                          </p:val>
                                        </p:tav>
                                      </p:tavLst>
                                    </p:anim>
                                    <p:anim calcmode="lin" valueType="num">
                                      <p:cBhvr>
                                        <p:cTn id="28" dur="2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 presetClass="exit" presetSubtype="1" accel="100000" fill="hold" grpId="3" nodeType="afterEffect">
                                  <p:stCondLst>
                                    <p:cond delay="0"/>
                                  </p:stCondLst>
                                  <p:childTnLst>
                                    <p:anim calcmode="lin" valueType="num">
                                      <p:cBhvr additive="base">
                                        <p:cTn id="31" dur="2000"/>
                                        <p:tgtEl>
                                          <p:spTgt spid="10"/>
                                        </p:tgtEl>
                                        <p:attrNameLst>
                                          <p:attrName>ppt_x</p:attrName>
                                        </p:attrNameLst>
                                      </p:cBhvr>
                                      <p:tavLst>
                                        <p:tav tm="0">
                                          <p:val>
                                            <p:strVal val="ppt_x"/>
                                          </p:val>
                                        </p:tav>
                                        <p:tav tm="100000">
                                          <p:val>
                                            <p:strVal val="ppt_x"/>
                                          </p:val>
                                        </p:tav>
                                      </p:tavLst>
                                    </p:anim>
                                    <p:anim calcmode="lin" valueType="num">
                                      <p:cBhvr additive="base">
                                        <p:cTn id="32" dur="2000"/>
                                        <p:tgtEl>
                                          <p:spTgt spid="10"/>
                                        </p:tgtEl>
                                        <p:attrNameLst>
                                          <p:attrName>ppt_y</p:attrName>
                                        </p:attrNameLst>
                                      </p:cBhvr>
                                      <p:tavLst>
                                        <p:tav tm="0">
                                          <p:val>
                                            <p:strVal val="ppt_y"/>
                                          </p:val>
                                        </p:tav>
                                        <p:tav tm="100000">
                                          <p:val>
                                            <p:strVal val="0-ppt_h/2"/>
                                          </p:val>
                                        </p:tav>
                                      </p:tavLst>
                                    </p:anim>
                                    <p:set>
                                      <p:cBhvr>
                                        <p:cTn id="33" dur="1" fill="hold">
                                          <p:stCondLst>
                                            <p:cond delay="1999"/>
                                          </p:stCondLst>
                                        </p:cTn>
                                        <p:tgtEl>
                                          <p:spTgt spid="10"/>
                                        </p:tgtEl>
                                        <p:attrNameLst>
                                          <p:attrName>style.visibility</p:attrName>
                                        </p:attrNameLst>
                                      </p:cBhvr>
                                      <p:to>
                                        <p:strVal val="hidden"/>
                                      </p:to>
                                    </p:set>
                                  </p:childTnLst>
                                </p:cTn>
                              </p:par>
                            </p:childTnLst>
                          </p:cTn>
                        </p:par>
                        <p:par>
                          <p:cTn id="34" fill="hold">
                            <p:stCondLst>
                              <p:cond delay="4000"/>
                            </p:stCondLst>
                            <p:childTnLst>
                              <p:par>
                                <p:cTn id="35" presetID="2" presetClass="exit" presetSubtype="4" accel="100000" fill="hold" grpId="3" nodeType="afterEffect">
                                  <p:stCondLst>
                                    <p:cond delay="0"/>
                                  </p:stCondLst>
                                  <p:childTnLst>
                                    <p:anim calcmode="lin" valueType="num">
                                      <p:cBhvr additive="base">
                                        <p:cTn id="36" dur="2000"/>
                                        <p:tgtEl>
                                          <p:spTgt spid="11"/>
                                        </p:tgtEl>
                                        <p:attrNameLst>
                                          <p:attrName>ppt_x</p:attrName>
                                        </p:attrNameLst>
                                      </p:cBhvr>
                                      <p:tavLst>
                                        <p:tav tm="0">
                                          <p:val>
                                            <p:strVal val="ppt_x"/>
                                          </p:val>
                                        </p:tav>
                                        <p:tav tm="100000">
                                          <p:val>
                                            <p:strVal val="ppt_x"/>
                                          </p:val>
                                        </p:tav>
                                      </p:tavLst>
                                    </p:anim>
                                    <p:anim calcmode="lin" valueType="num">
                                      <p:cBhvr additive="base">
                                        <p:cTn id="37" dur="2000"/>
                                        <p:tgtEl>
                                          <p:spTgt spid="11"/>
                                        </p:tgtEl>
                                        <p:attrNameLst>
                                          <p:attrName>ppt_y</p:attrName>
                                        </p:attrNameLst>
                                      </p:cBhvr>
                                      <p:tavLst>
                                        <p:tav tm="0">
                                          <p:val>
                                            <p:strVal val="ppt_y"/>
                                          </p:val>
                                        </p:tav>
                                        <p:tav tm="100000">
                                          <p:val>
                                            <p:strVal val="1+ppt_h/2"/>
                                          </p:val>
                                        </p:tav>
                                      </p:tavLst>
                                    </p:anim>
                                    <p:set>
                                      <p:cBhvr>
                                        <p:cTn id="38" dur="1" fill="hold">
                                          <p:stCondLst>
                                            <p:cond delay="1999"/>
                                          </p:stCondLst>
                                        </p:cTn>
                                        <p:tgtEl>
                                          <p:spTgt spid="11"/>
                                        </p:tgtEl>
                                        <p:attrNameLst>
                                          <p:attrName>style.visibility</p:attrName>
                                        </p:attrNameLst>
                                      </p:cBhvr>
                                      <p:to>
                                        <p:strVal val="hidden"/>
                                      </p:to>
                                    </p:set>
                                  </p:childTnLst>
                                </p:cTn>
                              </p:par>
                            </p:childTnLst>
                          </p:cTn>
                        </p:par>
                        <p:par>
                          <p:cTn id="39" fill="hold">
                            <p:stCondLst>
                              <p:cond delay="6000"/>
                            </p:stCondLst>
                            <p:childTnLst>
                              <p:par>
                                <p:cTn id="40" presetID="2" presetClass="exit" presetSubtype="1" accel="100000" fill="hold" grpId="3" nodeType="afterEffect">
                                  <p:stCondLst>
                                    <p:cond delay="0"/>
                                  </p:stCondLst>
                                  <p:childTnLst>
                                    <p:anim calcmode="lin" valueType="num">
                                      <p:cBhvr additive="base">
                                        <p:cTn id="41" dur="2000"/>
                                        <p:tgtEl>
                                          <p:spTgt spid="13"/>
                                        </p:tgtEl>
                                        <p:attrNameLst>
                                          <p:attrName>ppt_x</p:attrName>
                                        </p:attrNameLst>
                                      </p:cBhvr>
                                      <p:tavLst>
                                        <p:tav tm="0">
                                          <p:val>
                                            <p:strVal val="ppt_x"/>
                                          </p:val>
                                        </p:tav>
                                        <p:tav tm="100000">
                                          <p:val>
                                            <p:strVal val="ppt_x"/>
                                          </p:val>
                                        </p:tav>
                                      </p:tavLst>
                                    </p:anim>
                                    <p:anim calcmode="lin" valueType="num">
                                      <p:cBhvr additive="base">
                                        <p:cTn id="42" dur="2000"/>
                                        <p:tgtEl>
                                          <p:spTgt spid="13"/>
                                        </p:tgtEl>
                                        <p:attrNameLst>
                                          <p:attrName>ppt_y</p:attrName>
                                        </p:attrNameLst>
                                      </p:cBhvr>
                                      <p:tavLst>
                                        <p:tav tm="0">
                                          <p:val>
                                            <p:strVal val="ppt_y"/>
                                          </p:val>
                                        </p:tav>
                                        <p:tav tm="100000">
                                          <p:val>
                                            <p:strVal val="0-ppt_h/2"/>
                                          </p:val>
                                        </p:tav>
                                      </p:tavLst>
                                    </p:anim>
                                    <p:set>
                                      <p:cBhvr>
                                        <p:cTn id="43" dur="1" fill="hold">
                                          <p:stCondLst>
                                            <p:cond delay="1999"/>
                                          </p:stCondLst>
                                        </p:cTn>
                                        <p:tgtEl>
                                          <p:spTgt spid="13"/>
                                        </p:tgtEl>
                                        <p:attrNameLst>
                                          <p:attrName>style.visibility</p:attrName>
                                        </p:attrNameLst>
                                      </p:cBhvr>
                                      <p:to>
                                        <p:strVal val="hidden"/>
                                      </p:to>
                                    </p:set>
                                  </p:childTnLst>
                                </p:cTn>
                              </p:par>
                            </p:childTnLst>
                          </p:cTn>
                        </p:par>
                        <p:par>
                          <p:cTn id="44" fill="hold">
                            <p:stCondLst>
                              <p:cond delay="8000"/>
                            </p:stCondLst>
                            <p:childTnLst>
                              <p:par>
                                <p:cTn id="45" presetID="2" presetClass="exit" presetSubtype="4" accel="100000" fill="hold" grpId="3" nodeType="afterEffect">
                                  <p:stCondLst>
                                    <p:cond delay="0"/>
                                  </p:stCondLst>
                                  <p:childTnLst>
                                    <p:anim calcmode="lin" valueType="num">
                                      <p:cBhvr additive="base">
                                        <p:cTn id="46" dur="2000"/>
                                        <p:tgtEl>
                                          <p:spTgt spid="14"/>
                                        </p:tgtEl>
                                        <p:attrNameLst>
                                          <p:attrName>ppt_x</p:attrName>
                                        </p:attrNameLst>
                                      </p:cBhvr>
                                      <p:tavLst>
                                        <p:tav tm="0">
                                          <p:val>
                                            <p:strVal val="ppt_x"/>
                                          </p:val>
                                        </p:tav>
                                        <p:tav tm="100000">
                                          <p:val>
                                            <p:strVal val="ppt_x"/>
                                          </p:val>
                                        </p:tav>
                                      </p:tavLst>
                                    </p:anim>
                                    <p:anim calcmode="lin" valueType="num">
                                      <p:cBhvr additive="base">
                                        <p:cTn id="47" dur="2000"/>
                                        <p:tgtEl>
                                          <p:spTgt spid="14"/>
                                        </p:tgtEl>
                                        <p:attrNameLst>
                                          <p:attrName>ppt_y</p:attrName>
                                        </p:attrNameLst>
                                      </p:cBhvr>
                                      <p:tavLst>
                                        <p:tav tm="0">
                                          <p:val>
                                            <p:strVal val="ppt_y"/>
                                          </p:val>
                                        </p:tav>
                                        <p:tav tm="100000">
                                          <p:val>
                                            <p:strVal val="1+ppt_h/2"/>
                                          </p:val>
                                        </p:tav>
                                      </p:tavLst>
                                    </p:anim>
                                    <p:set>
                                      <p:cBhvr>
                                        <p:cTn id="48" dur="1" fill="hold">
                                          <p:stCondLst>
                                            <p:cond delay="1999"/>
                                          </p:stCondLst>
                                        </p:cTn>
                                        <p:tgtEl>
                                          <p:spTgt spid="14"/>
                                        </p:tgtEl>
                                        <p:attrNameLst>
                                          <p:attrName>style.visibility</p:attrName>
                                        </p:attrNameLst>
                                      </p:cBhvr>
                                      <p:to>
                                        <p:strVal val="hidden"/>
                                      </p:to>
                                    </p:set>
                                  </p:childTnLst>
                                </p:cTn>
                              </p:par>
                            </p:childTnLst>
                          </p:cTn>
                        </p:par>
                        <p:par>
                          <p:cTn id="49" fill="hold">
                            <p:stCondLst>
                              <p:cond delay="10000"/>
                            </p:stCondLst>
                            <p:childTnLst>
                              <p:par>
                                <p:cTn id="50" presetID="2" presetClass="entr" presetSubtype="8" fill="hold" grpId="1"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000" fill="hold"/>
                                        <p:tgtEl>
                                          <p:spTgt spid="10"/>
                                        </p:tgtEl>
                                        <p:attrNameLst>
                                          <p:attrName>ppt_x</p:attrName>
                                        </p:attrNameLst>
                                      </p:cBhvr>
                                      <p:tavLst>
                                        <p:tav tm="0">
                                          <p:val>
                                            <p:strVal val="0-#ppt_w/2"/>
                                          </p:val>
                                        </p:tav>
                                        <p:tav tm="100000">
                                          <p:val>
                                            <p:strVal val="#ppt_x"/>
                                          </p:val>
                                        </p:tav>
                                      </p:tavLst>
                                    </p:anim>
                                    <p:anim calcmode="lin" valueType="num">
                                      <p:cBhvr additive="base">
                                        <p:cTn id="53" dur="2000" fill="hold"/>
                                        <p:tgtEl>
                                          <p:spTgt spid="10"/>
                                        </p:tgtEl>
                                        <p:attrNameLst>
                                          <p:attrName>ppt_y</p:attrName>
                                        </p:attrNameLst>
                                      </p:cBhvr>
                                      <p:tavLst>
                                        <p:tav tm="0">
                                          <p:val>
                                            <p:strVal val="#ppt_y"/>
                                          </p:val>
                                        </p:tav>
                                        <p:tav tm="100000">
                                          <p:val>
                                            <p:strVal val="#ppt_y"/>
                                          </p:val>
                                        </p:tav>
                                      </p:tavLst>
                                    </p:anim>
                                  </p:childTnLst>
                                </p:cTn>
                              </p:par>
                            </p:childTnLst>
                          </p:cTn>
                        </p:par>
                        <p:par>
                          <p:cTn id="54" fill="hold">
                            <p:stCondLst>
                              <p:cond delay="12000"/>
                            </p:stCondLst>
                            <p:childTnLst>
                              <p:par>
                                <p:cTn id="55" presetID="2" presetClass="entr" presetSubtype="8" fill="hold" grpId="1"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2000" fill="hold"/>
                                        <p:tgtEl>
                                          <p:spTgt spid="11"/>
                                        </p:tgtEl>
                                        <p:attrNameLst>
                                          <p:attrName>ppt_x</p:attrName>
                                        </p:attrNameLst>
                                      </p:cBhvr>
                                      <p:tavLst>
                                        <p:tav tm="0">
                                          <p:val>
                                            <p:strVal val="0-#ppt_w/2"/>
                                          </p:val>
                                        </p:tav>
                                        <p:tav tm="100000">
                                          <p:val>
                                            <p:strVal val="#ppt_x"/>
                                          </p:val>
                                        </p:tav>
                                      </p:tavLst>
                                    </p:anim>
                                    <p:anim calcmode="lin" valueType="num">
                                      <p:cBhvr additive="base">
                                        <p:cTn id="58" dur="2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14000"/>
                            </p:stCondLst>
                            <p:childTnLst>
                              <p:par>
                                <p:cTn id="60" presetID="2" presetClass="entr" presetSubtype="8" fill="hold" grpId="1"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000" fill="hold"/>
                                        <p:tgtEl>
                                          <p:spTgt spid="13"/>
                                        </p:tgtEl>
                                        <p:attrNameLst>
                                          <p:attrName>ppt_x</p:attrName>
                                        </p:attrNameLst>
                                      </p:cBhvr>
                                      <p:tavLst>
                                        <p:tav tm="0">
                                          <p:val>
                                            <p:strVal val="0-#ppt_w/2"/>
                                          </p:val>
                                        </p:tav>
                                        <p:tav tm="100000">
                                          <p:val>
                                            <p:strVal val="#ppt_x"/>
                                          </p:val>
                                        </p:tav>
                                      </p:tavLst>
                                    </p:anim>
                                    <p:anim calcmode="lin" valueType="num">
                                      <p:cBhvr additive="base">
                                        <p:cTn id="63" dur="200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16000"/>
                            </p:stCondLst>
                            <p:childTnLst>
                              <p:par>
                                <p:cTn id="65" presetID="2" presetClass="entr" presetSubtype="8" fill="hold" grpId="1"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2000" fill="hold"/>
                                        <p:tgtEl>
                                          <p:spTgt spid="14"/>
                                        </p:tgtEl>
                                        <p:attrNameLst>
                                          <p:attrName>ppt_x</p:attrName>
                                        </p:attrNameLst>
                                      </p:cBhvr>
                                      <p:tavLst>
                                        <p:tav tm="0">
                                          <p:val>
                                            <p:strVal val="0-#ppt_w/2"/>
                                          </p:val>
                                        </p:tav>
                                        <p:tav tm="100000">
                                          <p:val>
                                            <p:strVal val="#ppt_x"/>
                                          </p:val>
                                        </p:tav>
                                      </p:tavLst>
                                    </p:anim>
                                    <p:anim calcmode="lin" valueType="num">
                                      <p:cBhvr additive="base">
                                        <p:cTn id="68" dur="2000" fill="hold"/>
                                        <p:tgtEl>
                                          <p:spTgt spid="14"/>
                                        </p:tgtEl>
                                        <p:attrNameLst>
                                          <p:attrName>ppt_y</p:attrName>
                                        </p:attrNameLst>
                                      </p:cBhvr>
                                      <p:tavLst>
                                        <p:tav tm="0">
                                          <p:val>
                                            <p:strVal val="#ppt_y"/>
                                          </p:val>
                                        </p:tav>
                                        <p:tav tm="100000">
                                          <p:val>
                                            <p:strVal val="#ppt_y"/>
                                          </p:val>
                                        </p:tav>
                                      </p:tavLst>
                                    </p:anim>
                                  </p:childTnLst>
                                </p:cTn>
                              </p:par>
                            </p:childTnLst>
                          </p:cTn>
                        </p:par>
                        <p:par>
                          <p:cTn id="69" fill="hold">
                            <p:stCondLst>
                              <p:cond delay="18000"/>
                            </p:stCondLst>
                            <p:childTnLst>
                              <p:par>
                                <p:cTn id="70" presetID="26" presetClass="emph" presetSubtype="0" repeatCount="indefinite" fill="hold" grpId="2" nodeType="afterEffect">
                                  <p:stCondLst>
                                    <p:cond delay="0"/>
                                  </p:stCondLst>
                                  <p:childTnLst>
                                    <p:animEffect transition="out" filter="fade">
                                      <p:cBhvr>
                                        <p:cTn id="71" dur="2000" tmFilter="0, 0; .2, .5; .8, .5; 1, 0"/>
                                        <p:tgtEl>
                                          <p:spTgt spid="10"/>
                                        </p:tgtEl>
                                      </p:cBhvr>
                                    </p:animEffect>
                                    <p:animScale>
                                      <p:cBhvr>
                                        <p:cTn id="72" dur="1000" autoRev="1" fill="hold"/>
                                        <p:tgtEl>
                                          <p:spTgt spid="10"/>
                                        </p:tgtEl>
                                      </p:cBhvr>
                                      <p:by x="105000" y="105000"/>
                                    </p:animScale>
                                  </p:childTnLst>
                                </p:cTn>
                              </p:par>
                            </p:childTnLst>
                          </p:cTn>
                        </p:par>
                        <p:par>
                          <p:cTn id="73" fill="hold">
                            <p:stCondLst>
                              <p:cond delay="20000"/>
                            </p:stCondLst>
                            <p:childTnLst>
                              <p:par>
                                <p:cTn id="74" presetID="26" presetClass="emph" presetSubtype="0" repeatCount="indefinite" fill="hold" grpId="2" nodeType="afterEffect">
                                  <p:stCondLst>
                                    <p:cond delay="0"/>
                                  </p:stCondLst>
                                  <p:childTnLst>
                                    <p:animEffect transition="out" filter="fade">
                                      <p:cBhvr>
                                        <p:cTn id="75" dur="2000" tmFilter="0, 0; .2, .5; .8, .5; 1, 0"/>
                                        <p:tgtEl>
                                          <p:spTgt spid="11"/>
                                        </p:tgtEl>
                                      </p:cBhvr>
                                    </p:animEffect>
                                    <p:animScale>
                                      <p:cBhvr>
                                        <p:cTn id="76" dur="1000" autoRev="1" fill="hold"/>
                                        <p:tgtEl>
                                          <p:spTgt spid="11"/>
                                        </p:tgtEl>
                                      </p:cBhvr>
                                      <p:by x="105000" y="105000"/>
                                    </p:animScale>
                                  </p:childTnLst>
                                </p:cTn>
                              </p:par>
                            </p:childTnLst>
                          </p:cTn>
                        </p:par>
                        <p:par>
                          <p:cTn id="77" fill="hold">
                            <p:stCondLst>
                              <p:cond delay="22000"/>
                            </p:stCondLst>
                            <p:childTnLst>
                              <p:par>
                                <p:cTn id="78" presetID="26" presetClass="emph" presetSubtype="0" repeatCount="indefinite" fill="hold" grpId="2" nodeType="afterEffect">
                                  <p:stCondLst>
                                    <p:cond delay="0"/>
                                  </p:stCondLst>
                                  <p:childTnLst>
                                    <p:animEffect transition="out" filter="fade">
                                      <p:cBhvr>
                                        <p:cTn id="79" dur="2000" tmFilter="0, 0; .2, .5; .8, .5; 1, 0"/>
                                        <p:tgtEl>
                                          <p:spTgt spid="13"/>
                                        </p:tgtEl>
                                      </p:cBhvr>
                                    </p:animEffect>
                                    <p:animScale>
                                      <p:cBhvr>
                                        <p:cTn id="80" dur="1000" autoRev="1" fill="hold"/>
                                        <p:tgtEl>
                                          <p:spTgt spid="13"/>
                                        </p:tgtEl>
                                      </p:cBhvr>
                                      <p:by x="105000" y="105000"/>
                                    </p:animScale>
                                  </p:childTnLst>
                                </p:cTn>
                              </p:par>
                            </p:childTnLst>
                          </p:cTn>
                        </p:par>
                        <p:par>
                          <p:cTn id="81" fill="hold">
                            <p:stCondLst>
                              <p:cond delay="24000"/>
                            </p:stCondLst>
                            <p:childTnLst>
                              <p:par>
                                <p:cTn id="82" presetID="26" presetClass="emph" presetSubtype="0" repeatCount="indefinite" fill="hold" grpId="2" nodeType="afterEffect">
                                  <p:stCondLst>
                                    <p:cond delay="0"/>
                                  </p:stCondLst>
                                  <p:childTnLst>
                                    <p:animEffect transition="out" filter="fade">
                                      <p:cBhvr>
                                        <p:cTn id="83" dur="2000" tmFilter="0, 0; .2, .5; .8, .5; 1, 0"/>
                                        <p:tgtEl>
                                          <p:spTgt spid="14"/>
                                        </p:tgtEl>
                                      </p:cBhvr>
                                    </p:animEffect>
                                    <p:animScale>
                                      <p:cBhvr>
                                        <p:cTn id="84" dur="1000" autoRev="1" fill="hold"/>
                                        <p:tgtEl>
                                          <p:spTgt spid="14"/>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56" presetClass="entr" presetSubtype="0" fill="hold" grpId="0" nodeType="clickEffect">
                                  <p:stCondLst>
                                    <p:cond delay="0"/>
                                  </p:stCondLst>
                                  <p:iterate type="lt">
                                    <p:tmPct val="10000"/>
                                  </p:iterate>
                                  <p:childTnLst>
                                    <p:set>
                                      <p:cBhvr>
                                        <p:cTn id="88" dur="1" fill="hold">
                                          <p:stCondLst>
                                            <p:cond delay="0"/>
                                          </p:stCondLst>
                                        </p:cTn>
                                        <p:tgtEl>
                                          <p:spTgt spid="8"/>
                                        </p:tgtEl>
                                        <p:attrNameLst>
                                          <p:attrName>style.visibility</p:attrName>
                                        </p:attrNameLst>
                                      </p:cBhvr>
                                      <p:to>
                                        <p:strVal val="visible"/>
                                      </p:to>
                                    </p:set>
                                    <p:anim by="(-#ppt_w*2)" calcmode="lin" valueType="num">
                                      <p:cBhvr rctx="PPT">
                                        <p:cTn id="89" dur="1000" autoRev="1" fill="hold">
                                          <p:stCondLst>
                                            <p:cond delay="0"/>
                                          </p:stCondLst>
                                        </p:cTn>
                                        <p:tgtEl>
                                          <p:spTgt spid="8"/>
                                        </p:tgtEl>
                                        <p:attrNameLst>
                                          <p:attrName>ppt_w</p:attrName>
                                        </p:attrNameLst>
                                      </p:cBhvr>
                                    </p:anim>
                                    <p:anim by="(#ppt_w*0.50)" calcmode="lin" valueType="num">
                                      <p:cBhvr>
                                        <p:cTn id="90" dur="1000" decel="50000" autoRev="1" fill="hold">
                                          <p:stCondLst>
                                            <p:cond delay="0"/>
                                          </p:stCondLst>
                                        </p:cTn>
                                        <p:tgtEl>
                                          <p:spTgt spid="8"/>
                                        </p:tgtEl>
                                        <p:attrNameLst>
                                          <p:attrName>ppt_x</p:attrName>
                                        </p:attrNameLst>
                                      </p:cBhvr>
                                    </p:anim>
                                    <p:anim from="(-#ppt_h/2)" to="(#ppt_y)" calcmode="lin" valueType="num">
                                      <p:cBhvr>
                                        <p:cTn id="91" dur="2000" fill="hold">
                                          <p:stCondLst>
                                            <p:cond delay="0"/>
                                          </p:stCondLst>
                                        </p:cTn>
                                        <p:tgtEl>
                                          <p:spTgt spid="8"/>
                                        </p:tgtEl>
                                        <p:attrNameLst>
                                          <p:attrName>ppt_y</p:attrName>
                                        </p:attrNameLst>
                                      </p:cBhvr>
                                    </p:anim>
                                    <p:animRot by="21600000">
                                      <p:cBhvr>
                                        <p:cTn id="92" dur="2000" fill="hold">
                                          <p:stCondLst>
                                            <p:cond delay="0"/>
                                          </p:stCondLst>
                                        </p:cTn>
                                        <p:tgtEl>
                                          <p:spTgt spid="8"/>
                                        </p:tgtEl>
                                        <p:attrNameLst>
                                          <p:attrName>r</p:attrName>
                                        </p:attrNameLst>
                                      </p:cBhvr>
                                    </p:animRot>
                                  </p:childTnLst>
                                </p:cTn>
                              </p:par>
                              <p:par>
                                <p:cTn id="93" presetID="26" presetClass="emph" presetSubtype="0" fill="hold" grpId="1" nodeType="withEffect">
                                  <p:stCondLst>
                                    <p:cond delay="0"/>
                                  </p:stCondLst>
                                  <p:iterate type="lt">
                                    <p:tmPct val="0"/>
                                  </p:iterate>
                                  <p:childTnLst>
                                    <p:animEffect transition="out" filter="fade">
                                      <p:cBhvr>
                                        <p:cTn id="94" dur="2000" tmFilter="0, 0; .2, .5; .8, .5; 1, 0"/>
                                        <p:tgtEl>
                                          <p:spTgt spid="8"/>
                                        </p:tgtEl>
                                      </p:cBhvr>
                                    </p:animEffect>
                                    <p:animScale>
                                      <p:cBhvr>
                                        <p:cTn id="95"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0" grpId="1" animBg="1"/>
      <p:bldP spid="10" grpId="2" animBg="1"/>
      <p:bldP spid="10" grpId="3" animBg="1"/>
      <p:bldP spid="11" grpId="0" animBg="1"/>
      <p:bldP spid="11" grpId="1" animBg="1"/>
      <p:bldP spid="11" grpId="2" animBg="1"/>
      <p:bldP spid="11"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3</a:t>
            </a:fld>
            <a:endParaRPr lang="en-US"/>
          </a:p>
        </p:txBody>
      </p:sp>
      <p:sp>
        <p:nvSpPr>
          <p:cNvPr id="3" name="Footer Placeholder 2"/>
          <p:cNvSpPr>
            <a:spLocks noGrp="1"/>
          </p:cNvSpPr>
          <p:nvPr>
            <p:ph type="ftr" sz="quarter" idx="11"/>
          </p:nvPr>
        </p:nvSpPr>
        <p:spPr>
          <a:xfrm>
            <a:off x="5486400" y="6492876"/>
            <a:ext cx="54864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77000"/>
            <a:ext cx="2560638" cy="381000"/>
          </a:xfrm>
          <a:prstGeom prst="rect">
            <a:avLst/>
          </a:prstGeom>
        </p:spPr>
        <p:txBody>
          <a:bodyPr/>
          <a:lstStyle/>
          <a:p>
            <a:fld id="{29F61F86-E4E6-4915-A8CF-94C099DCE098}" type="datetime2">
              <a:rPr lang="en-US" b="1" smtClean="0"/>
              <a:pPr/>
              <a:t>Wednesday, October 6, 2021</a:t>
            </a:fld>
            <a:endParaRPr lang="en-US" b="1" dirty="0"/>
          </a:p>
        </p:txBody>
      </p:sp>
      <p:sp>
        <p:nvSpPr>
          <p:cNvPr id="5" name="Rectangle 4"/>
          <p:cNvSpPr/>
          <p:nvPr/>
        </p:nvSpPr>
        <p:spPr>
          <a:xfrm>
            <a:off x="1" y="3893788"/>
            <a:ext cx="6035039" cy="25070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5328" tIns="52663" rIns="105328" bIns="52663">
            <a:spAutoFit/>
          </a:bodyPr>
          <a:lstStyle/>
          <a:p>
            <a:pPr algn="ctr">
              <a:defRPr/>
            </a:pPr>
            <a:r>
              <a:rPr lang="bn-BD"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মোঃ</a:t>
            </a:r>
            <a:r>
              <a:rPr lang="en-US"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en-US" sz="36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কাউছার</a:t>
            </a:r>
            <a:r>
              <a:rPr lang="en-US"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en-US" sz="36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হোসেন</a:t>
            </a:r>
            <a:endParaRPr lang="en-US" sz="3600" b="1" dirty="0">
              <a:ln w="1905"/>
              <a:solidFill>
                <a:srgbClr val="800000"/>
              </a:solidFill>
              <a:effectLst>
                <a:outerShdw blurRad="38100" dist="38100" dir="2700000" algn="tl">
                  <a:srgbClr val="000000">
                    <a:alpha val="43137"/>
                  </a:srgbClr>
                </a:outerShdw>
              </a:effectLst>
              <a:latin typeface="NikoshBAN"/>
              <a:cs typeface="NikoshBAN" pitchFamily="2" charset="0"/>
            </a:endParaRPr>
          </a:p>
          <a:p>
            <a:pPr algn="ctr">
              <a:defRPr/>
            </a:pPr>
            <a:r>
              <a:rPr lang="en-US" sz="28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সহকারী</a:t>
            </a:r>
            <a:r>
              <a:rPr lang="en-US" sz="28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en-US" sz="2800" b="1" dirty="0" err="1">
                <a:ln w="1905"/>
                <a:solidFill>
                  <a:srgbClr val="800000"/>
                </a:solidFill>
                <a:effectLst>
                  <a:outerShdw blurRad="38100" dist="38100" dir="2700000" algn="tl">
                    <a:srgbClr val="000000">
                      <a:alpha val="43137"/>
                    </a:srgbClr>
                  </a:outerShdw>
                </a:effectLst>
                <a:latin typeface="NikoshBAN"/>
                <a:cs typeface="NikoshBAN" pitchFamily="2" charset="0"/>
              </a:rPr>
              <a:t>শিক্ষক</a:t>
            </a:r>
            <a:endParaRPr lang="en-US" sz="2800" b="1" dirty="0">
              <a:ln w="1905"/>
              <a:solidFill>
                <a:srgbClr val="800000"/>
              </a:solidFill>
              <a:effectLst>
                <a:outerShdw blurRad="38100" dist="38100" dir="2700000" algn="tl">
                  <a:srgbClr val="000000">
                    <a:alpha val="43137"/>
                  </a:srgbClr>
                </a:outerShdw>
              </a:effectLst>
              <a:latin typeface="NikoshBAN"/>
              <a:cs typeface="NikoshBAN" pitchFamily="2" charset="0"/>
            </a:endParaRPr>
          </a:p>
          <a:p>
            <a:pPr algn="ctr">
              <a:defRPr/>
            </a:pPr>
            <a:r>
              <a:rPr lang="en-US" sz="36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করিম</a:t>
            </a:r>
            <a:r>
              <a:rPr lang="en-US"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en-US" sz="36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উল্যাহ</a:t>
            </a:r>
            <a:r>
              <a:rPr lang="en-US"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en-US" sz="36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উচ্চ</a:t>
            </a:r>
            <a:r>
              <a:rPr lang="en-US"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bn-BD"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বিদ্যালয়</a:t>
            </a:r>
            <a:r>
              <a:rPr lang="en-US" sz="3600" b="1" dirty="0" smtClean="0">
                <a:ln w="1905"/>
                <a:solidFill>
                  <a:srgbClr val="800000"/>
                </a:solidFill>
                <a:effectLst>
                  <a:outerShdw blurRad="38100" dist="38100" dir="2700000" algn="tl">
                    <a:srgbClr val="000000">
                      <a:alpha val="43137"/>
                    </a:srgbClr>
                  </a:outerShdw>
                </a:effectLst>
                <a:latin typeface="NikoshBAN"/>
                <a:cs typeface="NikoshBAN" pitchFamily="2" charset="0"/>
              </a:rPr>
              <a:t>,</a:t>
            </a:r>
            <a:endParaRPr lang="bn-BD" sz="3600" b="1" dirty="0">
              <a:ln w="1905"/>
              <a:solidFill>
                <a:srgbClr val="800000"/>
              </a:solidFill>
              <a:effectLst>
                <a:outerShdw blurRad="38100" dist="38100" dir="2700000" algn="tl">
                  <a:srgbClr val="000000">
                    <a:alpha val="43137"/>
                  </a:srgbClr>
                </a:outerShdw>
              </a:effectLst>
              <a:latin typeface="NikoshBAN"/>
              <a:cs typeface="NikoshBAN" pitchFamily="2" charset="0"/>
            </a:endParaRPr>
          </a:p>
          <a:p>
            <a:pPr algn="ctr">
              <a:defRPr/>
            </a:pPr>
            <a:r>
              <a:rPr lang="en-US" sz="28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মাতুভুঞা</a:t>
            </a:r>
            <a:r>
              <a:rPr lang="en-US" sz="28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en-US" sz="28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দাগনভুঞা</a:t>
            </a:r>
            <a:r>
              <a:rPr lang="en-US" sz="28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r>
              <a:rPr lang="en-US" sz="2800" b="1" dirty="0" err="1" smtClean="0">
                <a:ln w="1905"/>
                <a:solidFill>
                  <a:srgbClr val="800000"/>
                </a:solidFill>
                <a:effectLst>
                  <a:outerShdw blurRad="38100" dist="38100" dir="2700000" algn="tl">
                    <a:srgbClr val="000000">
                      <a:alpha val="43137"/>
                    </a:srgbClr>
                  </a:outerShdw>
                </a:effectLst>
                <a:latin typeface="NikoshBAN"/>
                <a:cs typeface="NikoshBAN" pitchFamily="2" charset="0"/>
              </a:rPr>
              <a:t>ফেনী</a:t>
            </a:r>
            <a:r>
              <a:rPr lang="en-US" sz="2800" b="1" dirty="0" smtClean="0">
                <a:ln w="1905"/>
                <a:solidFill>
                  <a:srgbClr val="800000"/>
                </a:solidFill>
                <a:effectLst>
                  <a:outerShdw blurRad="38100" dist="38100" dir="2700000" algn="tl">
                    <a:srgbClr val="000000">
                      <a:alpha val="43137"/>
                    </a:srgbClr>
                  </a:outerShdw>
                </a:effectLst>
                <a:latin typeface="NikoshBAN"/>
                <a:cs typeface="NikoshBAN" pitchFamily="2" charset="0"/>
              </a:rPr>
              <a:t>। </a:t>
            </a:r>
            <a:endParaRPr lang="en-US" sz="2800" b="1" dirty="0">
              <a:ln w="1905"/>
              <a:solidFill>
                <a:srgbClr val="800000"/>
              </a:solidFill>
              <a:effectLst>
                <a:outerShdw blurRad="38100" dist="38100" dir="2700000" algn="tl">
                  <a:srgbClr val="000000">
                    <a:alpha val="43137"/>
                  </a:srgbClr>
                </a:outerShdw>
              </a:effectLst>
              <a:latin typeface="NikoshBAN"/>
              <a:cs typeface="NikoshBAN" pitchFamily="2" charset="0"/>
            </a:endParaRPr>
          </a:p>
          <a:p>
            <a:pPr algn="ctr">
              <a:defRPr/>
            </a:pPr>
            <a:r>
              <a:rPr lang="en-US" sz="2800" b="1" dirty="0" smtClean="0">
                <a:ln w="1905"/>
                <a:solidFill>
                  <a:srgbClr val="800000"/>
                </a:solidFill>
                <a:effectLst>
                  <a:outerShdw blurRad="38100" dist="38100" dir="2700000" algn="tl">
                    <a:srgbClr val="000000">
                      <a:alpha val="43137"/>
                    </a:srgbClr>
                  </a:outerShdw>
                </a:effectLst>
                <a:latin typeface="NikoshBAN"/>
                <a:cs typeface="NikoshBAN" pitchFamily="2" charset="0"/>
              </a:rPr>
              <a:t>kawcherhossen@gmail.com</a:t>
            </a:r>
            <a:endParaRPr lang="en-US" sz="2800" b="1" dirty="0">
              <a:ln w="1905"/>
              <a:solidFill>
                <a:srgbClr val="800000"/>
              </a:solidFill>
              <a:effectLst>
                <a:outerShdw blurRad="38100" dist="38100" dir="2700000" algn="tl">
                  <a:srgbClr val="000000">
                    <a:alpha val="43137"/>
                  </a:srgbClr>
                </a:outerShdw>
              </a:effectLst>
              <a:latin typeface="NikoshBAN"/>
              <a:cs typeface="NikoshBAN" pitchFamily="2" charset="0"/>
            </a:endParaRPr>
          </a:p>
        </p:txBody>
      </p:sp>
      <p:sp>
        <p:nvSpPr>
          <p:cNvPr id="8" name="TextBox 7"/>
          <p:cNvSpPr txBox="1"/>
          <p:nvPr/>
        </p:nvSpPr>
        <p:spPr>
          <a:xfrm>
            <a:off x="3733800" y="152400"/>
            <a:ext cx="3657600" cy="923330"/>
          </a:xfrm>
          <a:prstGeom prst="rect">
            <a:avLst/>
          </a:prstGeom>
          <a:noFill/>
        </p:spPr>
        <p:txBody>
          <a:bodyPr wrap="square" rtlCol="0">
            <a:spAutoFit/>
          </a:bodyPr>
          <a:lstStyle/>
          <a:p>
            <a:pPr algn="ctr"/>
            <a:r>
              <a:rPr lang="en-US" sz="5400" b="1" dirty="0" err="1" smtClean="0">
                <a:solidFill>
                  <a:srgbClr val="660033"/>
                </a:solidFill>
                <a:latin typeface="NikoshBAN"/>
              </a:rPr>
              <a:t>পরিচিতি</a:t>
            </a:r>
            <a:endParaRPr lang="en-US" sz="5400" b="1" dirty="0">
              <a:solidFill>
                <a:srgbClr val="660033"/>
              </a:solidFill>
              <a:latin typeface="NikoshBAN"/>
            </a:endParaRPr>
          </a:p>
        </p:txBody>
      </p:sp>
      <p:sp>
        <p:nvSpPr>
          <p:cNvPr id="12" name="TextBox 11"/>
          <p:cNvSpPr txBox="1"/>
          <p:nvPr/>
        </p:nvSpPr>
        <p:spPr>
          <a:xfrm>
            <a:off x="6400800" y="3886200"/>
            <a:ext cx="4572000" cy="2800767"/>
          </a:xfrm>
          <a:prstGeom prst="rect">
            <a:avLst/>
          </a:prstGeom>
          <a:noFill/>
        </p:spPr>
        <p:txBody>
          <a:bodyPr wrap="square" rtlCol="0">
            <a:spAutoFit/>
          </a:bodyPr>
          <a:lstStyle/>
          <a:p>
            <a:pPr algn="ctr"/>
            <a:r>
              <a:rPr lang="en-US" sz="3600" b="1" dirty="0" err="1"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বিষয়</a:t>
            </a:r>
            <a:r>
              <a:rPr lang="en-US" sz="3600" b="1" dirty="0" smtClean="0">
                <a:solidFill>
                  <a:srgbClr val="333300"/>
                </a:solidFill>
                <a:effectLst>
                  <a:outerShdw blurRad="38100" dist="38100" dir="2700000" algn="tl">
                    <a:srgbClr val="000000">
                      <a:alpha val="43137"/>
                    </a:srgbClr>
                  </a:outerShdw>
                </a:effectLst>
                <a:latin typeface="NikoshBAN"/>
                <a:cs typeface="NikoshBAN"/>
              </a:rPr>
              <a:t>:</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a:t>
            </a:r>
            <a:r>
              <a:rPr lang="en-US" sz="3600" b="1" dirty="0" err="1"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ইসলাম</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ও </a:t>
            </a:r>
            <a:r>
              <a:rPr lang="en-US" sz="3600" b="1" dirty="0" err="1"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নৈতিক</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a:t>
            </a:r>
            <a:r>
              <a:rPr lang="en-US" sz="3600" b="1" dirty="0" err="1"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শিক্ষা</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a:t>
            </a:r>
            <a:endParaRPr lang="bn-BD"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endParaRPr>
          </a:p>
          <a:p>
            <a:pPr algn="ctr"/>
            <a:r>
              <a:rPr lang="en-US" sz="3600" b="1" dirty="0" err="1"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শ্রেণি</a:t>
            </a:r>
            <a:r>
              <a:rPr lang="en-US" sz="3600" b="1" dirty="0" smtClean="0">
                <a:solidFill>
                  <a:srgbClr val="333300"/>
                </a:solidFill>
                <a:effectLst>
                  <a:outerShdw blurRad="38100" dist="38100" dir="2700000" algn="tl">
                    <a:srgbClr val="000000">
                      <a:alpha val="43137"/>
                    </a:srgbClr>
                  </a:outerShdw>
                </a:effectLst>
                <a:latin typeface="NikoshBAN"/>
                <a:cs typeface="NikoshBAN"/>
              </a:rPr>
              <a:t>:</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a:t>
            </a:r>
            <a:r>
              <a:rPr lang="en-US" sz="3600" b="1" dirty="0" err="1"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ষষ্ঠ</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a:t>
            </a:r>
            <a:endParaRPr lang="bn-BD"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endParaRPr>
          </a:p>
          <a:p>
            <a:pPr algn="ctr"/>
            <a:r>
              <a:rPr lang="as-IN"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অ</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ধ</a:t>
            </a:r>
            <a:r>
              <a:rPr lang="as-IN"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য</a:t>
            </a:r>
            <a:r>
              <a:rPr lang="as-IN"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য়</a:t>
            </a:r>
            <a:r>
              <a:rPr lang="en-US" sz="3600" b="1" dirty="0" smtClean="0">
                <a:solidFill>
                  <a:srgbClr val="333300"/>
                </a:solidFill>
                <a:effectLst>
                  <a:outerShdw blurRad="38100" dist="38100" dir="2700000" algn="tl">
                    <a:srgbClr val="000000">
                      <a:alpha val="43137"/>
                    </a:srgbClr>
                  </a:outerShdw>
                </a:effectLst>
                <a:latin typeface="NikoshBAN"/>
                <a:cs typeface="NikoshBAN"/>
              </a:rPr>
              <a:t>:</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a:t>
            </a:r>
            <a:r>
              <a:rPr lang="en-US" sz="3600" b="1" dirty="0" err="1"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দ্বিতীয়</a:t>
            </a:r>
            <a:r>
              <a:rPr lang="en-US" sz="36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rPr>
              <a:t>। </a:t>
            </a:r>
          </a:p>
          <a:p>
            <a:pPr algn="ctr"/>
            <a:r>
              <a:rPr lang="en-US" sz="3200" b="1" dirty="0" smtClean="0">
                <a:ln w="0"/>
                <a:solidFill>
                  <a:srgbClr val="333300"/>
                </a:solidFill>
                <a:effectLst>
                  <a:outerShdw blurRad="38100" dist="19050" dir="2700000" algn="tl" rotWithShape="0">
                    <a:schemeClr val="dk1">
                      <a:alpha val="40000"/>
                    </a:schemeClr>
                  </a:outerShdw>
                </a:effectLst>
                <a:latin typeface="NikoshBAN"/>
                <a:cs typeface="NikoshBAN" panose="02000000000000000000" pitchFamily="2" charset="0"/>
              </a:rPr>
              <a:t>পাঠ-৩</a:t>
            </a:r>
            <a:endParaRPr lang="en-US" sz="3200" b="1" dirty="0" smtClean="0">
              <a:solidFill>
                <a:srgbClr val="333300"/>
              </a:solidFill>
              <a:effectLst>
                <a:outerShdw blurRad="38100" dist="38100" dir="2700000" algn="tl">
                  <a:srgbClr val="000000">
                    <a:alpha val="43137"/>
                  </a:srgbClr>
                </a:outerShdw>
              </a:effectLst>
              <a:latin typeface="NikoshBAN"/>
              <a:cs typeface="NikoshBAN" panose="02000000000000000000" pitchFamily="2" charset="0"/>
            </a:endParaRPr>
          </a:p>
        </p:txBody>
      </p:sp>
      <p:cxnSp>
        <p:nvCxnSpPr>
          <p:cNvPr id="14" name="Straight Connector 13"/>
          <p:cNvCxnSpPr/>
          <p:nvPr/>
        </p:nvCxnSpPr>
        <p:spPr>
          <a:xfrm rot="5400000">
            <a:off x="4916091" y="5218509"/>
            <a:ext cx="2513805"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227399" y="5212001"/>
            <a:ext cx="2515393" cy="161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55"/>
          <a:stretch/>
        </p:blipFill>
        <p:spPr bwMode="auto">
          <a:xfrm>
            <a:off x="7772400" y="762000"/>
            <a:ext cx="2560320" cy="2686756"/>
          </a:xfrm>
          <a:prstGeom prst="roundRect">
            <a:avLst>
              <a:gd name="adj" fmla="val 16118"/>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accent3"/>
          </a:fillRef>
          <a:effectRef idx="1">
            <a:schemeClr val="accent3"/>
          </a:effectRef>
          <a:fontRef idx="minor">
            <a:schemeClr val="lt1"/>
          </a:fontRef>
        </p:style>
      </p:pic>
      <p:cxnSp>
        <p:nvCxnSpPr>
          <p:cNvPr id="22" name="Straight Connector 21"/>
          <p:cNvCxnSpPr/>
          <p:nvPr/>
        </p:nvCxnSpPr>
        <p:spPr>
          <a:xfrm rot="5400000">
            <a:off x="5068491" y="5218509"/>
            <a:ext cx="251380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23" name="Picture 22" descr="rose5.jpg"/>
          <p:cNvPicPr>
            <a:picLocks noChangeAspect="1"/>
          </p:cNvPicPr>
          <p:nvPr/>
        </p:nvPicPr>
        <p:blipFill>
          <a:blip r:embed="rId3"/>
          <a:stretch>
            <a:fillRect/>
          </a:stretch>
        </p:blipFill>
        <p:spPr>
          <a:xfrm>
            <a:off x="4724400" y="1143000"/>
            <a:ext cx="2133600" cy="2457450"/>
          </a:xfrm>
          <a:prstGeom prst="rect">
            <a:avLst/>
          </a:prstGeom>
        </p:spPr>
        <p:style>
          <a:lnRef idx="1">
            <a:schemeClr val="accent1"/>
          </a:lnRef>
          <a:fillRef idx="2">
            <a:schemeClr val="accent1"/>
          </a:fillRef>
          <a:effectRef idx="1">
            <a:schemeClr val="accent1"/>
          </a:effectRef>
          <a:fontRef idx="minor">
            <a:schemeClr val="dk1"/>
          </a:fontRef>
        </p:style>
      </p:pic>
      <p:pic>
        <p:nvPicPr>
          <p:cNvPr id="17" name="Picture 16" descr="20210321_085033.jpg"/>
          <p:cNvPicPr>
            <a:picLocks noChangeAspect="1"/>
          </p:cNvPicPr>
          <p:nvPr/>
        </p:nvPicPr>
        <p:blipFill>
          <a:blip r:embed="rId4" cstate="print"/>
          <a:stretch>
            <a:fillRect/>
          </a:stretch>
        </p:blipFill>
        <p:spPr>
          <a:xfrm>
            <a:off x="762000" y="914400"/>
            <a:ext cx="2590800" cy="2590800"/>
          </a:xfrm>
          <a:prstGeom prst="roundRect">
            <a:avLst>
              <a:gd name="adj" fmla="val 1103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20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strVal val="#ppt_w+.3"/>
                                          </p:val>
                                        </p:tav>
                                        <p:tav tm="100000">
                                          <p:val>
                                            <p:strVal val="#ppt_w"/>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animEffect transition="in" filter="fade">
                                      <p:cBhvr>
                                        <p:cTn id="27" dur="2000"/>
                                        <p:tgtEl>
                                          <p:spTgt spid="5"/>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2000" fill="hold"/>
                                        <p:tgtEl>
                                          <p:spTgt spid="14"/>
                                        </p:tgtEl>
                                        <p:attrNameLst>
                                          <p:attrName>ppt_w</p:attrName>
                                        </p:attrNameLst>
                                      </p:cBhvr>
                                      <p:tavLst>
                                        <p:tav tm="0">
                                          <p:val>
                                            <p:strVal val="#ppt_w+.3"/>
                                          </p:val>
                                        </p:tav>
                                        <p:tav tm="100000">
                                          <p:val>
                                            <p:strVal val="#ppt_w"/>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animEffect transition="in" filter="fade">
                                      <p:cBhvr>
                                        <p:cTn id="32" dur="2000"/>
                                        <p:tgtEl>
                                          <p:spTgt spid="14"/>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2000" fill="hold"/>
                                        <p:tgtEl>
                                          <p:spTgt spid="22"/>
                                        </p:tgtEl>
                                        <p:attrNameLst>
                                          <p:attrName>ppt_w</p:attrName>
                                        </p:attrNameLst>
                                      </p:cBhvr>
                                      <p:tavLst>
                                        <p:tav tm="0">
                                          <p:val>
                                            <p:strVal val="#ppt_w+.3"/>
                                          </p:val>
                                        </p:tav>
                                        <p:tav tm="100000">
                                          <p:val>
                                            <p:strVal val="#ppt_w"/>
                                          </p:val>
                                        </p:tav>
                                      </p:tavLst>
                                    </p:anim>
                                    <p:anim calcmode="lin" valueType="num">
                                      <p:cBhvr>
                                        <p:cTn id="36" dur="2000" fill="hold"/>
                                        <p:tgtEl>
                                          <p:spTgt spid="22"/>
                                        </p:tgtEl>
                                        <p:attrNameLst>
                                          <p:attrName>ppt_h</p:attrName>
                                        </p:attrNameLst>
                                      </p:cBhvr>
                                      <p:tavLst>
                                        <p:tav tm="0">
                                          <p:val>
                                            <p:strVal val="#ppt_h"/>
                                          </p:val>
                                        </p:tav>
                                        <p:tav tm="100000">
                                          <p:val>
                                            <p:strVal val="#ppt_h"/>
                                          </p:val>
                                        </p:tav>
                                      </p:tavLst>
                                    </p:anim>
                                    <p:animEffect transition="in" filter="fade">
                                      <p:cBhvr>
                                        <p:cTn id="37" dur="2000"/>
                                        <p:tgtEl>
                                          <p:spTgt spid="22"/>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2000" fill="hold"/>
                                        <p:tgtEl>
                                          <p:spTgt spid="15"/>
                                        </p:tgtEl>
                                        <p:attrNameLst>
                                          <p:attrName>ppt_w</p:attrName>
                                        </p:attrNameLst>
                                      </p:cBhvr>
                                      <p:tavLst>
                                        <p:tav tm="0">
                                          <p:val>
                                            <p:strVal val="#ppt_w+.3"/>
                                          </p:val>
                                        </p:tav>
                                        <p:tav tm="100000">
                                          <p:val>
                                            <p:strVal val="#ppt_w"/>
                                          </p:val>
                                        </p:tav>
                                      </p:tavLst>
                                    </p:anim>
                                    <p:anim calcmode="lin" valueType="num">
                                      <p:cBhvr>
                                        <p:cTn id="41" dur="2000" fill="hold"/>
                                        <p:tgtEl>
                                          <p:spTgt spid="15"/>
                                        </p:tgtEl>
                                        <p:attrNameLst>
                                          <p:attrName>ppt_h</p:attrName>
                                        </p:attrNameLst>
                                      </p:cBhvr>
                                      <p:tavLst>
                                        <p:tav tm="0">
                                          <p:val>
                                            <p:strVal val="#ppt_h"/>
                                          </p:val>
                                        </p:tav>
                                        <p:tav tm="100000">
                                          <p:val>
                                            <p:strVal val="#ppt_h"/>
                                          </p:val>
                                        </p:tav>
                                      </p:tavLst>
                                    </p:anim>
                                    <p:animEffect transition="in" filter="fade">
                                      <p:cBhvr>
                                        <p:cTn id="42" dur="2000"/>
                                        <p:tgtEl>
                                          <p:spTgt spid="15"/>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0" fill="hold"/>
                                        <p:tgtEl>
                                          <p:spTgt spid="12"/>
                                        </p:tgtEl>
                                        <p:attrNameLst>
                                          <p:attrName>ppt_w</p:attrName>
                                        </p:attrNameLst>
                                      </p:cBhvr>
                                      <p:tavLst>
                                        <p:tav tm="0">
                                          <p:val>
                                            <p:strVal val="#ppt_w+.3"/>
                                          </p:val>
                                        </p:tav>
                                        <p:tav tm="100000">
                                          <p:val>
                                            <p:strVal val="#ppt_w"/>
                                          </p:val>
                                        </p:tav>
                                      </p:tavLst>
                                    </p:anim>
                                    <p:anim calcmode="lin" valueType="num">
                                      <p:cBhvr>
                                        <p:cTn id="46" dur="2000" fill="hold"/>
                                        <p:tgtEl>
                                          <p:spTgt spid="12"/>
                                        </p:tgtEl>
                                        <p:attrNameLst>
                                          <p:attrName>ppt_h</p:attrName>
                                        </p:attrNameLst>
                                      </p:cBhvr>
                                      <p:tavLst>
                                        <p:tav tm="0">
                                          <p:val>
                                            <p:strVal val="#ppt_h"/>
                                          </p:val>
                                        </p:tav>
                                        <p:tav tm="100000">
                                          <p:val>
                                            <p:strVal val="#ppt_h"/>
                                          </p:val>
                                        </p:tav>
                                      </p:tavLst>
                                    </p:anim>
                                    <p:animEffect transition="in" filter="fade">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4</a:t>
            </a:fld>
            <a:endParaRPr lang="en-US" dirty="0"/>
          </a:p>
        </p:txBody>
      </p:sp>
      <p:sp>
        <p:nvSpPr>
          <p:cNvPr id="3" name="Footer Placeholder 2"/>
          <p:cNvSpPr>
            <a:spLocks noGrp="1"/>
          </p:cNvSpPr>
          <p:nvPr>
            <p:ph type="ftr" sz="quarter" idx="11"/>
          </p:nvPr>
        </p:nvSpPr>
        <p:spPr>
          <a:xfrm>
            <a:off x="5486400" y="6492876"/>
            <a:ext cx="54864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492875"/>
            <a:ext cx="2468563" cy="365125"/>
          </a:xfrm>
          <a:prstGeom prst="rect">
            <a:avLst/>
          </a:prstGeom>
        </p:spPr>
        <p:txBody>
          <a:bodyPr/>
          <a:lstStyle/>
          <a:p>
            <a:fld id="{29F61F86-E4E6-4915-A8CF-94C099DCE098}" type="datetime2">
              <a:rPr lang="en-US" b="1" smtClean="0">
                <a:solidFill>
                  <a:srgbClr val="003300"/>
                </a:solidFill>
              </a:rPr>
              <a:pPr/>
              <a:t>Wednesday, October 6, 2021</a:t>
            </a:fld>
            <a:endParaRPr lang="en-US" b="1" dirty="0">
              <a:solidFill>
                <a:srgbClr val="003300"/>
              </a:solidFill>
            </a:endParaRPr>
          </a:p>
        </p:txBody>
      </p:sp>
      <p:sp>
        <p:nvSpPr>
          <p:cNvPr id="8" name="TextBox 7"/>
          <p:cNvSpPr txBox="1"/>
          <p:nvPr/>
        </p:nvSpPr>
        <p:spPr>
          <a:xfrm>
            <a:off x="0" y="1600200"/>
            <a:ext cx="10972800" cy="3046988"/>
          </a:xfrm>
          <a:prstGeom prst="rect">
            <a:avLst/>
          </a:prstGeom>
          <a:noFill/>
        </p:spPr>
        <p:txBody>
          <a:bodyPr wrap="square" rtlCol="0">
            <a:spAutoFit/>
          </a:bodyPr>
          <a:lstStyle/>
          <a:p>
            <a:r>
              <a:rPr lang="en-US" sz="9600" b="1" dirty="0" smtClean="0">
                <a:solidFill>
                  <a:srgbClr val="003300"/>
                </a:solidFill>
                <a:latin typeface="NikoshBAN"/>
              </a:rPr>
              <a:t> </a:t>
            </a:r>
            <a:r>
              <a:rPr lang="en-US" sz="9600" b="1" dirty="0" err="1" smtClean="0">
                <a:solidFill>
                  <a:srgbClr val="003300"/>
                </a:solidFill>
                <a:latin typeface="NikoshBAN"/>
              </a:rPr>
              <a:t>ছবিগুলো</a:t>
            </a:r>
            <a:r>
              <a:rPr lang="en-US" sz="9600" b="1" dirty="0" smtClean="0">
                <a:solidFill>
                  <a:srgbClr val="003300"/>
                </a:solidFill>
                <a:latin typeface="NikoshBAN"/>
              </a:rPr>
              <a:t> </a:t>
            </a:r>
            <a:r>
              <a:rPr lang="en-US" sz="9600" b="1" dirty="0" err="1" smtClean="0">
                <a:solidFill>
                  <a:srgbClr val="003300"/>
                </a:solidFill>
                <a:latin typeface="NikoshBAN"/>
              </a:rPr>
              <a:t>দ্বারা</a:t>
            </a:r>
            <a:r>
              <a:rPr lang="en-US" sz="9600" b="1" dirty="0" smtClean="0">
                <a:solidFill>
                  <a:srgbClr val="003300"/>
                </a:solidFill>
                <a:latin typeface="NikoshBAN"/>
              </a:rPr>
              <a:t> </a:t>
            </a:r>
            <a:r>
              <a:rPr lang="en-US" sz="9600" b="1" dirty="0" err="1" smtClean="0">
                <a:solidFill>
                  <a:srgbClr val="003300"/>
                </a:solidFill>
                <a:latin typeface="NikoshBAN"/>
              </a:rPr>
              <a:t>কি</a:t>
            </a:r>
            <a:r>
              <a:rPr lang="en-US" sz="9600" b="1" dirty="0" smtClean="0">
                <a:solidFill>
                  <a:srgbClr val="003300"/>
                </a:solidFill>
                <a:latin typeface="NikoshBAN"/>
              </a:rPr>
              <a:t> </a:t>
            </a:r>
            <a:r>
              <a:rPr lang="en-US" sz="9600" b="1" dirty="0" err="1" smtClean="0">
                <a:solidFill>
                  <a:srgbClr val="003300"/>
                </a:solidFill>
                <a:latin typeface="NikoshBAN"/>
              </a:rPr>
              <a:t>বুঝানো</a:t>
            </a:r>
            <a:r>
              <a:rPr lang="en-US" sz="9600" b="1" dirty="0" smtClean="0">
                <a:solidFill>
                  <a:srgbClr val="003300"/>
                </a:solidFill>
                <a:latin typeface="NikoshBAN"/>
              </a:rPr>
              <a:t> </a:t>
            </a:r>
            <a:r>
              <a:rPr lang="en-US" sz="9600" b="1" dirty="0" err="1" smtClean="0">
                <a:solidFill>
                  <a:srgbClr val="003300"/>
                </a:solidFill>
                <a:latin typeface="NikoshBAN"/>
              </a:rPr>
              <a:t>হচ্ছে</a:t>
            </a:r>
            <a:r>
              <a:rPr lang="en-US" sz="9600" b="1" dirty="0" smtClean="0">
                <a:solidFill>
                  <a:srgbClr val="003300"/>
                </a:solidFill>
                <a:latin typeface="NikoshBAN"/>
              </a:rPr>
              <a:t>? </a:t>
            </a:r>
            <a:r>
              <a:rPr lang="en-US" sz="9600" b="1" dirty="0" err="1" smtClean="0">
                <a:solidFill>
                  <a:srgbClr val="003300"/>
                </a:solidFill>
                <a:latin typeface="NikoshBAN"/>
              </a:rPr>
              <a:t>বল</a:t>
            </a:r>
            <a:r>
              <a:rPr lang="en-US" sz="9600" b="1" dirty="0" smtClean="0">
                <a:solidFill>
                  <a:srgbClr val="003300"/>
                </a:solidFill>
                <a:latin typeface="NikoshBAN"/>
              </a:rPr>
              <a:t>।   </a:t>
            </a:r>
            <a:endParaRPr lang="en-US" sz="9600" b="1" dirty="0">
              <a:solidFill>
                <a:srgbClr val="003300"/>
              </a:solidFill>
              <a:latin typeface="NikoshBAN"/>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62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Users\ASUS\Desktop\pro-5\blood-1.jpg"/>
          <p:cNvPicPr>
            <a:picLocks noGrp="1" noChangeAspect="1" noChangeArrowheads="1"/>
          </p:cNvPicPr>
          <p:nvPr/>
        </p:nvPicPr>
        <p:blipFill>
          <a:blip r:embed="rId3" cstate="print"/>
          <a:srcRect/>
          <a:stretch>
            <a:fillRect/>
          </a:stretch>
        </p:blipFill>
        <p:spPr bwMode="auto">
          <a:xfrm>
            <a:off x="5715000" y="1"/>
            <a:ext cx="5181601" cy="3428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 y="3505200"/>
            <a:ext cx="5583951" cy="3314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3581400"/>
            <a:ext cx="5235711" cy="3241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990600" y="2514600"/>
            <a:ext cx="20574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smtClean="0">
                <a:solidFill>
                  <a:srgbClr val="660066"/>
                </a:solidFill>
                <a:latin typeface="NikoshBAN"/>
              </a:rPr>
              <a:t>মদ</a:t>
            </a:r>
            <a:r>
              <a:rPr lang="en-US" sz="4800" dirty="0" smtClean="0">
                <a:solidFill>
                  <a:srgbClr val="660066"/>
                </a:solidFill>
                <a:latin typeface="NikoshBAN"/>
              </a:rPr>
              <a:t> </a:t>
            </a:r>
            <a:endParaRPr lang="en-US" sz="4800" dirty="0">
              <a:solidFill>
                <a:srgbClr val="660066"/>
              </a:solidFill>
              <a:latin typeface="NikoshBAN"/>
            </a:endParaRPr>
          </a:p>
        </p:txBody>
      </p:sp>
      <p:sp>
        <p:nvSpPr>
          <p:cNvPr id="16" name="Rounded Rectangle 15"/>
          <p:cNvSpPr/>
          <p:nvPr/>
        </p:nvSpPr>
        <p:spPr>
          <a:xfrm>
            <a:off x="7304155" y="5953313"/>
            <a:ext cx="20574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smtClean="0">
                <a:solidFill>
                  <a:srgbClr val="660066"/>
                </a:solidFill>
                <a:latin typeface="NikoshBAN"/>
              </a:rPr>
              <a:t>গোবর</a:t>
            </a:r>
            <a:r>
              <a:rPr lang="en-US" sz="4800" dirty="0" smtClean="0">
                <a:solidFill>
                  <a:srgbClr val="660066"/>
                </a:solidFill>
                <a:latin typeface="NikoshBAN"/>
              </a:rPr>
              <a:t> </a:t>
            </a:r>
            <a:endParaRPr lang="en-US" sz="4800" dirty="0">
              <a:solidFill>
                <a:srgbClr val="660066"/>
              </a:solidFill>
              <a:latin typeface="NikoshBAN"/>
            </a:endParaRPr>
          </a:p>
        </p:txBody>
      </p:sp>
      <p:sp>
        <p:nvSpPr>
          <p:cNvPr id="17" name="Rounded Rectangle 16"/>
          <p:cNvSpPr/>
          <p:nvPr/>
        </p:nvSpPr>
        <p:spPr>
          <a:xfrm>
            <a:off x="7304155" y="2557369"/>
            <a:ext cx="20574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smtClean="0">
                <a:solidFill>
                  <a:srgbClr val="660066"/>
                </a:solidFill>
                <a:latin typeface="NikoshBAN"/>
              </a:rPr>
              <a:t>রক্ত</a:t>
            </a:r>
            <a:r>
              <a:rPr lang="en-US" sz="4800" dirty="0" smtClean="0">
                <a:solidFill>
                  <a:srgbClr val="660066"/>
                </a:solidFill>
                <a:latin typeface="NikoshBAN"/>
              </a:rPr>
              <a:t> </a:t>
            </a:r>
            <a:endParaRPr lang="en-US" sz="4800" dirty="0">
              <a:solidFill>
                <a:srgbClr val="660066"/>
              </a:solidFill>
              <a:latin typeface="NikoshBAN"/>
            </a:endParaRPr>
          </a:p>
        </p:txBody>
      </p:sp>
      <p:sp>
        <p:nvSpPr>
          <p:cNvPr id="18" name="Rounded Rectangle 17"/>
          <p:cNvSpPr/>
          <p:nvPr/>
        </p:nvSpPr>
        <p:spPr>
          <a:xfrm>
            <a:off x="1295400" y="5943600"/>
            <a:ext cx="20574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smtClean="0">
                <a:solidFill>
                  <a:srgbClr val="660066"/>
                </a:solidFill>
                <a:latin typeface="NikoshBAN"/>
              </a:rPr>
              <a:t>প্রস্রাব</a:t>
            </a:r>
            <a:r>
              <a:rPr lang="en-US" sz="4800" dirty="0" smtClean="0">
                <a:solidFill>
                  <a:srgbClr val="660066"/>
                </a:solidFill>
                <a:latin typeface="NikoshBAN"/>
              </a:rPr>
              <a:t> </a:t>
            </a:r>
            <a:endParaRPr lang="en-US" sz="4800" dirty="0">
              <a:solidFill>
                <a:srgbClr val="660066"/>
              </a:solidFill>
              <a:latin typeface="NikoshBAN"/>
            </a:endParaRPr>
          </a:p>
        </p:txBody>
      </p:sp>
      <p:sp>
        <p:nvSpPr>
          <p:cNvPr id="19" name="Rounded Rectangle 18"/>
          <p:cNvSpPr/>
          <p:nvPr/>
        </p:nvSpPr>
        <p:spPr>
          <a:xfrm>
            <a:off x="-76199" y="-57150"/>
            <a:ext cx="10972800" cy="3429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0" dirty="0" err="1" smtClean="0">
                <a:solidFill>
                  <a:srgbClr val="336600"/>
                </a:solidFill>
                <a:effectLst>
                  <a:outerShdw blurRad="38100" dist="38100" dir="2700000" algn="tl">
                    <a:srgbClr val="000000">
                      <a:alpha val="43137"/>
                    </a:srgbClr>
                  </a:outerShdw>
                </a:effectLst>
                <a:latin typeface="NikoshBAN"/>
              </a:rPr>
              <a:t>চিত্রের</a:t>
            </a:r>
            <a:r>
              <a:rPr lang="en-US" sz="10000" dirty="0" smtClean="0">
                <a:solidFill>
                  <a:srgbClr val="336600"/>
                </a:solidFill>
                <a:effectLst>
                  <a:outerShdw blurRad="38100" dist="38100" dir="2700000" algn="tl">
                    <a:srgbClr val="000000">
                      <a:alpha val="43137"/>
                    </a:srgbClr>
                  </a:outerShdw>
                </a:effectLst>
                <a:latin typeface="NikoshBAN"/>
              </a:rPr>
              <a:t> </a:t>
            </a:r>
            <a:r>
              <a:rPr lang="en-US" sz="10000" dirty="0" err="1" smtClean="0">
                <a:solidFill>
                  <a:srgbClr val="336600"/>
                </a:solidFill>
                <a:effectLst>
                  <a:outerShdw blurRad="38100" dist="38100" dir="2700000" algn="tl">
                    <a:srgbClr val="000000">
                      <a:alpha val="43137"/>
                    </a:srgbClr>
                  </a:outerShdw>
                </a:effectLst>
                <a:latin typeface="NikoshBAN"/>
              </a:rPr>
              <a:t>বস্তুগুলো</a:t>
            </a:r>
            <a:r>
              <a:rPr lang="en-US" sz="10000" dirty="0" smtClean="0">
                <a:solidFill>
                  <a:srgbClr val="336600"/>
                </a:solidFill>
                <a:effectLst>
                  <a:outerShdw blurRad="38100" dist="38100" dir="2700000" algn="tl">
                    <a:srgbClr val="000000">
                      <a:alpha val="43137"/>
                    </a:srgbClr>
                  </a:outerShdw>
                </a:effectLst>
                <a:latin typeface="NikoshBAN"/>
              </a:rPr>
              <a:t>  </a:t>
            </a:r>
            <a:r>
              <a:rPr lang="en-US" sz="10000" dirty="0" err="1" smtClean="0">
                <a:solidFill>
                  <a:srgbClr val="336600"/>
                </a:solidFill>
                <a:effectLst>
                  <a:outerShdw blurRad="38100" dist="38100" dir="2700000" algn="tl">
                    <a:srgbClr val="000000">
                      <a:alpha val="43137"/>
                    </a:srgbClr>
                  </a:outerShdw>
                </a:effectLst>
                <a:latin typeface="NikoshBAN"/>
              </a:rPr>
              <a:t>কি</a:t>
            </a:r>
            <a:r>
              <a:rPr lang="en-US" sz="10000" dirty="0" smtClean="0">
                <a:solidFill>
                  <a:srgbClr val="336600"/>
                </a:solidFill>
                <a:effectLst>
                  <a:outerShdw blurRad="38100" dist="38100" dir="2700000" algn="tl">
                    <a:srgbClr val="000000">
                      <a:alpha val="43137"/>
                    </a:srgbClr>
                  </a:outerShdw>
                </a:effectLst>
                <a:latin typeface="NikoshBAN"/>
              </a:rPr>
              <a:t> </a:t>
            </a:r>
            <a:r>
              <a:rPr lang="en-US" sz="10000" dirty="0" err="1" smtClean="0">
                <a:solidFill>
                  <a:srgbClr val="336600"/>
                </a:solidFill>
                <a:effectLst>
                  <a:outerShdw blurRad="38100" dist="38100" dir="2700000" algn="tl">
                    <a:srgbClr val="000000">
                      <a:alpha val="43137"/>
                    </a:srgbClr>
                  </a:outerShdw>
                </a:effectLst>
                <a:latin typeface="NikoshBAN"/>
              </a:rPr>
              <a:t>ধরণের</a:t>
            </a:r>
            <a:r>
              <a:rPr lang="en-US" sz="10000" dirty="0" smtClean="0">
                <a:solidFill>
                  <a:srgbClr val="336600"/>
                </a:solidFill>
                <a:effectLst>
                  <a:outerShdw blurRad="38100" dist="38100" dir="2700000" algn="tl">
                    <a:srgbClr val="000000">
                      <a:alpha val="43137"/>
                    </a:srgbClr>
                  </a:outerShdw>
                </a:effectLst>
                <a:latin typeface="NikoshBAN"/>
              </a:rPr>
              <a:t> </a:t>
            </a:r>
            <a:r>
              <a:rPr lang="en-US" sz="10000" dirty="0" err="1" smtClean="0">
                <a:solidFill>
                  <a:srgbClr val="336600"/>
                </a:solidFill>
                <a:effectLst>
                  <a:outerShdw blurRad="38100" dist="38100" dir="2700000" algn="tl">
                    <a:srgbClr val="000000">
                      <a:alpha val="43137"/>
                    </a:srgbClr>
                  </a:outerShdw>
                </a:effectLst>
                <a:latin typeface="NikoshBAN"/>
              </a:rPr>
              <a:t>বস্তু</a:t>
            </a:r>
            <a:r>
              <a:rPr lang="en-US" sz="10000" dirty="0" smtClean="0">
                <a:solidFill>
                  <a:srgbClr val="336600"/>
                </a:solidFill>
                <a:effectLst>
                  <a:outerShdw blurRad="38100" dist="38100" dir="2700000" algn="tl">
                    <a:srgbClr val="000000">
                      <a:alpha val="43137"/>
                    </a:srgbClr>
                  </a:outerShdw>
                </a:effectLst>
                <a:latin typeface="NikoshBAN"/>
              </a:rPr>
              <a:t>? </a:t>
            </a:r>
            <a:endParaRPr lang="en-US" sz="10000" dirty="0">
              <a:solidFill>
                <a:srgbClr val="336600"/>
              </a:solidFill>
              <a:effectLst>
                <a:outerShdw blurRad="38100" dist="38100" dir="2700000" algn="tl">
                  <a:srgbClr val="000000">
                    <a:alpha val="43137"/>
                  </a:srgbClr>
                </a:outerShdw>
              </a:effectLst>
              <a:latin typeface="NikoshBAN"/>
            </a:endParaRPr>
          </a:p>
        </p:txBody>
      </p:sp>
      <p:sp>
        <p:nvSpPr>
          <p:cNvPr id="20" name="Round Diagonal Corner Rectangle 19"/>
          <p:cNvSpPr/>
          <p:nvPr/>
        </p:nvSpPr>
        <p:spPr>
          <a:xfrm>
            <a:off x="6928" y="3771900"/>
            <a:ext cx="10972800" cy="31242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0" b="1" dirty="0" err="1" smtClean="0">
                <a:solidFill>
                  <a:srgbClr val="660033"/>
                </a:solidFill>
                <a:effectLst>
                  <a:outerShdw blurRad="38100" dist="38100" dir="2700000" algn="tl">
                    <a:srgbClr val="000000">
                      <a:alpha val="43137"/>
                    </a:srgbClr>
                  </a:outerShdw>
                </a:effectLst>
                <a:latin typeface="NikoshBAN"/>
              </a:rPr>
              <a:t>অপবিত্র</a:t>
            </a:r>
            <a:r>
              <a:rPr lang="en-US" sz="20000" b="1" dirty="0" smtClean="0">
                <a:solidFill>
                  <a:srgbClr val="660033"/>
                </a:solidFill>
                <a:effectLst>
                  <a:outerShdw blurRad="38100" dist="38100" dir="2700000" algn="tl">
                    <a:srgbClr val="000000">
                      <a:alpha val="43137"/>
                    </a:srgbClr>
                  </a:outerShdw>
                </a:effectLst>
                <a:latin typeface="NikoshBAN"/>
              </a:rPr>
              <a:t>    </a:t>
            </a:r>
            <a:endParaRPr lang="en-US" sz="20000" b="1" dirty="0">
              <a:solidFill>
                <a:srgbClr val="660033"/>
              </a:solidFill>
              <a:effectLst>
                <a:outerShdw blurRad="38100" dist="38100" dir="2700000" algn="tl">
                  <a:srgbClr val="000000">
                    <a:alpha val="43137"/>
                  </a:srgbClr>
                </a:outerShdw>
              </a:effectLst>
              <a:latin typeface="NikoshB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2"/>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2000"/>
                                        <p:tgtEl>
                                          <p:spTgt spid="8"/>
                                        </p:tgtEl>
                                        <p:attrNameLst>
                                          <p:attrName>ppt_w</p:attrName>
                                        </p:attrNameLst>
                                      </p:cBhvr>
                                      <p:tavLst>
                                        <p:tav tm="0">
                                          <p:val>
                                            <p:strVal val="ppt_w"/>
                                          </p:val>
                                        </p:tav>
                                        <p:tav tm="100000">
                                          <p:val>
                                            <p:fltVal val="0"/>
                                          </p:val>
                                        </p:tav>
                                      </p:tavLst>
                                    </p:anim>
                                    <p:anim calcmode="lin" valueType="num">
                                      <p:cBhvr>
                                        <p:cTn id="14" dur="2000"/>
                                        <p:tgtEl>
                                          <p:spTgt spid="8"/>
                                        </p:tgtEl>
                                        <p:attrNameLst>
                                          <p:attrName>ppt_h</p:attrName>
                                        </p:attrNameLst>
                                      </p:cBhvr>
                                      <p:tavLst>
                                        <p:tav tm="0">
                                          <p:val>
                                            <p:strVal val="ppt_h"/>
                                          </p:val>
                                        </p:tav>
                                        <p:tav tm="100000">
                                          <p:val>
                                            <p:fltVal val="0"/>
                                          </p:val>
                                        </p:tav>
                                      </p:tavLst>
                                    </p:anim>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pPr/>
              <a:t>5</a:t>
            </a:fld>
            <a:endParaRPr lang="en-US" dirty="0"/>
          </a:p>
        </p:txBody>
      </p:sp>
      <p:sp>
        <p:nvSpPr>
          <p:cNvPr id="3" name="Footer Placeholder 2"/>
          <p:cNvSpPr>
            <a:spLocks noGrp="1"/>
          </p:cNvSpPr>
          <p:nvPr>
            <p:ph type="ftr" sz="quarter" idx="11"/>
          </p:nvPr>
        </p:nvSpPr>
        <p:spPr>
          <a:xfrm>
            <a:off x="4389120" y="6553201"/>
            <a:ext cx="658368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2" name="Date Placeholder 1"/>
          <p:cNvSpPr>
            <a:spLocks noGrp="1"/>
          </p:cNvSpPr>
          <p:nvPr>
            <p:ph type="dt" sz="half" idx="10"/>
          </p:nvPr>
        </p:nvSpPr>
        <p:spPr>
          <a:xfrm>
            <a:off x="0" y="6569075"/>
            <a:ext cx="2651125" cy="365125"/>
          </a:xfrm>
          <a:prstGeom prst="rect">
            <a:avLst/>
          </a:prstGeom>
        </p:spPr>
        <p:txBody>
          <a:bodyPr/>
          <a:lstStyle/>
          <a:p>
            <a:fld id="{29F61F86-E4E6-4915-A8CF-94C099DCE098}" type="datetime2">
              <a:rPr lang="en-US" b="1" smtClean="0"/>
              <a:pPr/>
              <a:t>Wednesday, October 6, 2021</a:t>
            </a:fld>
            <a:endParaRPr lang="en-US" b="1" dirty="0"/>
          </a:p>
        </p:txBody>
      </p:sp>
      <p:sp>
        <p:nvSpPr>
          <p:cNvPr id="11" name="Round Diagonal Corner Rectangle 10"/>
          <p:cNvSpPr/>
          <p:nvPr/>
        </p:nvSpPr>
        <p:spPr>
          <a:xfrm>
            <a:off x="0" y="0"/>
            <a:ext cx="10972800" cy="2286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600" b="1" dirty="0" err="1" smtClean="0">
                <a:solidFill>
                  <a:srgbClr val="660033"/>
                </a:solidFill>
                <a:latin typeface="NikoshBAN"/>
              </a:rPr>
              <a:t>আজকের</a:t>
            </a:r>
            <a:r>
              <a:rPr lang="en-US" sz="9600" b="1" dirty="0" smtClean="0">
                <a:solidFill>
                  <a:srgbClr val="660033"/>
                </a:solidFill>
                <a:latin typeface="NikoshBAN"/>
              </a:rPr>
              <a:t> </a:t>
            </a:r>
            <a:r>
              <a:rPr lang="en-US" sz="9600" b="1" dirty="0" err="1" smtClean="0">
                <a:solidFill>
                  <a:srgbClr val="660033"/>
                </a:solidFill>
                <a:latin typeface="NikoshBAN"/>
              </a:rPr>
              <a:t>পাঠ</a:t>
            </a:r>
            <a:r>
              <a:rPr lang="en-US" sz="9600" b="1" dirty="0" smtClean="0">
                <a:solidFill>
                  <a:srgbClr val="660033"/>
                </a:solidFill>
                <a:latin typeface="NikoshBAN"/>
              </a:rPr>
              <a:t> </a:t>
            </a:r>
            <a:endParaRPr lang="en-US" sz="9600" b="1" dirty="0">
              <a:solidFill>
                <a:srgbClr val="660033"/>
              </a:solidFill>
              <a:latin typeface="NikoshBAN"/>
            </a:endParaRPr>
          </a:p>
        </p:txBody>
      </p:sp>
      <p:sp>
        <p:nvSpPr>
          <p:cNvPr id="12" name="Flowchart: Punched Tape 11"/>
          <p:cNvSpPr/>
          <p:nvPr/>
        </p:nvSpPr>
        <p:spPr>
          <a:xfrm>
            <a:off x="5791200" y="2362200"/>
            <a:ext cx="5181600" cy="44958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dirty="0" err="1" smtClean="0">
                <a:solidFill>
                  <a:srgbClr val="003300"/>
                </a:solidFill>
                <a:effectLst>
                  <a:outerShdw blurRad="38100" dist="38100" dir="2700000" algn="tl">
                    <a:srgbClr val="000000">
                      <a:alpha val="43137"/>
                    </a:srgbClr>
                  </a:outerShdw>
                </a:effectLst>
                <a:latin typeface="NikoshBAN"/>
              </a:rPr>
              <a:t>অপবিত্রতা</a:t>
            </a:r>
            <a:r>
              <a:rPr lang="en-US" sz="7200" b="1" dirty="0" smtClean="0">
                <a:solidFill>
                  <a:srgbClr val="003300"/>
                </a:solidFill>
                <a:effectLst>
                  <a:outerShdw blurRad="38100" dist="38100" dir="2700000" algn="tl">
                    <a:srgbClr val="000000">
                      <a:alpha val="43137"/>
                    </a:srgbClr>
                  </a:outerShdw>
                </a:effectLst>
                <a:latin typeface="NikoshBAN"/>
              </a:rPr>
              <a:t>    </a:t>
            </a:r>
            <a:endParaRPr lang="en-US" sz="7200" b="1" dirty="0">
              <a:solidFill>
                <a:srgbClr val="003300"/>
              </a:solidFill>
              <a:effectLst>
                <a:outerShdw blurRad="38100" dist="38100" dir="2700000" algn="tl">
                  <a:srgbClr val="000000">
                    <a:alpha val="43137"/>
                  </a:srgbClr>
                </a:outerShdw>
              </a:effectLst>
              <a:latin typeface="NikoshBAN"/>
            </a:endParaRPr>
          </a:p>
        </p:txBody>
      </p:sp>
      <p:sp>
        <p:nvSpPr>
          <p:cNvPr id="5" name="Flowchart: Punched Tape 4"/>
          <p:cNvSpPr/>
          <p:nvPr/>
        </p:nvSpPr>
        <p:spPr>
          <a:xfrm>
            <a:off x="0" y="2346325"/>
            <a:ext cx="5791200" cy="4511675"/>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15000" dirty="0" smtClean="0">
                <a:solidFill>
                  <a:srgbClr val="333300"/>
                </a:solidFill>
                <a:latin typeface="Arial" panose="020B0604020202020204" pitchFamily="34" charset="0"/>
                <a:cs typeface="Arial" panose="020B0604020202020204" pitchFamily="34" charset="0"/>
              </a:rPr>
              <a:t>النجاسة</a:t>
            </a:r>
            <a:endParaRPr lang="en-US" sz="15000" dirty="0">
              <a:solidFill>
                <a:srgbClr val="3333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1000" autoRev="1" fill="hold">
                                          <p:stCondLst>
                                            <p:cond delay="0"/>
                                          </p:stCondLst>
                                        </p:cTn>
                                        <p:tgtEl>
                                          <p:spTgt spid="11"/>
                                        </p:tgtEl>
                                        <p:attrNameLst>
                                          <p:attrName>ppt_w</p:attrName>
                                        </p:attrNameLst>
                                      </p:cBhvr>
                                    </p:anim>
                                    <p:anim by="(#ppt_w*0.50)" calcmode="lin" valueType="num">
                                      <p:cBhvr>
                                        <p:cTn id="8" dur="1000" decel="50000" autoRev="1" fill="hold">
                                          <p:stCondLst>
                                            <p:cond delay="0"/>
                                          </p:stCondLst>
                                        </p:cTn>
                                        <p:tgtEl>
                                          <p:spTgt spid="11"/>
                                        </p:tgtEl>
                                        <p:attrNameLst>
                                          <p:attrName>ppt_x</p:attrName>
                                        </p:attrNameLst>
                                      </p:cBhvr>
                                    </p:anim>
                                    <p:anim from="(-#ppt_h/2)" to="(#ppt_y)" calcmode="lin" valueType="num">
                                      <p:cBhvr>
                                        <p:cTn id="9" dur="2000" fill="hold">
                                          <p:stCondLst>
                                            <p:cond delay="0"/>
                                          </p:stCondLst>
                                        </p:cTn>
                                        <p:tgtEl>
                                          <p:spTgt spid="11"/>
                                        </p:tgtEl>
                                        <p:attrNameLst>
                                          <p:attrName>ppt_y</p:attrName>
                                        </p:attrNameLst>
                                      </p:cBhvr>
                                    </p:anim>
                                    <p:animRot by="21600000">
                                      <p:cBhvr>
                                        <p:cTn id="10" dur="2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0" y="1828800"/>
            <a:ext cx="10972800" cy="5029200"/>
          </a:xfrm>
          <a:prstGeom prst="horizontalScroll">
            <a:avLst>
              <a:gd name="adj" fmla="val 12991"/>
            </a:avLst>
          </a:prstGeom>
        </p:spPr>
        <p:style>
          <a:lnRef idx="1">
            <a:schemeClr val="accent5"/>
          </a:lnRef>
          <a:fillRef idx="2">
            <a:schemeClr val="accent5"/>
          </a:fillRef>
          <a:effectRef idx="1">
            <a:schemeClr val="accent5"/>
          </a:effectRef>
          <a:fontRef idx="minor">
            <a:schemeClr val="dk1"/>
          </a:fontRef>
        </p:style>
        <p:txBody>
          <a:bodyPr rtlCol="0" anchor="ctr"/>
          <a:lstStyle/>
          <a:p>
            <a:pPr>
              <a:buFont typeface="Wingdings" pitchFamily="2" charset="2"/>
              <a:buChar char="v"/>
            </a:pP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অপবিত্রতা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কী</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বলতে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পারবে</a:t>
            </a:r>
            <a:r>
              <a:rPr lang="en-US" sz="4000" dirty="0" smtClean="0">
                <a:solidFill>
                  <a:srgbClr val="660033"/>
                </a:solidFill>
                <a:latin typeface="NikoshBAN" pitchFamily="2" charset="0"/>
                <a:cs typeface="NikoshBAN" pitchFamily="2" charset="0"/>
              </a:rPr>
              <a:t>;</a:t>
            </a:r>
          </a:p>
          <a:p>
            <a:endParaRPr lang="en-US" sz="4000" dirty="0" smtClean="0">
              <a:solidFill>
                <a:srgbClr val="660033"/>
              </a:solidFill>
              <a:latin typeface="NikoshBAN" pitchFamily="2" charset="0"/>
              <a:cs typeface="NikoshBAN" pitchFamily="2" charset="0"/>
            </a:endParaRPr>
          </a:p>
          <a:p>
            <a:pPr>
              <a:buFont typeface="Wingdings" pitchFamily="2" charset="2"/>
              <a:buChar char="v"/>
            </a:pP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অপবিত্রতার</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ধরণ</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ব্যাখ্যা</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করতে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পারবে</a:t>
            </a:r>
            <a:r>
              <a:rPr lang="en-US" sz="4000" dirty="0" smtClean="0">
                <a:solidFill>
                  <a:srgbClr val="660033"/>
                </a:solidFill>
                <a:latin typeface="NikoshBAN" pitchFamily="2" charset="0"/>
                <a:cs typeface="NikoshBAN" pitchFamily="2" charset="0"/>
              </a:rPr>
              <a:t>;</a:t>
            </a:r>
          </a:p>
          <a:p>
            <a:endParaRPr lang="en-US" sz="4000" dirty="0" smtClean="0">
              <a:solidFill>
                <a:srgbClr val="660033"/>
              </a:solidFill>
              <a:latin typeface="NikoshBAN" pitchFamily="2" charset="0"/>
              <a:cs typeface="NikoshBAN" pitchFamily="2" charset="0"/>
            </a:endParaRPr>
          </a:p>
          <a:p>
            <a:pPr>
              <a:buFont typeface="Wingdings" pitchFamily="2" charset="2"/>
              <a:buChar char="v"/>
            </a:pP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অপবিত্রতার</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কুফল</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বিশ্লেষণ</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করতে</a:t>
            </a:r>
            <a:r>
              <a:rPr lang="en-US" sz="4000" dirty="0" smtClean="0">
                <a:solidFill>
                  <a:srgbClr val="660033"/>
                </a:solidFill>
                <a:latin typeface="NikoshBAN" pitchFamily="2" charset="0"/>
                <a:cs typeface="NikoshBAN" pitchFamily="2" charset="0"/>
              </a:rPr>
              <a:t> </a:t>
            </a:r>
            <a:r>
              <a:rPr lang="en-US" sz="4000" dirty="0" err="1" smtClean="0">
                <a:solidFill>
                  <a:srgbClr val="660033"/>
                </a:solidFill>
                <a:latin typeface="NikoshBAN" pitchFamily="2" charset="0"/>
                <a:cs typeface="NikoshBAN" pitchFamily="2" charset="0"/>
              </a:rPr>
              <a:t>পারবে</a:t>
            </a:r>
            <a:r>
              <a:rPr lang="en-US" sz="4000" dirty="0" smtClean="0">
                <a:solidFill>
                  <a:srgbClr val="660033"/>
                </a:solidFill>
                <a:latin typeface="NikoshBAN" pitchFamily="2" charset="0"/>
                <a:cs typeface="NikoshBAN" pitchFamily="2" charset="0"/>
              </a:rPr>
              <a:t>।</a:t>
            </a:r>
            <a:endParaRPr lang="en-GB" sz="4000" dirty="0" smtClean="0">
              <a:solidFill>
                <a:srgbClr val="660033"/>
              </a:solidFill>
              <a:latin typeface="NikoshBAN" pitchFamily="2" charset="0"/>
              <a:cs typeface="NikoshBAN" pitchFamily="2" charset="0"/>
            </a:endParaRPr>
          </a:p>
        </p:txBody>
      </p:sp>
      <p:sp>
        <p:nvSpPr>
          <p:cNvPr id="4" name="Slide Number Placeholder 3"/>
          <p:cNvSpPr>
            <a:spLocks noGrp="1"/>
          </p:cNvSpPr>
          <p:nvPr>
            <p:ph type="sldNum" sz="quarter" idx="12"/>
          </p:nvPr>
        </p:nvSpPr>
        <p:spPr>
          <a:xfrm>
            <a:off x="10058400" y="6492876"/>
            <a:ext cx="914400" cy="365125"/>
          </a:xfrm>
        </p:spPr>
        <p:txBody>
          <a:bodyPr/>
          <a:lstStyle/>
          <a:p>
            <a:fld id="{B6F15528-21DE-4FAA-801E-634DDDAF4B2B}" type="slidenum">
              <a:rPr lang="en-US" smtClean="0">
                <a:latin typeface="NikoshBAN"/>
              </a:rPr>
              <a:pPr/>
              <a:t>6</a:t>
            </a:fld>
            <a:endParaRPr lang="en-US" dirty="0">
              <a:latin typeface="NikoshBAN"/>
            </a:endParaRPr>
          </a:p>
        </p:txBody>
      </p:sp>
      <p:sp>
        <p:nvSpPr>
          <p:cNvPr id="3" name="Footer Placeholder 2"/>
          <p:cNvSpPr>
            <a:spLocks noGrp="1"/>
          </p:cNvSpPr>
          <p:nvPr>
            <p:ph type="ftr" sz="quarter" idx="11"/>
          </p:nvPr>
        </p:nvSpPr>
        <p:spPr>
          <a:xfrm>
            <a:off x="5303520" y="6492876"/>
            <a:ext cx="5669280" cy="365125"/>
          </a:xfrm>
        </p:spPr>
        <p:txBody>
          <a:bodyPr/>
          <a:lstStyle/>
          <a:p>
            <a:r>
              <a:rPr lang="en-US" b="1" dirty="0" smtClean="0">
                <a:latin typeface="NikoshBAN"/>
              </a:rPr>
              <a:t>Md. </a:t>
            </a:r>
            <a:r>
              <a:rPr lang="en-US" b="1" dirty="0" err="1" smtClean="0">
                <a:latin typeface="NikoshBAN"/>
              </a:rPr>
              <a:t>Kawcher</a:t>
            </a:r>
            <a:r>
              <a:rPr lang="en-US" b="1" dirty="0" smtClean="0">
                <a:latin typeface="NikoshBAN"/>
              </a:rPr>
              <a:t> </a:t>
            </a:r>
            <a:r>
              <a:rPr lang="en-US" b="1" dirty="0" err="1" smtClean="0">
                <a:latin typeface="NikoshBAN"/>
              </a:rPr>
              <a:t>Hossen</a:t>
            </a:r>
            <a:r>
              <a:rPr lang="en-US" b="1" dirty="0" smtClean="0">
                <a:latin typeface="NikoshBAN"/>
              </a:rPr>
              <a:t>, </a:t>
            </a:r>
            <a:r>
              <a:rPr lang="en-US" b="1" dirty="0" err="1" smtClean="0">
                <a:latin typeface="NikoshBAN"/>
              </a:rPr>
              <a:t>Assis't</a:t>
            </a:r>
            <a:r>
              <a:rPr lang="en-US" b="1" dirty="0" smtClean="0">
                <a:latin typeface="NikoshBAN"/>
              </a:rPr>
              <a:t> Teacher, </a:t>
            </a:r>
            <a:r>
              <a:rPr lang="en-US" b="1" dirty="0" err="1" smtClean="0">
                <a:latin typeface="NikoshBAN"/>
              </a:rPr>
              <a:t>Karim</a:t>
            </a:r>
            <a:r>
              <a:rPr lang="en-US" b="1" dirty="0" smtClean="0">
                <a:latin typeface="NikoshBAN"/>
              </a:rPr>
              <a:t> </a:t>
            </a:r>
            <a:r>
              <a:rPr lang="en-US" b="1" dirty="0" err="1" smtClean="0">
                <a:latin typeface="NikoshBAN"/>
              </a:rPr>
              <a:t>Ullah</a:t>
            </a:r>
            <a:r>
              <a:rPr lang="en-US" b="1" dirty="0" smtClean="0">
                <a:latin typeface="NikoshBAN"/>
              </a:rPr>
              <a:t> High School</a:t>
            </a:r>
            <a:endParaRPr lang="en-US" b="1" dirty="0">
              <a:latin typeface="NikoshBAN"/>
            </a:endParaRPr>
          </a:p>
        </p:txBody>
      </p:sp>
      <p:sp>
        <p:nvSpPr>
          <p:cNvPr id="2" name="Date Placeholder 1"/>
          <p:cNvSpPr>
            <a:spLocks noGrp="1"/>
          </p:cNvSpPr>
          <p:nvPr>
            <p:ph type="dt" sz="half" idx="10"/>
          </p:nvPr>
        </p:nvSpPr>
        <p:spPr>
          <a:xfrm>
            <a:off x="0" y="6492875"/>
            <a:ext cx="2560638" cy="365125"/>
          </a:xfrm>
          <a:prstGeom prst="rect">
            <a:avLst/>
          </a:prstGeom>
        </p:spPr>
        <p:txBody>
          <a:bodyPr/>
          <a:lstStyle/>
          <a:p>
            <a:fld id="{29F61F86-E4E6-4915-A8CF-94C099DCE098}" type="datetime2">
              <a:rPr lang="en-US" b="1" smtClean="0">
                <a:latin typeface="NikoshBAN"/>
              </a:rPr>
              <a:pPr/>
              <a:t>Wednesday, October 6, 2021</a:t>
            </a:fld>
            <a:endParaRPr lang="en-US" b="1" dirty="0">
              <a:latin typeface="NikoshBAN"/>
            </a:endParaRPr>
          </a:p>
        </p:txBody>
      </p:sp>
      <p:sp>
        <p:nvSpPr>
          <p:cNvPr id="9" name="TextBox 8"/>
          <p:cNvSpPr txBox="1"/>
          <p:nvPr/>
        </p:nvSpPr>
        <p:spPr>
          <a:xfrm>
            <a:off x="3124200" y="0"/>
            <a:ext cx="5110189" cy="1015663"/>
          </a:xfrm>
          <a:prstGeom prst="rect">
            <a:avLst/>
          </a:prstGeom>
          <a:noFill/>
          <a:ln>
            <a:noFill/>
          </a:ln>
        </p:spPr>
        <p:txBody>
          <a:bodyPr wrap="square" rtlCol="0">
            <a:spAutoFit/>
          </a:bodyPr>
          <a:lstStyle/>
          <a:p>
            <a:pPr algn="ctr"/>
            <a:r>
              <a:rPr lang="bn-IN" sz="6000" b="1" dirty="0">
                <a:effectLst>
                  <a:outerShdw blurRad="38100" dist="38100" dir="2700000" algn="tl">
                    <a:srgbClr val="000000">
                      <a:alpha val="43137"/>
                    </a:srgbClr>
                  </a:outerShdw>
                </a:effectLst>
                <a:latin typeface="NikoshBAN"/>
                <a:cs typeface="NikoshBAN" panose="02000000000000000000" pitchFamily="2" charset="0"/>
              </a:rPr>
              <a:t>শিখনফল </a:t>
            </a:r>
            <a:endParaRPr lang="en-US" sz="6000" b="1" dirty="0">
              <a:effectLst>
                <a:outerShdw blurRad="38100" dist="38100" dir="2700000" algn="tl">
                  <a:srgbClr val="000000">
                    <a:alpha val="43137"/>
                  </a:srgbClr>
                </a:outerShdw>
              </a:effectLst>
              <a:latin typeface="NikoshBAN"/>
              <a:cs typeface="NikoshBAN" panose="02000000000000000000" pitchFamily="2" charset="0"/>
            </a:endParaRPr>
          </a:p>
        </p:txBody>
      </p:sp>
      <p:sp>
        <p:nvSpPr>
          <p:cNvPr id="12" name="Wave 11"/>
          <p:cNvSpPr/>
          <p:nvPr/>
        </p:nvSpPr>
        <p:spPr>
          <a:xfrm>
            <a:off x="0" y="762000"/>
            <a:ext cx="9677400" cy="1524000"/>
          </a:xfrm>
          <a:prstGeom prst="wave">
            <a:avLst>
              <a:gd name="adj1" fmla="val 12500"/>
              <a:gd name="adj2" fmla="val -2750"/>
            </a:avLst>
          </a:prstGeom>
        </p:spPr>
        <p:style>
          <a:lnRef idx="1">
            <a:schemeClr val="dk1"/>
          </a:lnRef>
          <a:fillRef idx="3">
            <a:schemeClr val="dk1"/>
          </a:fillRef>
          <a:effectRef idx="2">
            <a:schemeClr val="dk1"/>
          </a:effectRef>
          <a:fontRef idx="minor">
            <a:schemeClr val="lt1"/>
          </a:fontRef>
        </p:style>
        <p:txBody>
          <a:bodyPr rtlCol="0" anchor="ctr"/>
          <a:lstStyle/>
          <a:p>
            <a:r>
              <a:rPr lang="bn-BD" sz="4800" b="1" dirty="0" smtClean="0">
                <a:ln w="11430"/>
                <a:solidFill>
                  <a:srgbClr val="FFFF00"/>
                </a:solidFill>
                <a:latin typeface="NikoshBAN"/>
                <a:cs typeface="NikoshBAN" pitchFamily="2" charset="0"/>
              </a:rPr>
              <a:t>এ পাঠ শেষে শিক্ষার্থীরা</a:t>
            </a:r>
            <a:r>
              <a:rPr lang="en-US" sz="4800" b="1" dirty="0" smtClean="0">
                <a:ln w="11430"/>
                <a:solidFill>
                  <a:srgbClr val="FFFF00"/>
                </a:solidFill>
                <a:latin typeface="NikoshBAN"/>
                <a:cs typeface="NikoshBAN" pitchFamily="2" charset="0"/>
              </a:rPr>
              <a:t>----- </a:t>
            </a:r>
            <a:endParaRPr lang="bn-BD" sz="4800" b="1" dirty="0" smtClean="0">
              <a:ln w="11430"/>
              <a:solidFill>
                <a:srgbClr val="FFFF00"/>
              </a:solidFill>
              <a:latin typeface="NikoshBAN"/>
              <a:cs typeface="NikoshB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ppt_x</p:attrName>
                                        </p:attrNameLst>
                                      </p:cBhvr>
                                      <p:tavLst>
                                        <p:tav tm="0">
                                          <p:val>
                                            <p:strVal val="#ppt_x-.2"/>
                                          </p:val>
                                        </p:tav>
                                        <p:tav tm="100000">
                                          <p:val>
                                            <p:strVal val="#ppt_x"/>
                                          </p:val>
                                        </p:tav>
                                      </p:tavLst>
                                    </p:anim>
                                    <p:anim calcmode="lin" valueType="num">
                                      <p:cBhvr>
                                        <p:cTn id="15"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287000" y="6629400"/>
            <a:ext cx="685800" cy="228600"/>
          </a:xfrm>
        </p:spPr>
        <p:txBody>
          <a:bodyPr/>
          <a:lstStyle/>
          <a:p>
            <a:fld id="{B6F15528-21DE-4FAA-801E-634DDDAF4B2B}" type="slidenum">
              <a:rPr lang="en-US" b="1" smtClean="0"/>
              <a:pPr/>
              <a:t>7</a:t>
            </a:fld>
            <a:endParaRPr lang="en-US" b="1"/>
          </a:p>
        </p:txBody>
      </p:sp>
      <p:sp>
        <p:nvSpPr>
          <p:cNvPr id="3" name="Footer Placeholder 2"/>
          <p:cNvSpPr>
            <a:spLocks noGrp="1"/>
          </p:cNvSpPr>
          <p:nvPr>
            <p:ph type="ftr" sz="quarter" idx="11"/>
          </p:nvPr>
        </p:nvSpPr>
        <p:spPr>
          <a:xfrm>
            <a:off x="5105400" y="6629400"/>
            <a:ext cx="5349240" cy="228600"/>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Date Placeholder 3"/>
          <p:cNvSpPr>
            <a:spLocks noGrp="1"/>
          </p:cNvSpPr>
          <p:nvPr>
            <p:ph type="dt" sz="half" idx="10"/>
          </p:nvPr>
        </p:nvSpPr>
        <p:spPr>
          <a:xfrm>
            <a:off x="0" y="6477000"/>
            <a:ext cx="2133600" cy="381000"/>
          </a:xfrm>
          <a:prstGeom prst="rect">
            <a:avLst/>
          </a:prstGeom>
        </p:spPr>
        <p:txBody>
          <a:bodyPr/>
          <a:lstStyle/>
          <a:p>
            <a:fld id="{29F61F86-E4E6-4915-A8CF-94C099DCE098}" type="datetime2">
              <a:rPr lang="en-US" b="1" smtClean="0"/>
              <a:pPr/>
              <a:t>Wednesday, October 6, 2021</a:t>
            </a:fld>
            <a:endParaRPr lang="en-US" b="1" dirty="0"/>
          </a:p>
        </p:txBody>
      </p:sp>
      <p:sp>
        <p:nvSpPr>
          <p:cNvPr id="14" name="Content Placeholder 2"/>
          <p:cNvSpPr>
            <a:spLocks noGrp="1"/>
          </p:cNvSpPr>
          <p:nvPr/>
        </p:nvSpPr>
        <p:spPr>
          <a:xfrm>
            <a:off x="1" y="3886200"/>
            <a:ext cx="10972800" cy="1654492"/>
          </a:xfrm>
          <a:prstGeom prst="rect">
            <a:avLst/>
          </a:prstGeom>
          <a:noFill/>
          <a:ln w="38100">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80000"/>
              <a:buNone/>
            </a:pPr>
            <a:r>
              <a:rPr lang="bn-BD" b="1" dirty="0">
                <a:ln w="1905"/>
                <a:solidFill>
                  <a:srgbClr val="800000"/>
                </a:solidFill>
                <a:effectLst>
                  <a:innerShdw blurRad="69850" dist="43180" dir="5400000">
                    <a:srgbClr val="000000">
                      <a:alpha val="65000"/>
                    </a:srgbClr>
                  </a:innerShdw>
                </a:effectLst>
                <a:latin typeface="NikoshBAN" pitchFamily="2" charset="0"/>
                <a:cs typeface="NikoshBAN" pitchFamily="2" charset="0"/>
              </a:rPr>
              <a:t>পরিভাষায় </a:t>
            </a:r>
            <a:r>
              <a:rPr lang="en-US" b="1" dirty="0">
                <a:ln w="1905"/>
                <a:solidFill>
                  <a:srgbClr val="800000"/>
                </a:solidFill>
                <a:effectLst>
                  <a:innerShdw blurRad="69850" dist="43180" dir="5400000">
                    <a:srgbClr val="000000">
                      <a:alpha val="65000"/>
                    </a:srgbClr>
                  </a:innerShdw>
                </a:effectLst>
                <a:latin typeface="NikoshBAN" pitchFamily="2" charset="0"/>
                <a:cs typeface="NikoshBAN" pitchFamily="2" charset="0"/>
              </a:rPr>
              <a:t>- </a:t>
            </a:r>
            <a:r>
              <a:rPr lang="bn-BD"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ক</a:t>
            </a:r>
            <a:r>
              <a:rPr lang="en-US" b="1" dirty="0" err="1"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তি</a:t>
            </a:r>
            <a:r>
              <a:rPr lang="bn-BD"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পয় </a:t>
            </a:r>
            <a:r>
              <a:rPr lang="bn-BD" b="1" dirty="0">
                <a:ln w="1905"/>
                <a:solidFill>
                  <a:srgbClr val="800000"/>
                </a:solidFill>
                <a:effectLst>
                  <a:innerShdw blurRad="69850" dist="43180" dir="5400000">
                    <a:srgbClr val="000000">
                      <a:alpha val="65000"/>
                    </a:srgbClr>
                  </a:innerShdw>
                </a:effectLst>
                <a:latin typeface="NikoshBAN" pitchFamily="2" charset="0"/>
                <a:cs typeface="NikoshBAN" pitchFamily="2" charset="0"/>
              </a:rPr>
              <a:t>বস্তুর কারণে বা প্রভাবে পবিত্র জিনিস অপবিত্র  হয়ে </a:t>
            </a:r>
            <a:r>
              <a:rPr lang="bn-BD"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যায়</a:t>
            </a:r>
            <a:r>
              <a:rPr lang="en-US"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a:t>
            </a:r>
            <a:r>
              <a:rPr lang="bn-BD"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 </a:t>
            </a:r>
            <a:r>
              <a:rPr lang="bn-BD" b="1" dirty="0">
                <a:ln w="1905"/>
                <a:solidFill>
                  <a:srgbClr val="800000"/>
                </a:solidFill>
                <a:effectLst>
                  <a:innerShdw blurRad="69850" dist="43180" dir="5400000">
                    <a:srgbClr val="000000">
                      <a:alpha val="65000"/>
                    </a:srgbClr>
                  </a:innerShdw>
                </a:effectLst>
                <a:latin typeface="NikoshBAN" pitchFamily="2" charset="0"/>
                <a:cs typeface="NikoshBAN" pitchFamily="2" charset="0"/>
              </a:rPr>
              <a:t>তাকে </a:t>
            </a:r>
            <a:r>
              <a:rPr lang="bn-BD"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নাজাসাত</a:t>
            </a:r>
            <a:r>
              <a:rPr lang="en-US"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অপবিত্রতা</a:t>
            </a:r>
            <a:r>
              <a:rPr lang="en-US"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বলে</a:t>
            </a:r>
            <a:r>
              <a:rPr lang="bn-BD"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 যেমন- </a:t>
            </a:r>
            <a:r>
              <a:rPr lang="en-US" b="1" dirty="0" err="1"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প্রস্রাব</a:t>
            </a:r>
            <a:r>
              <a:rPr lang="en-US"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 </a:t>
            </a:r>
            <a:r>
              <a:rPr lang="bn-BD" b="1" dirty="0" smtClean="0">
                <a:ln w="1905"/>
                <a:solidFill>
                  <a:srgbClr val="800000"/>
                </a:solidFill>
                <a:effectLst>
                  <a:innerShdw blurRad="69850" dist="43180" dir="5400000">
                    <a:srgbClr val="000000">
                      <a:alpha val="65000"/>
                    </a:srgbClr>
                  </a:innerShdw>
                </a:effectLst>
                <a:latin typeface="NikoshBAN" pitchFamily="2" charset="0"/>
                <a:cs typeface="NikoshBAN" pitchFamily="2" charset="0"/>
              </a:rPr>
              <a:t>পায়খানা,  রক্ত , বমি , ইত্যাদি শরীর</a:t>
            </a:r>
            <a:r>
              <a:rPr lang="bn-BD" b="1" dirty="0">
                <a:ln w="1905"/>
                <a:solidFill>
                  <a:srgbClr val="800000"/>
                </a:solidFill>
                <a:effectLst>
                  <a:innerShdw blurRad="69850" dist="43180" dir="5400000">
                    <a:srgbClr val="000000">
                      <a:alpha val="65000"/>
                    </a:srgbClr>
                  </a:innerShdw>
                </a:effectLst>
                <a:latin typeface="NikoshBAN" pitchFamily="2" charset="0"/>
                <a:cs typeface="NikoshBAN" pitchFamily="2" charset="0"/>
              </a:rPr>
              <a:t>, কাপড় বা ব্যবহারিক জিনিস পত্র  যখন অপবিত্র হয়ে যায় তখন তা পবিত্র হওয়া জরুরী।</a:t>
            </a:r>
            <a:endParaRPr lang="en-US" dirty="0">
              <a:solidFill>
                <a:srgbClr val="800000"/>
              </a:solidFill>
              <a:latin typeface="NikoshBAN" pitchFamily="2" charset="0"/>
              <a:cs typeface="NikoshBAN" pitchFamily="2" charset="0"/>
            </a:endParaRPr>
          </a:p>
        </p:txBody>
      </p:sp>
      <p:sp>
        <p:nvSpPr>
          <p:cNvPr id="15" name="Rectangle 14"/>
          <p:cNvSpPr/>
          <p:nvPr/>
        </p:nvSpPr>
        <p:spPr>
          <a:xfrm>
            <a:off x="0" y="1524000"/>
            <a:ext cx="6248400"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80000"/>
            </a:pPr>
            <a:r>
              <a:rPr lang="bn-BD"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অপবিত্রতা</a:t>
            </a:r>
            <a:r>
              <a:rPr lang="en-US" sz="3600" b="1" dirty="0">
                <a:ln w="1905"/>
                <a:effectLst>
                  <a:innerShdw blurRad="69850" dist="43180" dir="5400000">
                    <a:srgbClr val="000000">
                      <a:alpha val="65000"/>
                    </a:srgbClr>
                  </a:innerShdw>
                </a:effectLst>
                <a:latin typeface="NikoshBAN" pitchFamily="2" charset="0"/>
                <a:cs typeface="NikoshBAN" pitchFamily="2" charset="0"/>
              </a:rPr>
              <a:t>র</a:t>
            </a: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r>
              <a:rPr lang="bn-BD" sz="3600" b="1" dirty="0">
                <a:ln w="1905"/>
                <a:effectLst>
                  <a:innerShdw blurRad="69850" dist="43180" dir="5400000">
                    <a:srgbClr val="000000">
                      <a:alpha val="65000"/>
                    </a:srgbClr>
                  </a:innerShdw>
                </a:effectLst>
                <a:latin typeface="NikoshBAN" pitchFamily="2" charset="0"/>
                <a:cs typeface="NikoshBAN" pitchFamily="2" charset="0"/>
              </a:rPr>
              <a:t>এর আরবী প্রতিশব্দ  </a:t>
            </a:r>
            <a:r>
              <a:rPr lang="en-US"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a:t>
            </a:r>
            <a:r>
              <a:rPr lang="en-US" sz="36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নাজাসাতুন</a:t>
            </a:r>
            <a:r>
              <a:rPr lang="en-US"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a:t>
            </a:r>
          </a:p>
          <a:p>
            <a:pPr>
              <a:buSzPct val="80000"/>
            </a:pP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এটি</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হলো</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তাহারাতুন</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a:t>
            </a:r>
            <a:r>
              <a:rPr lang="en-US" sz="36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পবিত্রতা</a:t>
            </a:r>
            <a:r>
              <a:rPr lang="en-US" sz="36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এর</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বিপরীত</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a:t>
            </a: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endParaRPr lang="bn-BD" sz="3600" b="1" dirty="0">
              <a:ln w="1905"/>
              <a:effectLst>
                <a:innerShdw blurRad="69850" dist="43180" dir="5400000">
                  <a:srgbClr val="000000">
                    <a:alpha val="65000"/>
                  </a:srgbClr>
                </a:innerShdw>
              </a:effectLst>
              <a:latin typeface="NikoshBAN" pitchFamily="2" charset="0"/>
              <a:cs typeface="NikoshBAN"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785" y="1600200"/>
            <a:ext cx="3909015" cy="230321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Oval 8"/>
          <p:cNvSpPr/>
          <p:nvPr/>
        </p:nvSpPr>
        <p:spPr>
          <a:xfrm>
            <a:off x="3733800" y="0"/>
            <a:ext cx="49530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err="1" smtClean="0">
                <a:solidFill>
                  <a:srgbClr val="FFFF00"/>
                </a:solidFill>
                <a:latin typeface="NikoshBAN"/>
              </a:rPr>
              <a:t>অপবিত্রতা</a:t>
            </a:r>
            <a:endParaRPr lang="en-US" sz="4800" b="1" dirty="0">
              <a:solidFill>
                <a:srgbClr val="FFFF00"/>
              </a:solidFill>
              <a:latin typeface="NikoshB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37582" y="6356351"/>
            <a:ext cx="2948941" cy="365125"/>
          </a:xfrm>
        </p:spPr>
        <p:txBody>
          <a:bodyPr/>
          <a:lstStyle/>
          <a:p>
            <a:fld id="{B6F15528-21DE-4FAA-801E-634DDDAF4B2B}" type="slidenum">
              <a:rPr lang="en-US" smtClean="0"/>
              <a:pPr/>
              <a:t>8</a:t>
            </a:fld>
            <a:endParaRPr lang="en-US"/>
          </a:p>
        </p:txBody>
      </p:sp>
      <p:sp>
        <p:nvSpPr>
          <p:cNvPr id="3" name="Footer Placeholder 2"/>
          <p:cNvSpPr>
            <a:spLocks noGrp="1"/>
          </p:cNvSpPr>
          <p:nvPr>
            <p:ph type="ftr" sz="quarter" idx="11"/>
          </p:nvPr>
        </p:nvSpPr>
        <p:spPr>
          <a:xfrm>
            <a:off x="4051482" y="6356351"/>
            <a:ext cx="2606040" cy="365125"/>
          </a:xfrm>
        </p:spPr>
        <p:txBody>
          <a:bodyPr/>
          <a:lstStyle/>
          <a:p>
            <a:r>
              <a:rPr lang="en-US" smtClean="0"/>
              <a:t>Md. Kawcher Hossen, Assis't Teacher, Karim Ullah High School</a:t>
            </a:r>
            <a:endParaRPr lang="en-US"/>
          </a:p>
        </p:txBody>
      </p:sp>
      <p:sp>
        <p:nvSpPr>
          <p:cNvPr id="4" name="Date Placeholder 3"/>
          <p:cNvSpPr>
            <a:spLocks noGrp="1"/>
          </p:cNvSpPr>
          <p:nvPr>
            <p:ph type="dt" sz="half" idx="10"/>
          </p:nvPr>
        </p:nvSpPr>
        <p:spPr>
          <a:xfrm>
            <a:off x="0" y="6356350"/>
            <a:ext cx="2949575" cy="365125"/>
          </a:xfrm>
          <a:prstGeom prst="rect">
            <a:avLst/>
          </a:prstGeom>
        </p:spPr>
        <p:txBody>
          <a:bodyPr/>
          <a:lstStyle/>
          <a:p>
            <a:fld id="{29F61F86-E4E6-4915-A8CF-94C099DCE098}" type="datetime2">
              <a:rPr lang="en-US" smtClean="0"/>
              <a:pPr/>
              <a:t>Wednesday, October 6, 2021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1" y="0"/>
            <a:ext cx="50292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38800" cy="4473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990600" y="4800600"/>
            <a:ext cx="9504289" cy="1112650"/>
          </a:xfrm>
          <a:prstGeom prst="snip1Rect">
            <a:avLst>
              <a:gd name="adj" fmla="val 50000"/>
            </a:avLst>
          </a:prstGeom>
          <a:ln/>
        </p:spPr>
        <p:style>
          <a:lnRef idx="1">
            <a:schemeClr val="accent2"/>
          </a:lnRef>
          <a:fillRef idx="2">
            <a:schemeClr val="accent2"/>
          </a:fillRef>
          <a:effectRef idx="1">
            <a:schemeClr val="accent2"/>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6000" b="1" dirty="0">
                <a:ln w="1905"/>
                <a:solidFill>
                  <a:srgbClr val="003300"/>
                </a:solidFill>
                <a:effectLst>
                  <a:outerShdw blurRad="38100" dist="38100" dir="2700000" algn="tl">
                    <a:srgbClr val="000000">
                      <a:alpha val="43137"/>
                    </a:srgbClr>
                  </a:outerShdw>
                </a:effectLst>
                <a:latin typeface="NikoshBAN" pitchFamily="2" charset="0"/>
                <a:cs typeface="NikoshBAN" pitchFamily="2" charset="0"/>
              </a:rPr>
              <a:t>পেশাব - পায়খানা</a:t>
            </a:r>
            <a:endParaRPr lang="en-US" sz="6000" b="1" dirty="0">
              <a:ln w="19050">
                <a:solidFill>
                  <a:schemeClr val="tx2">
                    <a:tint val="1000"/>
                  </a:schemeClr>
                </a:solidFill>
                <a:prstDash val="solid"/>
              </a:ln>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 y="0"/>
            <a:ext cx="109728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0" y="4724400"/>
            <a:ext cx="10972800" cy="17622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5400" dirty="0">
                <a:solidFill>
                  <a:srgbClr val="800000"/>
                </a:solidFill>
              </a:rPr>
              <a:t>শরীর, কাপড় ও ব্যবহারিক জিনিসপত্র অপবিত্র হয়ে যায়।</a:t>
            </a:r>
            <a:endParaRPr lang="en-US" sz="5400" dirty="0">
              <a:solidFill>
                <a:srgbClr val="8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ppt_x</p:attrName>
                                        </p:attrNameLst>
                                      </p:cBhvr>
                                      <p:tavLst>
                                        <p:tav tm="0">
                                          <p:val>
                                            <p:strVal val="#ppt_x-.2"/>
                                          </p:val>
                                        </p:tav>
                                        <p:tav tm="100000">
                                          <p:val>
                                            <p:strVal val="#ppt_x"/>
                                          </p:val>
                                        </p:tav>
                                      </p:tavLst>
                                    </p:anim>
                                    <p:anim calcmode="lin" valueType="num">
                                      <p:cBhvr>
                                        <p:cTn id="16"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3" name="Footer Placeholder 2"/>
          <p:cNvSpPr>
            <a:spLocks noGrp="1"/>
          </p:cNvSpPr>
          <p:nvPr>
            <p:ph type="ftr" sz="quarter" idx="11"/>
          </p:nvPr>
        </p:nvSpPr>
        <p:spPr/>
        <p:txBody>
          <a:bodyPr/>
          <a:lstStyle/>
          <a:p>
            <a:r>
              <a:rPr lang="en-US" smtClean="0"/>
              <a:t>Md. Kawcher Hossen, Assis't Teacher, Karim Ullah High School</a:t>
            </a:r>
            <a:endParaRPr lang="en-US"/>
          </a:p>
        </p:txBody>
      </p:sp>
      <p:sp>
        <p:nvSpPr>
          <p:cNvPr id="2" name="Date Placeholder 1"/>
          <p:cNvSpPr>
            <a:spLocks noGrp="1"/>
          </p:cNvSpPr>
          <p:nvPr>
            <p:ph type="dt" sz="half" idx="10"/>
          </p:nvPr>
        </p:nvSpPr>
        <p:spPr>
          <a:xfrm>
            <a:off x="8528050" y="6446837"/>
            <a:ext cx="2468562" cy="365125"/>
          </a:xfrm>
          <a:prstGeom prst="rect">
            <a:avLst/>
          </a:prstGeom>
        </p:spPr>
        <p:txBody>
          <a:bodyPr/>
          <a:lstStyle/>
          <a:p>
            <a:fld id="{29F61F86-E4E6-4915-A8CF-94C099DCE098}" type="datetime2">
              <a:rPr lang="en-US" smtClean="0"/>
              <a:pPr/>
              <a:t>Wednesday, October 6, 2021</a:t>
            </a:fld>
            <a:endParaRPr lang="en-US"/>
          </a:p>
        </p:txBody>
      </p:sp>
      <p:sp>
        <p:nvSpPr>
          <p:cNvPr id="5" name="Rounded Rectangle 4"/>
          <p:cNvSpPr/>
          <p:nvPr/>
        </p:nvSpPr>
        <p:spPr>
          <a:xfrm>
            <a:off x="-34636" y="72735"/>
            <a:ext cx="11007436" cy="13404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smtClean="0">
                <a:latin typeface="NikoshBAN" pitchFamily="2" charset="0"/>
                <a:cs typeface="NikoshBAN" pitchFamily="2" charset="0"/>
              </a:rPr>
              <a:t>অপবিত্র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থেকে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পবিত্র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হওয়ার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আল্লাহর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নির্দেশ</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রয়েছে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আল্লাহ</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বলেন</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6" name="Rounded Rectangle 5"/>
          <p:cNvSpPr/>
          <p:nvPr/>
        </p:nvSpPr>
        <p:spPr>
          <a:xfrm>
            <a:off x="-34637" y="5181362"/>
            <a:ext cx="10959811" cy="16305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latin typeface="NikoshBAN" pitchFamily="2" charset="0"/>
                <a:cs typeface="NikoshBAN" pitchFamily="2" charset="0"/>
              </a:rPr>
              <a:t>“</a:t>
            </a:r>
            <a:r>
              <a:rPr lang="en-US" sz="4000" dirty="0" err="1" smtClean="0">
                <a:latin typeface="NikoshBAN" pitchFamily="2" charset="0"/>
                <a:cs typeface="NikoshBAN" pitchFamily="2" charset="0"/>
              </a:rPr>
              <a:t>এবং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আপনার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পোশাক-পরিচ্ছদ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পবিত্র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করুন</a:t>
            </a:r>
            <a:r>
              <a:rPr lang="en-US" sz="4000" dirty="0" smtClean="0">
                <a:latin typeface="NikoshBAN" pitchFamily="2" charset="0"/>
                <a:cs typeface="NikoshBAN" pitchFamily="2" charset="0"/>
              </a:rPr>
              <a:t>।’’ </a:t>
            </a:r>
            <a:r>
              <a:rPr lang="en-US" sz="3200" dirty="0" smtClean="0">
                <a:latin typeface="NikoshBAN" pitchFamily="2" charset="0"/>
                <a:cs typeface="NikoshBAN" pitchFamily="2" charset="0"/>
              </a:rPr>
              <a:t>(আল-মুদাচ্ছির-৪) </a:t>
            </a:r>
            <a:endParaRPr lang="en-US" sz="3200"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550709"/>
            <a:ext cx="3429000" cy="3390653"/>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562347"/>
            <a:ext cx="3381375" cy="3425289"/>
          </a:xfrm>
          <a:prstGeom prst="rect">
            <a:avLst/>
          </a:prstGeom>
          <a:effectLst>
            <a:glow rad="139700">
              <a:schemeClr val="accent5">
                <a:satMod val="175000"/>
                <a:alpha val="40000"/>
              </a:schemeClr>
            </a:glo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550709"/>
            <a:ext cx="3581400" cy="3429000"/>
          </a:xfrm>
          <a:prstGeom prst="rect">
            <a:avLst/>
          </a:prstGeom>
          <a:effectLst>
            <a:glow rad="139700">
              <a:schemeClr val="accent5">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Theme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7336</TotalTime>
  <Words>910</Words>
  <Application>Microsoft Office PowerPoint</Application>
  <PresentationFormat>Custom</PresentationFormat>
  <Paragraphs>169</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NikoshBAN</vt:lpstr>
      <vt:lpstr>Segoe Print</vt:lpstr>
      <vt:lpstr>Times New Roman</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Kawcher Hossen</dc:creator>
  <cp:lastModifiedBy>user</cp:lastModifiedBy>
  <cp:revision>666</cp:revision>
  <dcterms:created xsi:type="dcterms:W3CDTF">2006-08-16T00:00:00Z</dcterms:created>
  <dcterms:modified xsi:type="dcterms:W3CDTF">2021-10-06T11:04:27Z</dcterms:modified>
</cp:coreProperties>
</file>