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6" r:id="rId3"/>
    <p:sldMasterId id="2147483768" r:id="rId4"/>
    <p:sldMasterId id="2147483792" r:id="rId5"/>
  </p:sldMasterIdLst>
  <p:notesMasterIdLst>
    <p:notesMasterId r:id="rId20"/>
  </p:notesMasterIdLst>
  <p:sldIdLst>
    <p:sldId id="283" r:id="rId6"/>
    <p:sldId id="296" r:id="rId7"/>
    <p:sldId id="284" r:id="rId8"/>
    <p:sldId id="286" r:id="rId9"/>
    <p:sldId id="285" r:id="rId10"/>
    <p:sldId id="294" r:id="rId11"/>
    <p:sldId id="295" r:id="rId12"/>
    <p:sldId id="292" r:id="rId13"/>
    <p:sldId id="293" r:id="rId14"/>
    <p:sldId id="297" r:id="rId15"/>
    <p:sldId id="290" r:id="rId16"/>
    <p:sldId id="287" r:id="rId17"/>
    <p:sldId id="288" r:id="rId18"/>
    <p:sldId id="28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6559" autoAdjust="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B6D3F-D5CD-4514-9041-B9A84EB29D20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FE012-6DDC-45B7-A162-0B2EAA0C5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edg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319880D-B522-4199-830E-200652257A5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4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aisies_on_red_background_1938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0416" cy="6858000"/>
          </a:xfrm>
          <a:prstGeom prst="rect">
            <a:avLst/>
          </a:prstGeom>
          <a:noFill/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276600" y="1981200"/>
            <a:ext cx="18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 descr="monit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"/>
            <a:ext cx="6553200" cy="6857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1524000"/>
            <a:ext cx="6172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চলতি সপ্তাহে তুমি যে সকল ইনপুট ডিভাইস দেখেছ অথবা ব্যাবহার করেছ তার একটি তালিকা তৈরি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533400"/>
            <a:ext cx="7086600" cy="18288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bn-BD" sz="8000" dirty="0" smtClean="0">
                <a:solidFill>
                  <a:srgbClr val="7030A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8000" dirty="0">
              <a:solidFill>
                <a:srgbClr val="7030A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62000" y="3124200"/>
            <a:ext cx="7851648" cy="232453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bn-BD" sz="32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যে সব ইনপুট ডিভাইসের কথা বলা হয়েছে, সেগুলো ছাড়া অন্য কী কী ইনপুট ডিভাইস হতে পারে  তার নাম ও একটি করে ব্যবহার লেখ।</a:t>
            </a:r>
            <a:endParaRPr lang="en-US" sz="3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evel 2"/>
          <p:cNvSpPr/>
          <p:nvPr/>
        </p:nvSpPr>
        <p:spPr>
          <a:xfrm>
            <a:off x="2743200" y="685800"/>
            <a:ext cx="2971800" cy="914400"/>
          </a:xfrm>
          <a:prstGeom prst="beve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ube 3"/>
          <p:cNvSpPr/>
          <p:nvPr/>
        </p:nvSpPr>
        <p:spPr>
          <a:xfrm>
            <a:off x="990600" y="2057400"/>
            <a:ext cx="5791200" cy="942058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ইনপুট ডিভাইস কাকে বলে?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1066800" y="3352800"/>
            <a:ext cx="5791200" cy="822928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৫টি ইনপুট ডিভাইসের নাম বল।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ube 5"/>
          <p:cNvSpPr/>
          <p:nvPr/>
        </p:nvSpPr>
        <p:spPr>
          <a:xfrm>
            <a:off x="990600" y="4423893"/>
            <a:ext cx="5943600" cy="944712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ওএমআর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কাজ </a:t>
            </a: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বল।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ube 6"/>
          <p:cNvSpPr/>
          <p:nvPr/>
        </p:nvSpPr>
        <p:spPr>
          <a:xfrm>
            <a:off x="1143000" y="5693535"/>
            <a:ext cx="5715000" cy="935866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স্ক্যানারের  কাজ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Hom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১।ইনপুট ডিভাইস  শুধু  তথ্য - উপাত্ত কম্পিউটারে দেওয়া য়ায়  সেখান থেকে কোনো তথ্য ইনপুট ডিভাইসে  বের হতে পারবে না। তুমি কি কোনো ইনপুট ডিভাইসের কথা  কল্পনা করতে পারবে যেটা  একই সাথে আউটপুট ডিভাইস হিসেবে ও কাজ করবে?   </a:t>
            </a:r>
            <a:r>
              <a:rPr lang="bn-IN" sz="32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457200" y="0"/>
            <a:ext cx="5257800" cy="1371600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i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i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 gi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925" y="152400"/>
            <a:ext cx="4918075" cy="6705600"/>
          </a:xfrm>
          <a:prstGeom prst="rect">
            <a:avLst/>
          </a:prstGeom>
        </p:spPr>
      </p:pic>
      <p:sp>
        <p:nvSpPr>
          <p:cNvPr id="4" name="Flowchart: Punched Tape 3"/>
          <p:cNvSpPr/>
          <p:nvPr/>
        </p:nvSpPr>
        <p:spPr>
          <a:xfrm>
            <a:off x="457200" y="1219200"/>
            <a:ext cx="4495800" cy="3733800"/>
          </a:xfrm>
          <a:prstGeom prst="flowChartPunchedTap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সবাইকে অসংখ্য ধন্যবাদ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মোঃ শফিকুল ইসলাম</a:t>
            </a:r>
          </a:p>
          <a:p>
            <a:pPr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সহকারী শিক্ষক(আই.সি.টি)</a:t>
            </a:r>
          </a:p>
          <a:p>
            <a:pPr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বালিয়াজান উচ্চ বিদ্যালয়</a:t>
            </a:r>
          </a:p>
          <a:p>
            <a:pPr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মির্জাপুর,টাঙ্গাইল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শ্রেণিঃ ৬ষ্ঠ</a:t>
            </a:r>
          </a:p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বিষয়ঃ আই.সি.টি</a:t>
            </a:r>
          </a:p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অধ্যায়ঃ২য়</a:t>
            </a:r>
          </a:p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পাঠঃ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62000" y="2438400"/>
            <a:ext cx="2514600" cy="17526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66800"/>
            <a:ext cx="2619375" cy="1743075"/>
          </a:xfrm>
          <a:prstGeom prst="rect">
            <a:avLst/>
          </a:prstGeom>
        </p:spPr>
      </p:pic>
      <p:pic>
        <p:nvPicPr>
          <p:cNvPr id="10" name="Picture 9" descr="Input Device Keybo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14400"/>
            <a:ext cx="2867025" cy="181927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38200" y="3429000"/>
            <a:ext cx="3124200" cy="21336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images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3581400"/>
            <a:ext cx="2790825" cy="16383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47800" y="304800"/>
            <a:ext cx="6400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ছবিগুলো কোন ধরনের ডিভাইস?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0" y="0"/>
            <a:ext cx="9144000" cy="68580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ইনপুট ডিভাইস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bn-BD" sz="8000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i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57200" y="1935480"/>
            <a:ext cx="8229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পাঠ শেষে আমরা...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2819400"/>
            <a:ext cx="60960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ইনপুট ডিভাইস কী বলতে পার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বো।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3733800"/>
            <a:ext cx="613899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ইনপুট ডিভাইসগুলোর নাম বলতে পার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বো।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4648200"/>
            <a:ext cx="60965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ইনপুট ডিভাইসগুলোর বর্ণনা দিতে পার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বো।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uiExpand="1" build="p" animBg="1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66800" y="152400"/>
            <a:ext cx="6934200" cy="8382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ডিভাইসের নাম</a:t>
            </a:r>
            <a:endParaRPr lang="en-US" sz="32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2400" y="990601"/>
            <a:ext cx="1207393" cy="685800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কীবোর্ড</a:t>
            </a:r>
            <a:endParaRPr lang="en-US" sz="2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6200" y="1676400"/>
            <a:ext cx="1628117" cy="9144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জয়স্টিক</a:t>
            </a:r>
            <a:endParaRPr lang="en-US" sz="2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33400" y="2514600"/>
            <a:ext cx="2362200" cy="990600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মাইক্রোফোন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 rot="184269">
            <a:off x="1186982" y="3514810"/>
            <a:ext cx="2547874" cy="1244708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ক্যামেরা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581400" y="3276600"/>
            <a:ext cx="1981200" cy="1066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মাইক্রোফোন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276600" y="4343400"/>
            <a:ext cx="2286000" cy="1066800"/>
          </a:xfrm>
          <a:prstGeom prst="ellipse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ওয়েবক্যাম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657600" y="5410200"/>
            <a:ext cx="1524000" cy="762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 rot="510398">
            <a:off x="5791674" y="3571675"/>
            <a:ext cx="2057400" cy="1312575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ক্যামেরা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00800" y="2590800"/>
            <a:ext cx="2362200" cy="1066800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বারকোড রিডার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239000" y="1676400"/>
            <a:ext cx="1628117" cy="9144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এম আর </a:t>
            </a:r>
            <a:endParaRPr lang="en-US" sz="2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708007" y="990600"/>
            <a:ext cx="1207393" cy="685800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endParaRPr lang="en-US" sz="2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457200" y="1295400"/>
            <a:ext cx="8686800" cy="457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bn-BD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১। কয়েকটি ইনপুট ডিভাইসের ছবি নিচে দেওয়া হল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708" t="28650"/>
          <a:stretch/>
        </p:blipFill>
        <p:spPr>
          <a:xfrm rot="2129120" flipH="1">
            <a:off x="307595" y="3621560"/>
            <a:ext cx="1522195" cy="1484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876800"/>
            <a:ext cx="2362200" cy="1558038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667" t="11338" r="18176"/>
          <a:stretch/>
        </p:blipFill>
        <p:spPr>
          <a:xfrm>
            <a:off x="3276600" y="3505200"/>
            <a:ext cx="1982427" cy="1492827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06229"/>
            <a:ext cx="1750581" cy="1323171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giphyw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86200" y="2048378"/>
            <a:ext cx="2032000" cy="1304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904162"/>
            <a:ext cx="2142572" cy="1601038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0" y="5419040"/>
            <a:ext cx="1612073" cy="12103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pic>
        <p:nvPicPr>
          <p:cNvPr id="12" name="Picture 11" descr="digital cam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81800" y="2133600"/>
            <a:ext cx="2028092" cy="14636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400" y="2209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স্ক্যানার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1000" y="2286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 বোর্ড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4267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মাউস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9000" y="3962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মাইক্রোফোন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10400" y="236220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ডিজিটাল ক্যামারা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" y="55626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জয় স্টিক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57600" y="5638800"/>
            <a:ext cx="137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ওয়েব ক্যাম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77000" y="57150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বারকোড রিডার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067" y="381000"/>
            <a:ext cx="2812733" cy="24458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ight Arrow 2"/>
          <p:cNvSpPr/>
          <p:nvPr/>
        </p:nvSpPr>
        <p:spPr>
          <a:xfrm>
            <a:off x="1905000" y="2895600"/>
            <a:ext cx="12954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a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3352800"/>
            <a:ext cx="4762500" cy="2857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657600" y="914400"/>
            <a:ext cx="4724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চিত্রটি দেখে  কি বুঝলে?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76400" y="76200"/>
            <a:ext cx="5105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600" dirty="0" smtClean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+mj-ea"/>
                <a:cs typeface="NikoshBAN" pitchFamily="2" charset="0"/>
              </a:rPr>
              <a:t>বলতো লোকটির হাতে কী?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3" name="Picture 2" descr="vide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774700"/>
            <a:ext cx="4391025" cy="47879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371600" y="5791200"/>
            <a:ext cx="5105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600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+mj-ea"/>
                <a:cs typeface="NikoshBAN" pitchFamily="2" charset="0"/>
              </a:rPr>
              <a:t>এটা দিয়ে সে  কী করছে?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1721</TotalTime>
  <Words>250</Words>
  <Application>Microsoft Office PowerPoint</Application>
  <PresentationFormat>On-screen Show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Apex</vt:lpstr>
      <vt:lpstr>1_Apex</vt:lpstr>
      <vt:lpstr>Flow</vt:lpstr>
      <vt:lpstr>Concourse</vt:lpstr>
      <vt:lpstr>Paper</vt:lpstr>
      <vt:lpstr>Slide 1</vt:lpstr>
      <vt:lpstr>পরিচিতি</vt:lpstr>
      <vt:lpstr>Slide 3</vt:lpstr>
      <vt:lpstr>Slide 4</vt:lpstr>
      <vt:lpstr>শিখনফল</vt:lpstr>
      <vt:lpstr>Slide 6</vt:lpstr>
      <vt:lpstr>Slide 7</vt:lpstr>
      <vt:lpstr>Slide 8</vt:lpstr>
      <vt:lpstr>Slide 9</vt:lpstr>
      <vt:lpstr>একক কাজ</vt:lpstr>
      <vt:lpstr>দলগত কাজ 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Liveware</cp:lastModifiedBy>
  <cp:revision>191</cp:revision>
  <dcterms:created xsi:type="dcterms:W3CDTF">2015-03-25T09:44:21Z</dcterms:created>
  <dcterms:modified xsi:type="dcterms:W3CDTF">2021-10-06T13:16:17Z</dcterms:modified>
</cp:coreProperties>
</file>