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8" r:id="rId1"/>
  </p:sldMasterIdLst>
  <p:sldIdLst>
    <p:sldId id="259" r:id="rId2"/>
    <p:sldId id="273" r:id="rId3"/>
    <p:sldId id="274" r:id="rId4"/>
    <p:sldId id="256" r:id="rId5"/>
    <p:sldId id="275" r:id="rId6"/>
    <p:sldId id="257" r:id="rId7"/>
    <p:sldId id="285" r:id="rId8"/>
    <p:sldId id="286" r:id="rId9"/>
    <p:sldId id="291" r:id="rId10"/>
    <p:sldId id="292" r:id="rId11"/>
    <p:sldId id="293" r:id="rId12"/>
    <p:sldId id="294" r:id="rId13"/>
    <p:sldId id="270" r:id="rId14"/>
    <p:sldId id="276" r:id="rId15"/>
    <p:sldId id="283" r:id="rId16"/>
    <p:sldId id="284" r:id="rId17"/>
    <p:sldId id="271" r:id="rId18"/>
    <p:sldId id="266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9" d="100"/>
          <a:sy n="89" d="100"/>
        </p:scale>
        <p:origin x="341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8626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404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232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621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3536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063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159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337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513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04AA15D-C146-42C8-84CA-CD1466C31F2F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828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664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04AA15D-C146-42C8-84CA-CD1466C31F2F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345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123828" y="1768148"/>
            <a:ext cx="3456292" cy="221599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ngle"/>
          </a:sp3d>
        </p:spPr>
        <p:txBody>
          <a:bodyPr wrap="square" rtlCol="0">
            <a:spAutoFit/>
          </a:bodyPr>
          <a:lstStyle/>
          <a:p>
            <a:r>
              <a:rPr lang="en-US" sz="13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</a:t>
            </a:r>
            <a:endParaRPr lang="en-US" sz="13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7030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62747" y="1166140"/>
            <a:ext cx="9516192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তামিম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গোত্রের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উপগোত্র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বনু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ইয়াবু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গোত্রের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নেতা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মালিক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নোবায়রা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ভণ্ডনবি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সাজাহকে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সমর্থন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করেছিল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62748" y="232498"/>
            <a:ext cx="4337440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ngle"/>
          </a:sp3d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গ.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ভণ্ডনবি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সাজাহকে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দমন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2745" y="2458802"/>
            <a:ext cx="11829253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সেনাপতি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খালিদ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ওয়ালিদ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তামিম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গোত্র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আক্রমণ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মালিক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নোবায়রা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পরাজিত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সাজাহ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নিজের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শক্তি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বৃদ্ধির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ভণ্ডনবি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মুসায়লামাকে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বিয়ে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8040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5567135" y="294053"/>
            <a:ext cx="4653635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সবচেয়ে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শক্তিশালী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ভণ্ডনবি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62748" y="232498"/>
            <a:ext cx="4952736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ngle"/>
          </a:sp3d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ঘ.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ভণ্ডনবি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মুসায়লামাকে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দমন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2748" y="1151296"/>
            <a:ext cx="5696220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মহিলা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ভণ্ডনবি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সাজাহকে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বিয়ে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62748" y="1859173"/>
            <a:ext cx="7029364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বনু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হানিফ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গোত্রের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সহায়তায়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40,000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সৈন্যের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অধিকারী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ইসলামকে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ধ্বংস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উদ্যত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2748" y="3121048"/>
            <a:ext cx="11438994" cy="17543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খলিফা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আবু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বকর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এ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বিশাল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বাহিনীকে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দমনের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প্রথমে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সেনাপতি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সুরাহবিল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ইকরামাকে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প্রেরণ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সেনাপতি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খালিদ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ওয়ালিদকে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প্রেরণ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2748" y="4936920"/>
            <a:ext cx="11438994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633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খ্রি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ইয়ামামার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প্রান্তরে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তুমুল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যুদ্ধ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ঐতিহাসিক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তাবারি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মৃত্যু-উদ্যানের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যুদ্ধ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 (The Battle of the Garden of Death)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বলেছেন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031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  <p:bldP spid="8" grpId="0" animBg="1"/>
      <p:bldP spid="6" grpId="0" animBg="1"/>
      <p:bldP spid="7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67847" y="543121"/>
            <a:ext cx="5875682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যুদ্ধে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মুসায়লামা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পরাজিত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নিহত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7848" y="1308860"/>
            <a:ext cx="10353678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যুদ্ধের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ফলাফল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অপরিসীম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শক্তিশালী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বনু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হানিফ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গোত্রের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মুসলিম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রাষ্ট্রের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বিরোধিতার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অবসান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7847" y="2628597"/>
            <a:ext cx="10353678" cy="230832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যুদ্ধে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300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মতান্তরে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70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কুরআনের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হাফেজ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শহীদ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হযরত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ওমর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কুরআন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সংকলনের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প্রয়োজনীয়তা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উপলব্ধি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পরামর্শে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খলিফা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আবু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বকর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যায়েদ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সাবিত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)-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নেতৃত্বে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পবিত্র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কুরআন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গ্রন্থাকারে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সংকলন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এটিই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কুরআন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সংকলনের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পদক্ষেপ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668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37212" y="1285521"/>
            <a:ext cx="4362975" cy="707886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1.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মোড়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পরিবর্তনকারী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যু্দ্ধ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7212" y="164047"/>
            <a:ext cx="4730443" cy="70788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ngle"/>
          </a:sp3d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রিদ্দা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যুদ্ধের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গুরুত্ব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ফলাফল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7212" y="2113779"/>
            <a:ext cx="6037951" cy="707886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2.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মদিনা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রাষ্ট্রের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প্রাতিষ্ঠানিক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রূপলাভ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7212" y="2942037"/>
            <a:ext cx="6901076" cy="707886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3.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মুসলমানদের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ধর্মবিশ্বাস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উদ্দীপনা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বৃদ্ধি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1957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687992" y="1751057"/>
            <a:ext cx="3781031" cy="18620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ngle"/>
          </a:sp3d>
        </p:spPr>
        <p:txBody>
          <a:bodyPr wrap="square" rtlCol="0">
            <a:spAutoFit/>
          </a:bodyPr>
          <a:lstStyle/>
          <a:p>
            <a:r>
              <a:rPr lang="en-US" sz="115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11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2989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160803" y="3050357"/>
            <a:ext cx="78950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চারজন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ভণ্ডনবির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লিপিবদ্ধ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করো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25623" y="392275"/>
            <a:ext cx="5165451" cy="18620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ngle"/>
          </a:sp3d>
        </p:spPr>
        <p:txBody>
          <a:bodyPr wrap="square" rtlCol="0">
            <a:spAutoFit/>
          </a:bodyPr>
          <a:lstStyle/>
          <a:p>
            <a:r>
              <a:rPr lang="en-US" sz="115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115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15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11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060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44508" y="1759603"/>
            <a:ext cx="6455866" cy="18620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ngle"/>
          </a:sp3d>
        </p:spPr>
        <p:txBody>
          <a:bodyPr wrap="square" rtlCol="0">
            <a:spAutoFit/>
          </a:bodyPr>
          <a:lstStyle/>
          <a:p>
            <a:r>
              <a:rPr lang="en-US" sz="115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পুনঃআলোচনা</a:t>
            </a:r>
            <a:endParaRPr lang="en-US" sz="11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375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62108" y="4508938"/>
            <a:ext cx="52335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1.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রিদ্দা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যু্দ্ধ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বোঝায়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করো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62109" y="5124491"/>
            <a:ext cx="58488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3.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ভণ্ডনবি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মুসায়লামাকে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দমনের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ঘটনা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করো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34139" y="3847218"/>
            <a:ext cx="35529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অনুধাবনমূলক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প্রশ্নোত্তর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লিখবে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357021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62107" y="3662552"/>
            <a:ext cx="2120658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ngle"/>
          </a:sp3d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102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1" t="-547" r="81" b="9319"/>
          <a:stretch/>
        </p:blipFill>
        <p:spPr>
          <a:xfrm>
            <a:off x="0" y="0"/>
            <a:ext cx="11513731" cy="469068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026656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32669" y="640013"/>
            <a:ext cx="5302593" cy="1280890"/>
          </a:xfrm>
        </p:spPr>
        <p:txBody>
          <a:bodyPr>
            <a:noAutofit/>
          </a:bodyPr>
          <a:lstStyle/>
          <a:p>
            <a:pPr algn="ctr"/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4836" y="2441048"/>
            <a:ext cx="1665948" cy="195999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" name="Rectangle 1"/>
          <p:cNvSpPr/>
          <p:nvPr/>
        </p:nvSpPr>
        <p:spPr>
          <a:xfrm>
            <a:off x="4949622" y="2441048"/>
            <a:ext cx="3908131" cy="19599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মতিউর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রহমান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 (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সম্মান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),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এম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এ,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ঢা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প্রভাষক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ইসলামের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ইতিহাস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সংস্কৃতি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এফ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শাহীন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পাহাড়কাঞ্চনপুর</a:t>
            </a:r>
            <a:endParaRPr lang="en-US" sz="24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01793-534755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7532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24577" y="655915"/>
            <a:ext cx="4474100" cy="1280890"/>
          </a:xfrm>
        </p:spPr>
        <p:txBody>
          <a:bodyPr>
            <a:noAutofit/>
          </a:bodyPr>
          <a:lstStyle/>
          <a:p>
            <a:pPr algn="ctr"/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ক্লাস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078967" y="2050990"/>
            <a:ext cx="4136235" cy="36697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ইসলামের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ইতিহাস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সংস্কৃতি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পত্র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তৃতীয়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একাদশ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শাখা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সঞ্চিতা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বিভাগ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মানবিক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মোট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40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40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তাং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06 অক্টোবর’২১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413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1854" y="2588352"/>
            <a:ext cx="8707696" cy="1754326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হযরত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আবু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বকর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)-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সংঘটিত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রিদ্দা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যুদ্ধের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কারণ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ঘটনা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ফলাফল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87362" y="1027952"/>
            <a:ext cx="4896679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আলোচ্য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268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00823" y="1734113"/>
            <a:ext cx="1755250" cy="70788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80630" y="1831928"/>
            <a:ext cx="33620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87949" y="2715722"/>
            <a:ext cx="52419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1.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রিদ্দা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যুদ্ধ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87949" y="3420412"/>
            <a:ext cx="5429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2.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রিদ্দা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যুদ্ধের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87948" y="5008896"/>
            <a:ext cx="67203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4.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রিদ্দা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যুদ্ধের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গুরুত্ব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ফলাফল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87948" y="4214654"/>
            <a:ext cx="53701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3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রিদ্দা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যুদ্ধের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ঘটনা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236073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584820" y="929669"/>
            <a:ext cx="3055120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ngle"/>
          </a:sp3d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রিদ্দা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যুদ্ধের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কারণ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1403" y="2163835"/>
            <a:ext cx="4927097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ngle"/>
          </a:sp3d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1.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প্রচারের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সীমাবদ্ধতা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11403" y="3216396"/>
            <a:ext cx="3952879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ngle"/>
          </a:sp3d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2.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খাঁটি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বিশ্বাসের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অভাব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11403" y="4268957"/>
            <a:ext cx="5593671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ngle"/>
          </a:sp3d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3.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ইসলামি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অনুশাসনের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বিরুদ্ধচরণ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11402" y="5321518"/>
            <a:ext cx="4461353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ngle"/>
          </a:sp3d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4.মদিনার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প্রাধান্য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অস্বীকার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210778" y="2163835"/>
            <a:ext cx="3898755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ngle"/>
          </a:sp3d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5.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নবুওতের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লোভ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210779" y="3216396"/>
            <a:ext cx="4608056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ngle"/>
          </a:sp3d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6.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জাকাত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প্রদানে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অস্বীকৃতি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210779" y="4268957"/>
            <a:ext cx="4890066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ngle"/>
          </a:sp3d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7.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অমুসলিম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সম্প্রদায়ের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ইন্ধন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6510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7" grpId="0" animBg="1"/>
      <p:bldP spid="5" grpId="0" animBg="1"/>
      <p:bldP spid="6" grpId="0" animBg="1"/>
      <p:bldP spid="8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90558" y="1188212"/>
            <a:ext cx="8101412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চারজন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নিজেদের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নবি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দাবি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2748" y="232498"/>
            <a:ext cx="2987204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ngle"/>
          </a:sp3d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রিদ্দা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যুদ্ধের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ঘটনা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0558" y="3444588"/>
            <a:ext cx="11092440" cy="286232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ভণ্ডনবিরা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মুসলিম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রাষ্ট্রের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বিরুদ্ধে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ঘৃণ্য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তৎপরতায়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লিপ্ত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এমতাবস্থায়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খলিফা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আবু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বকর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বলিষ্ঠ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পদক্ষেপ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গ্রহণ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তিনি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সেনাবাহিনীকে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11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ভাগে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প্রত্যেক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সেনাদলকে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একজন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অভিজ্ঞ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সেনাপতির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অধীনে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ন্যস্ত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আরবের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অঞ্চলে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বিদ্রোহ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দমনের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প্রেরণ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খলিফা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নিজে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সামগ্রিক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অভিযানের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নেতৃত্বভার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গ্রহণ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0558" y="1944832"/>
            <a:ext cx="4990743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ক.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আসওয়াদ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আনসি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ইয়েমেনের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60877" y="1958312"/>
            <a:ext cx="4872526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খ.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তোলায়হা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বনু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আসাদ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গোত্রের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0558" y="2701450"/>
            <a:ext cx="4990743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গ.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মুসায়লামা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বনু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হানিফ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গোত্রের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60877" y="2701450"/>
            <a:ext cx="5462185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ঘ.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সাজাহ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বনু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ইয়ারবু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গোত্রের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মহিলা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5929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  <p:bldP spid="8" grpId="0" animBg="1"/>
      <p:bldP spid="6" grpId="0" animBg="1"/>
      <p:bldP spid="9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62747" y="1166140"/>
            <a:ext cx="4512178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নবুওতের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মিথ্যা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দাবিদার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2748" y="232498"/>
            <a:ext cx="6029506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ngle"/>
          </a:sp3d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ক.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ভণ্ডনবি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আসওয়াদ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আনসিকে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দমন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2747" y="3935458"/>
            <a:ext cx="8994898" cy="17543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মহানবি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(স)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দমনের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মুয়াজ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ইবন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জাবালকে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সেনাপতি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নিযুক্ত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কিন্তু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মহানবি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(স)-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ইন্তেকালের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দুইদিন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আগে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আত্মীয়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ফিরোজ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দাইলামীর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আনসি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নিহত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2747" y="1904580"/>
            <a:ext cx="8900894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রাসূল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(স)-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জীবদ্দশায়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631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খ্রি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নবুওত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দাবি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2747" y="2643020"/>
            <a:ext cx="8900894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মুসলিম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প্রতিনিধিকে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বিতাড়িত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নাজরান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ইয়েমেনের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রাজধানী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দখল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1159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  <p:bldP spid="8" grpId="0" animBg="1"/>
      <p:bldP spid="6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62747" y="1166140"/>
            <a:ext cx="9516192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ভণ্ডনবি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তোলায়হা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বেদুইন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সম্প্রদায়কে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জাকাত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উস্কানি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তাছাড়া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আরবের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বেদুইন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সম্প্রদায়কে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সংঘবদ্ধ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62747" y="232498"/>
            <a:ext cx="7892489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ngle"/>
          </a:sp3d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খ.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ভণ্ডনবি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তোলায়হা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জাকাত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বিরোধীদের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দমন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2745" y="2458802"/>
            <a:ext cx="11829253" cy="230832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জাকাত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বিরোধী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আবস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জুবিয়ান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গোত্র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মদিনার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উপকণ্ঠে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খলিফা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আবু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বকর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হযরত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আলী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রা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),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তালহা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যুবায়েরকে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নিযুক্ত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কদের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মদিনার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প্রবেশপথে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প্রহরী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নিযুক্ত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রাবাদা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জুলকাশারের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যুদ্ধে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পরাজিত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বিতাড়িত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2747" y="4859459"/>
            <a:ext cx="11829253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ভণ্ডনবি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তোলায়হা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সেনাপতি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খালিদ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ওয়ালিদের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কাছে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বুঝাখরের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যুদ্ধে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পরাজিত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সিরিয়ায়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পালিয়ে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স্ত্রীক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গ্রহণ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534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  <p:bldP spid="8" grpId="0" animBg="1"/>
      <p:bldP spid="7" grpId="0" animBg="1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1262</TotalTime>
  <Words>726</Words>
  <Application>Microsoft Office PowerPoint</Application>
  <PresentationFormat>Widescreen</PresentationFormat>
  <Paragraphs>73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Calibri</vt:lpstr>
      <vt:lpstr>Calibri Light</vt:lpstr>
      <vt:lpstr>NikoshBAN</vt:lpstr>
      <vt:lpstr>Retrospect</vt:lpstr>
      <vt:lpstr>PowerPoint Presentation</vt:lpstr>
      <vt:lpstr>শিক্ষক পরিচিতি</vt:lpstr>
      <vt:lpstr>ক্লাস 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581</cp:revision>
  <dcterms:created xsi:type="dcterms:W3CDTF">2021-03-17T17:32:59Z</dcterms:created>
  <dcterms:modified xsi:type="dcterms:W3CDTF">2021-10-05T17:55:56Z</dcterms:modified>
</cp:coreProperties>
</file>