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wav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46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2E61"/>
    <a:srgbClr val="FF6D4B"/>
    <a:srgbClr val="FF967D"/>
    <a:srgbClr val="FFC1B3"/>
    <a:srgbClr val="7F0241"/>
    <a:srgbClr val="8D175D"/>
    <a:srgbClr val="D157C2"/>
    <a:srgbClr val="D565C8"/>
    <a:srgbClr val="E45AAC"/>
    <a:srgbClr val="F3A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jana Amin" userId="99297a8e3bda1a78" providerId="LiveId" clId="{2673625C-CACB-45FB-8132-051253B1771D}"/>
    <pc:docChg chg="undo redo custSel addSld delSld modSld sldOrd">
      <pc:chgData name="Farjana Amin" userId="99297a8e3bda1a78" providerId="LiveId" clId="{2673625C-CACB-45FB-8132-051253B1771D}" dt="2021-10-07T11:28:41.467" v="850" actId="14100"/>
      <pc:docMkLst>
        <pc:docMk/>
      </pc:docMkLst>
      <pc:sldChg chg="addSp modSp del">
        <pc:chgData name="Farjana Amin" userId="99297a8e3bda1a78" providerId="LiveId" clId="{2673625C-CACB-45FB-8132-051253B1771D}" dt="2021-10-05T13:59:47.811" v="28" actId="47"/>
        <pc:sldMkLst>
          <pc:docMk/>
          <pc:sldMk cId="4121369569" sldId="257"/>
        </pc:sldMkLst>
        <pc:spChg chg="add mod">
          <ac:chgData name="Farjana Amin" userId="99297a8e3bda1a78" providerId="LiveId" clId="{2673625C-CACB-45FB-8132-051253B1771D}" dt="2021-10-03T12:40:42.650" v="5"/>
          <ac:spMkLst>
            <pc:docMk/>
            <pc:sldMk cId="4121369569" sldId="257"/>
            <ac:spMk id="8" creationId="{D6AD265E-BFAC-42A5-9D7E-63696D1E4BD7}"/>
          </ac:spMkLst>
        </pc:spChg>
      </pc:sldChg>
      <pc:sldChg chg="del">
        <pc:chgData name="Farjana Amin" userId="99297a8e3bda1a78" providerId="LiveId" clId="{2673625C-CACB-45FB-8132-051253B1771D}" dt="2021-10-05T14:00:46.161" v="31" actId="47"/>
        <pc:sldMkLst>
          <pc:docMk/>
          <pc:sldMk cId="3312916203" sldId="258"/>
        </pc:sldMkLst>
      </pc:sldChg>
      <pc:sldChg chg="modSp del mod">
        <pc:chgData name="Farjana Amin" userId="99297a8e3bda1a78" providerId="LiveId" clId="{2673625C-CACB-45FB-8132-051253B1771D}" dt="2021-10-05T14:06:17.279" v="43" actId="47"/>
        <pc:sldMkLst>
          <pc:docMk/>
          <pc:sldMk cId="169561662" sldId="259"/>
        </pc:sldMkLst>
        <pc:spChg chg="mod">
          <ac:chgData name="Farjana Amin" userId="99297a8e3bda1a78" providerId="LiveId" clId="{2673625C-CACB-45FB-8132-051253B1771D}" dt="2021-10-03T13:27:16.909" v="19" actId="1076"/>
          <ac:spMkLst>
            <pc:docMk/>
            <pc:sldMk cId="169561662" sldId="259"/>
            <ac:spMk id="7" creationId="{347D3B96-4129-4480-8401-476DAE805CA7}"/>
          </ac:spMkLst>
        </pc:spChg>
        <pc:spChg chg="mod">
          <ac:chgData name="Farjana Amin" userId="99297a8e3bda1a78" providerId="LiveId" clId="{2673625C-CACB-45FB-8132-051253B1771D}" dt="2021-10-03T13:27:47.992" v="21" actId="14100"/>
          <ac:spMkLst>
            <pc:docMk/>
            <pc:sldMk cId="169561662" sldId="259"/>
            <ac:spMk id="8" creationId="{3A4C3C28-24AF-471E-862F-74AB1E847E52}"/>
          </ac:spMkLst>
        </pc:spChg>
        <pc:spChg chg="mod">
          <ac:chgData name="Farjana Amin" userId="99297a8e3bda1a78" providerId="LiveId" clId="{2673625C-CACB-45FB-8132-051253B1771D}" dt="2021-10-03T13:27:56.653" v="22" actId="14100"/>
          <ac:spMkLst>
            <pc:docMk/>
            <pc:sldMk cId="169561662" sldId="259"/>
            <ac:spMk id="16" creationId="{9322DD28-7D75-49D4-80C7-62ED41D858AF}"/>
          </ac:spMkLst>
        </pc:spChg>
      </pc:sldChg>
      <pc:sldChg chg="del">
        <pc:chgData name="Farjana Amin" userId="99297a8e3bda1a78" providerId="LiveId" clId="{2673625C-CACB-45FB-8132-051253B1771D}" dt="2021-10-05T14:07:11.153" v="46" actId="47"/>
        <pc:sldMkLst>
          <pc:docMk/>
          <pc:sldMk cId="1717896891" sldId="260"/>
        </pc:sldMkLst>
      </pc:sldChg>
      <pc:sldChg chg="del">
        <pc:chgData name="Farjana Amin" userId="99297a8e3bda1a78" providerId="LiveId" clId="{2673625C-CACB-45FB-8132-051253B1771D}" dt="2021-10-05T14:07:14.780" v="47" actId="47"/>
        <pc:sldMkLst>
          <pc:docMk/>
          <pc:sldMk cId="667253924" sldId="261"/>
        </pc:sldMkLst>
      </pc:sldChg>
      <pc:sldChg chg="del">
        <pc:chgData name="Farjana Amin" userId="99297a8e3bda1a78" providerId="LiveId" clId="{2673625C-CACB-45FB-8132-051253B1771D}" dt="2021-10-05T14:12:08.332" v="55" actId="47"/>
        <pc:sldMkLst>
          <pc:docMk/>
          <pc:sldMk cId="2703653768" sldId="262"/>
        </pc:sldMkLst>
      </pc:sldChg>
      <pc:sldChg chg="del">
        <pc:chgData name="Farjana Amin" userId="99297a8e3bda1a78" providerId="LiveId" clId="{2673625C-CACB-45FB-8132-051253B1771D}" dt="2021-10-05T14:12:16.340" v="57" actId="47"/>
        <pc:sldMkLst>
          <pc:docMk/>
          <pc:sldMk cId="1502149700" sldId="264"/>
        </pc:sldMkLst>
      </pc:sldChg>
      <pc:sldChg chg="del">
        <pc:chgData name="Farjana Amin" userId="99297a8e3bda1a78" providerId="LiveId" clId="{2673625C-CACB-45FB-8132-051253B1771D}" dt="2021-10-05T14:12:19.079" v="58" actId="47"/>
        <pc:sldMkLst>
          <pc:docMk/>
          <pc:sldMk cId="1399855036" sldId="265"/>
        </pc:sldMkLst>
      </pc:sldChg>
      <pc:sldChg chg="del">
        <pc:chgData name="Farjana Amin" userId="99297a8e3bda1a78" providerId="LiveId" clId="{2673625C-CACB-45FB-8132-051253B1771D}" dt="2021-10-05T14:12:21.724" v="59" actId="47"/>
        <pc:sldMkLst>
          <pc:docMk/>
          <pc:sldMk cId="1530283853" sldId="266"/>
        </pc:sldMkLst>
      </pc:sldChg>
      <pc:sldChg chg="del">
        <pc:chgData name="Farjana Amin" userId="99297a8e3bda1a78" providerId="LiveId" clId="{2673625C-CACB-45FB-8132-051253B1771D}" dt="2021-10-05T14:12:23.730" v="60" actId="47"/>
        <pc:sldMkLst>
          <pc:docMk/>
          <pc:sldMk cId="3943990679" sldId="267"/>
        </pc:sldMkLst>
      </pc:sldChg>
      <pc:sldChg chg="del">
        <pc:chgData name="Farjana Amin" userId="99297a8e3bda1a78" providerId="LiveId" clId="{2673625C-CACB-45FB-8132-051253B1771D}" dt="2021-10-05T14:12:26.221" v="61" actId="47"/>
        <pc:sldMkLst>
          <pc:docMk/>
          <pc:sldMk cId="719341317" sldId="268"/>
        </pc:sldMkLst>
      </pc:sldChg>
      <pc:sldChg chg="del">
        <pc:chgData name="Farjana Amin" userId="99297a8e3bda1a78" providerId="LiveId" clId="{2673625C-CACB-45FB-8132-051253B1771D}" dt="2021-10-05T14:12:30.698" v="62" actId="47"/>
        <pc:sldMkLst>
          <pc:docMk/>
          <pc:sldMk cId="2272624639" sldId="269"/>
        </pc:sldMkLst>
      </pc:sldChg>
      <pc:sldChg chg="del">
        <pc:chgData name="Farjana Amin" userId="99297a8e3bda1a78" providerId="LiveId" clId="{2673625C-CACB-45FB-8132-051253B1771D}" dt="2021-10-05T14:12:33.220" v="63" actId="47"/>
        <pc:sldMkLst>
          <pc:docMk/>
          <pc:sldMk cId="340704014" sldId="270"/>
        </pc:sldMkLst>
      </pc:sldChg>
      <pc:sldChg chg="del">
        <pc:chgData name="Farjana Amin" userId="99297a8e3bda1a78" providerId="LiveId" clId="{2673625C-CACB-45FB-8132-051253B1771D}" dt="2021-10-05T14:12:35.279" v="64" actId="47"/>
        <pc:sldMkLst>
          <pc:docMk/>
          <pc:sldMk cId="1875539121" sldId="271"/>
        </pc:sldMkLst>
      </pc:sldChg>
      <pc:sldChg chg="del">
        <pc:chgData name="Farjana Amin" userId="99297a8e3bda1a78" providerId="LiveId" clId="{2673625C-CACB-45FB-8132-051253B1771D}" dt="2021-10-05T14:12:37.131" v="65" actId="47"/>
        <pc:sldMkLst>
          <pc:docMk/>
          <pc:sldMk cId="2672778129" sldId="272"/>
        </pc:sldMkLst>
      </pc:sldChg>
      <pc:sldChg chg="del">
        <pc:chgData name="Farjana Amin" userId="99297a8e3bda1a78" providerId="LiveId" clId="{2673625C-CACB-45FB-8132-051253B1771D}" dt="2021-10-05T14:12:38.858" v="66" actId="47"/>
        <pc:sldMkLst>
          <pc:docMk/>
          <pc:sldMk cId="3970957852" sldId="273"/>
        </pc:sldMkLst>
      </pc:sldChg>
      <pc:sldChg chg="del">
        <pc:chgData name="Farjana Amin" userId="99297a8e3bda1a78" providerId="LiveId" clId="{2673625C-CACB-45FB-8132-051253B1771D}" dt="2021-10-05T14:12:40.626" v="67" actId="47"/>
        <pc:sldMkLst>
          <pc:docMk/>
          <pc:sldMk cId="230941832" sldId="274"/>
        </pc:sldMkLst>
      </pc:sldChg>
      <pc:sldChg chg="del">
        <pc:chgData name="Farjana Amin" userId="99297a8e3bda1a78" providerId="LiveId" clId="{2673625C-CACB-45FB-8132-051253B1771D}" dt="2021-10-05T14:12:42.589" v="68" actId="47"/>
        <pc:sldMkLst>
          <pc:docMk/>
          <pc:sldMk cId="1076871390" sldId="275"/>
        </pc:sldMkLst>
      </pc:sldChg>
      <pc:sldChg chg="del">
        <pc:chgData name="Farjana Amin" userId="99297a8e3bda1a78" providerId="LiveId" clId="{2673625C-CACB-45FB-8132-051253B1771D}" dt="2021-10-05T14:12:44.225" v="69" actId="47"/>
        <pc:sldMkLst>
          <pc:docMk/>
          <pc:sldMk cId="1760085677" sldId="276"/>
        </pc:sldMkLst>
      </pc:sldChg>
      <pc:sldChg chg="del">
        <pc:chgData name="Farjana Amin" userId="99297a8e3bda1a78" providerId="LiveId" clId="{2673625C-CACB-45FB-8132-051253B1771D}" dt="2021-10-05T14:12:46.379" v="70" actId="47"/>
        <pc:sldMkLst>
          <pc:docMk/>
          <pc:sldMk cId="3622360239" sldId="277"/>
        </pc:sldMkLst>
      </pc:sldChg>
      <pc:sldChg chg="del">
        <pc:chgData name="Farjana Amin" userId="99297a8e3bda1a78" providerId="LiveId" clId="{2673625C-CACB-45FB-8132-051253B1771D}" dt="2021-10-05T14:12:47.684" v="71" actId="47"/>
        <pc:sldMkLst>
          <pc:docMk/>
          <pc:sldMk cId="927427748" sldId="278"/>
        </pc:sldMkLst>
      </pc:sldChg>
      <pc:sldChg chg="del">
        <pc:chgData name="Farjana Amin" userId="99297a8e3bda1a78" providerId="LiveId" clId="{2673625C-CACB-45FB-8132-051253B1771D}" dt="2021-10-05T14:12:50.090" v="72" actId="47"/>
        <pc:sldMkLst>
          <pc:docMk/>
          <pc:sldMk cId="2212438908" sldId="279"/>
        </pc:sldMkLst>
      </pc:sldChg>
      <pc:sldChg chg="del">
        <pc:chgData name="Farjana Amin" userId="99297a8e3bda1a78" providerId="LiveId" clId="{2673625C-CACB-45FB-8132-051253B1771D}" dt="2021-10-05T14:12:51.675" v="73" actId="47"/>
        <pc:sldMkLst>
          <pc:docMk/>
          <pc:sldMk cId="4162588910" sldId="280"/>
        </pc:sldMkLst>
      </pc:sldChg>
      <pc:sldChg chg="del">
        <pc:chgData name="Farjana Amin" userId="99297a8e3bda1a78" providerId="LiveId" clId="{2673625C-CACB-45FB-8132-051253B1771D}" dt="2021-10-05T14:12:53.494" v="74" actId="47"/>
        <pc:sldMkLst>
          <pc:docMk/>
          <pc:sldMk cId="2007145639" sldId="281"/>
        </pc:sldMkLst>
      </pc:sldChg>
      <pc:sldChg chg="addSp delSp modSp del mod delAnim modAnim">
        <pc:chgData name="Farjana Amin" userId="99297a8e3bda1a78" providerId="LiveId" clId="{2673625C-CACB-45FB-8132-051253B1771D}" dt="2021-10-05T14:12:12.080" v="56" actId="47"/>
        <pc:sldMkLst>
          <pc:docMk/>
          <pc:sldMk cId="175270855" sldId="282"/>
        </pc:sldMkLst>
        <pc:spChg chg="add mod">
          <ac:chgData name="Farjana Amin" userId="99297a8e3bda1a78" providerId="LiveId" clId="{2673625C-CACB-45FB-8132-051253B1771D}" dt="2021-10-03T12:44:40.808" v="16" actId="14100"/>
          <ac:spMkLst>
            <pc:docMk/>
            <pc:sldMk cId="175270855" sldId="282"/>
            <ac:spMk id="42" creationId="{497946D7-DED3-4956-AAE9-0131F0E5EE85}"/>
          </ac:spMkLst>
        </pc:spChg>
        <pc:grpChg chg="mod">
          <ac:chgData name="Farjana Amin" userId="99297a8e3bda1a78" providerId="LiveId" clId="{2673625C-CACB-45FB-8132-051253B1771D}" dt="2021-10-03T12:43:42.423" v="10" actId="14100"/>
          <ac:grpSpMkLst>
            <pc:docMk/>
            <pc:sldMk cId="175270855" sldId="282"/>
            <ac:grpSpMk id="6" creationId="{00000000-0000-0000-0000-000000000000}"/>
          </ac:grpSpMkLst>
        </pc:grpChg>
        <pc:picChg chg="del mod">
          <ac:chgData name="Farjana Amin" userId="99297a8e3bda1a78" providerId="LiveId" clId="{2673625C-CACB-45FB-8132-051253B1771D}" dt="2021-10-03T12:39:15.010" v="4" actId="478"/>
          <ac:picMkLst>
            <pc:docMk/>
            <pc:sldMk cId="175270855" sldId="282"/>
            <ac:picMk id="34" creationId="{6E7B3783-5535-4527-95B8-8F5926B99406}"/>
          </ac:picMkLst>
        </pc:picChg>
      </pc:sldChg>
      <pc:sldChg chg="new del ord">
        <pc:chgData name="Farjana Amin" userId="99297a8e3bda1a78" providerId="LiveId" clId="{2673625C-CACB-45FB-8132-051253B1771D}" dt="2021-10-05T14:09:37.963" v="54" actId="47"/>
        <pc:sldMkLst>
          <pc:docMk/>
          <pc:sldMk cId="2261114801" sldId="283"/>
        </pc:sldMkLst>
      </pc:sldChg>
      <pc:sldChg chg="addSp delSp modSp add mod delAnim modAnim">
        <pc:chgData name="Farjana Amin" userId="99297a8e3bda1a78" providerId="LiveId" clId="{2673625C-CACB-45FB-8132-051253B1771D}" dt="2021-10-05T14:31:37.782" v="97" actId="1076"/>
        <pc:sldMkLst>
          <pc:docMk/>
          <pc:sldMk cId="627920869" sldId="346"/>
        </pc:sldMkLst>
        <pc:spChg chg="mod">
          <ac:chgData name="Farjana Amin" userId="99297a8e3bda1a78" providerId="LiveId" clId="{2673625C-CACB-45FB-8132-051253B1771D}" dt="2021-10-05T14:31:25.047" v="96" actId="207"/>
          <ac:spMkLst>
            <pc:docMk/>
            <pc:sldMk cId="627920869" sldId="346"/>
            <ac:spMk id="3" creationId="{1D4D7785-FF37-492B-B7D1-EFA0AD20925A}"/>
          </ac:spMkLst>
        </pc:spChg>
        <pc:spChg chg="mod">
          <ac:chgData name="Farjana Amin" userId="99297a8e3bda1a78" providerId="LiveId" clId="{2673625C-CACB-45FB-8132-051253B1771D}" dt="2021-10-05T14:31:07.553" v="94" actId="207"/>
          <ac:spMkLst>
            <pc:docMk/>
            <pc:sldMk cId="627920869" sldId="346"/>
            <ac:spMk id="4" creationId="{F07D675E-4281-4439-BE87-F9B70F21B630}"/>
          </ac:spMkLst>
        </pc:spChg>
        <pc:spChg chg="mod">
          <ac:chgData name="Farjana Amin" userId="99297a8e3bda1a78" providerId="LiveId" clId="{2673625C-CACB-45FB-8132-051253B1771D}" dt="2021-10-05T14:31:18.430" v="95" actId="207"/>
          <ac:spMkLst>
            <pc:docMk/>
            <pc:sldMk cId="627920869" sldId="346"/>
            <ac:spMk id="5" creationId="{9657C60F-9F73-43FE-9E46-CECE150BABDB}"/>
          </ac:spMkLst>
        </pc:spChg>
        <pc:spChg chg="mod">
          <ac:chgData name="Farjana Amin" userId="99297a8e3bda1a78" providerId="LiveId" clId="{2673625C-CACB-45FB-8132-051253B1771D}" dt="2021-10-05T14:24:07.249" v="84" actId="207"/>
          <ac:spMkLst>
            <pc:docMk/>
            <pc:sldMk cId="627920869" sldId="346"/>
            <ac:spMk id="6" creationId="{CA660A14-A0A6-4518-8B53-353A8CE4DECD}"/>
          </ac:spMkLst>
        </pc:spChg>
        <pc:spChg chg="mod">
          <ac:chgData name="Farjana Amin" userId="99297a8e3bda1a78" providerId="LiveId" clId="{2673625C-CACB-45FB-8132-051253B1771D}" dt="2021-10-05T14:23:56.998" v="83" actId="207"/>
          <ac:spMkLst>
            <pc:docMk/>
            <pc:sldMk cId="627920869" sldId="346"/>
            <ac:spMk id="8" creationId="{51FEBE1F-782B-464D-8C94-C3D7F6DBC7C3}"/>
          </ac:spMkLst>
        </pc:spChg>
        <pc:spChg chg="mod">
          <ac:chgData name="Farjana Amin" userId="99297a8e3bda1a78" providerId="LiveId" clId="{2673625C-CACB-45FB-8132-051253B1771D}" dt="2021-10-05T14:25:55.806" v="87" actId="207"/>
          <ac:spMkLst>
            <pc:docMk/>
            <pc:sldMk cId="627920869" sldId="346"/>
            <ac:spMk id="11" creationId="{ABD9337E-40A4-4669-82EC-4D48B545FD67}"/>
          </ac:spMkLst>
        </pc:spChg>
        <pc:spChg chg="mod">
          <ac:chgData name="Farjana Amin" userId="99297a8e3bda1a78" providerId="LiveId" clId="{2673625C-CACB-45FB-8132-051253B1771D}" dt="2021-10-05T14:26:26.852" v="88" actId="207"/>
          <ac:spMkLst>
            <pc:docMk/>
            <pc:sldMk cId="627920869" sldId="346"/>
            <ac:spMk id="12" creationId="{815699CA-CAC7-4FFB-8C90-423A4E3A1BF4}"/>
          </ac:spMkLst>
        </pc:spChg>
        <pc:spChg chg="mod">
          <ac:chgData name="Farjana Amin" userId="99297a8e3bda1a78" providerId="LiveId" clId="{2673625C-CACB-45FB-8132-051253B1771D}" dt="2021-10-05T14:29:36.909" v="92" actId="207"/>
          <ac:spMkLst>
            <pc:docMk/>
            <pc:sldMk cId="627920869" sldId="346"/>
            <ac:spMk id="14" creationId="{EFB5A724-0469-487D-B86C-02840712AFED}"/>
          </ac:spMkLst>
        </pc:spChg>
        <pc:spChg chg="add del mod">
          <ac:chgData name="Farjana Amin" userId="99297a8e3bda1a78" providerId="LiveId" clId="{2673625C-CACB-45FB-8132-051253B1771D}" dt="2021-10-05T14:22:43.434" v="77" actId="478"/>
          <ac:spMkLst>
            <pc:docMk/>
            <pc:sldMk cId="627920869" sldId="346"/>
            <ac:spMk id="16" creationId="{3CCBC717-545F-424E-BB6A-89447BDCB880}"/>
          </ac:spMkLst>
        </pc:spChg>
        <pc:spChg chg="mod">
          <ac:chgData name="Farjana Amin" userId="99297a8e3bda1a78" providerId="LiveId" clId="{2673625C-CACB-45FB-8132-051253B1771D}" dt="2021-10-05T14:31:37.782" v="97" actId="1076"/>
          <ac:spMkLst>
            <pc:docMk/>
            <pc:sldMk cId="627920869" sldId="346"/>
            <ac:spMk id="18" creationId="{A9B5A0ED-AC18-423C-905E-61662C6737DE}"/>
          </ac:spMkLst>
        </pc:spChg>
        <pc:spChg chg="mod">
          <ac:chgData name="Farjana Amin" userId="99297a8e3bda1a78" providerId="LiveId" clId="{2673625C-CACB-45FB-8132-051253B1771D}" dt="2021-10-05T14:24:12.409" v="85" actId="207"/>
          <ac:spMkLst>
            <pc:docMk/>
            <pc:sldMk cId="627920869" sldId="346"/>
            <ac:spMk id="20" creationId="{4C08AADB-FCCD-4B12-B3DE-C27AFFCBBF09}"/>
          </ac:spMkLst>
        </pc:spChg>
      </pc:sldChg>
      <pc:sldChg chg="addSp delSp modSp add mod delAnim modAnim">
        <pc:chgData name="Farjana Amin" userId="99297a8e3bda1a78" providerId="LiveId" clId="{2673625C-CACB-45FB-8132-051253B1771D}" dt="2021-10-05T15:35:58.931" v="639" actId="207"/>
        <pc:sldMkLst>
          <pc:docMk/>
          <pc:sldMk cId="3705905120" sldId="347"/>
        </pc:sldMkLst>
        <pc:spChg chg="mod">
          <ac:chgData name="Farjana Amin" userId="99297a8e3bda1a78" providerId="LiveId" clId="{2673625C-CACB-45FB-8132-051253B1771D}" dt="2021-10-05T15:35:09.568" v="638" actId="207"/>
          <ac:spMkLst>
            <pc:docMk/>
            <pc:sldMk cId="3705905120" sldId="347"/>
            <ac:spMk id="3" creationId="{DA5820AD-54B5-43F7-B16B-5FCA8341E877}"/>
          </ac:spMkLst>
        </pc:spChg>
        <pc:spChg chg="mod">
          <ac:chgData name="Farjana Amin" userId="99297a8e3bda1a78" providerId="LiveId" clId="{2673625C-CACB-45FB-8132-051253B1771D}" dt="2021-10-05T15:35:58.931" v="639" actId="207"/>
          <ac:spMkLst>
            <pc:docMk/>
            <pc:sldMk cId="3705905120" sldId="347"/>
            <ac:spMk id="8" creationId="{8F22C8C2-44B6-454C-9665-15C498A766E0}"/>
          </ac:spMkLst>
        </pc:spChg>
        <pc:spChg chg="mod">
          <ac:chgData name="Farjana Amin" userId="99297a8e3bda1a78" providerId="LiveId" clId="{2673625C-CACB-45FB-8132-051253B1771D}" dt="2021-10-05T14:37:26.202" v="111" actId="208"/>
          <ac:spMkLst>
            <pc:docMk/>
            <pc:sldMk cId="3705905120" sldId="347"/>
            <ac:spMk id="17" creationId="{C6682E42-06F0-4814-B685-3EC49EC909F9}"/>
          </ac:spMkLst>
        </pc:spChg>
        <pc:spChg chg="add del mod">
          <ac:chgData name="Farjana Amin" userId="99297a8e3bda1a78" providerId="LiveId" clId="{2673625C-CACB-45FB-8132-051253B1771D}" dt="2021-10-05T14:36:41.413" v="107" actId="478"/>
          <ac:spMkLst>
            <pc:docMk/>
            <pc:sldMk cId="3705905120" sldId="347"/>
            <ac:spMk id="20" creationId="{B02B3891-1844-4DA1-ABED-9D25A98E1FAA}"/>
          </ac:spMkLst>
        </pc:spChg>
        <pc:spChg chg="add del mod">
          <ac:chgData name="Farjana Amin" userId="99297a8e3bda1a78" providerId="LiveId" clId="{2673625C-CACB-45FB-8132-051253B1771D}" dt="2021-10-05T14:38:28.170" v="112" actId="478"/>
          <ac:spMkLst>
            <pc:docMk/>
            <pc:sldMk cId="3705905120" sldId="347"/>
            <ac:spMk id="21" creationId="{791C4D84-35B9-4164-8A12-A013BD70F15F}"/>
          </ac:spMkLst>
        </pc:spChg>
      </pc:sldChg>
      <pc:sldChg chg="addSp delSp modSp add mod delAnim modAnim">
        <pc:chgData name="Farjana Amin" userId="99297a8e3bda1a78" providerId="LiveId" clId="{2673625C-CACB-45FB-8132-051253B1771D}" dt="2021-10-05T15:33:20.333" v="633" actId="14100"/>
        <pc:sldMkLst>
          <pc:docMk/>
          <pc:sldMk cId="1639840708" sldId="348"/>
        </pc:sldMkLst>
        <pc:spChg chg="mod">
          <ac:chgData name="Farjana Amin" userId="99297a8e3bda1a78" providerId="LiveId" clId="{2673625C-CACB-45FB-8132-051253B1771D}" dt="2021-10-05T14:41:44.855" v="123" actId="207"/>
          <ac:spMkLst>
            <pc:docMk/>
            <pc:sldMk cId="1639840708" sldId="348"/>
            <ac:spMk id="9" creationId="{D98A2628-5CC0-495E-9B9A-FCC3F19600E3}"/>
          </ac:spMkLst>
        </pc:spChg>
        <pc:spChg chg="mod">
          <ac:chgData name="Farjana Amin" userId="99297a8e3bda1a78" providerId="LiveId" clId="{2673625C-CACB-45FB-8132-051253B1771D}" dt="2021-10-05T14:41:56.268" v="124" actId="207"/>
          <ac:spMkLst>
            <pc:docMk/>
            <pc:sldMk cId="1639840708" sldId="348"/>
            <ac:spMk id="11" creationId="{E8B6E9D9-4456-41CB-A730-93BC8B568609}"/>
          </ac:spMkLst>
        </pc:spChg>
        <pc:spChg chg="mod">
          <ac:chgData name="Farjana Amin" userId="99297a8e3bda1a78" providerId="LiveId" clId="{2673625C-CACB-45FB-8132-051253B1771D}" dt="2021-10-05T14:42:10.753" v="125" actId="207"/>
          <ac:spMkLst>
            <pc:docMk/>
            <pc:sldMk cId="1639840708" sldId="348"/>
            <ac:spMk id="13" creationId="{10EA6DE0-4BAE-418B-97A2-B74A6640A199}"/>
          </ac:spMkLst>
        </pc:spChg>
        <pc:spChg chg="mod">
          <ac:chgData name="Farjana Amin" userId="99297a8e3bda1a78" providerId="LiveId" clId="{2673625C-CACB-45FB-8132-051253B1771D}" dt="2021-10-05T15:33:20.333" v="633" actId="14100"/>
          <ac:spMkLst>
            <pc:docMk/>
            <pc:sldMk cId="1639840708" sldId="348"/>
            <ac:spMk id="16" creationId="{9322DD28-7D75-49D4-80C7-62ED41D858AF}"/>
          </ac:spMkLst>
        </pc:spChg>
        <pc:spChg chg="add del mod">
          <ac:chgData name="Farjana Amin" userId="99297a8e3bda1a78" providerId="LiveId" clId="{2673625C-CACB-45FB-8132-051253B1771D}" dt="2021-10-05T14:39:12.403" v="114" actId="478"/>
          <ac:spMkLst>
            <pc:docMk/>
            <pc:sldMk cId="1639840708" sldId="348"/>
            <ac:spMk id="18" creationId="{63F40545-2C09-4711-A771-7BC42C04B546}"/>
          </ac:spMkLst>
        </pc:spChg>
        <pc:spChg chg="add del mod">
          <ac:chgData name="Farjana Amin" userId="99297a8e3bda1a78" providerId="LiveId" clId="{2673625C-CACB-45FB-8132-051253B1771D}" dt="2021-10-05T14:39:47.075" v="118" actId="478"/>
          <ac:spMkLst>
            <pc:docMk/>
            <pc:sldMk cId="1639840708" sldId="348"/>
            <ac:spMk id="19" creationId="{AC55A3B8-2DFA-4791-8B80-252F39F3639A}"/>
          </ac:spMkLst>
        </pc:spChg>
      </pc:sldChg>
      <pc:sldChg chg="add">
        <pc:chgData name="Farjana Amin" userId="99297a8e3bda1a78" providerId="LiveId" clId="{2673625C-CACB-45FB-8132-051253B1771D}" dt="2021-10-05T14:00:36.590" v="30"/>
        <pc:sldMkLst>
          <pc:docMk/>
          <pc:sldMk cId="2275917358" sldId="349"/>
        </pc:sldMkLst>
      </pc:sldChg>
      <pc:sldChg chg="add">
        <pc:chgData name="Farjana Amin" userId="99297a8e3bda1a78" providerId="LiveId" clId="{2673625C-CACB-45FB-8132-051253B1771D}" dt="2021-10-05T14:01:21.789" v="32"/>
        <pc:sldMkLst>
          <pc:docMk/>
          <pc:sldMk cId="275537961" sldId="350"/>
        </pc:sldMkLst>
      </pc:sldChg>
      <pc:sldChg chg="addSp delSp modSp add mod">
        <pc:chgData name="Farjana Amin" userId="99297a8e3bda1a78" providerId="LiveId" clId="{2673625C-CACB-45FB-8132-051253B1771D}" dt="2021-10-07T11:28:41.467" v="850" actId="14100"/>
        <pc:sldMkLst>
          <pc:docMk/>
          <pc:sldMk cId="3709293056" sldId="351"/>
        </pc:sldMkLst>
        <pc:spChg chg="mod">
          <ac:chgData name="Farjana Amin" userId="99297a8e3bda1a78" providerId="LiveId" clId="{2673625C-CACB-45FB-8132-051253B1771D}" dt="2021-10-07T11:28:26.080" v="848" actId="14100"/>
          <ac:spMkLst>
            <pc:docMk/>
            <pc:sldMk cId="3709293056" sldId="351"/>
            <ac:spMk id="3" creationId="{34FE6508-D8EF-4603-A6B9-4C5B5E3E11AA}"/>
          </ac:spMkLst>
        </pc:spChg>
        <pc:spChg chg="mod">
          <ac:chgData name="Farjana Amin" userId="99297a8e3bda1a78" providerId="LiveId" clId="{2673625C-CACB-45FB-8132-051253B1771D}" dt="2021-10-07T11:28:32.384" v="849" actId="14100"/>
          <ac:spMkLst>
            <pc:docMk/>
            <pc:sldMk cId="3709293056" sldId="351"/>
            <ac:spMk id="4" creationId="{D599D744-7935-4C10-8A59-A9FFEE60A856}"/>
          </ac:spMkLst>
        </pc:spChg>
        <pc:spChg chg="mod">
          <ac:chgData name="Farjana Amin" userId="99297a8e3bda1a78" providerId="LiveId" clId="{2673625C-CACB-45FB-8132-051253B1771D}" dt="2021-10-07T11:28:41.467" v="850" actId="14100"/>
          <ac:spMkLst>
            <pc:docMk/>
            <pc:sldMk cId="3709293056" sldId="351"/>
            <ac:spMk id="5" creationId="{046E5F28-B869-4966-A391-4AD92D6AD87C}"/>
          </ac:spMkLst>
        </pc:spChg>
        <pc:spChg chg="mod">
          <ac:chgData name="Farjana Amin" userId="99297a8e3bda1a78" providerId="LiveId" clId="{2673625C-CACB-45FB-8132-051253B1771D}" dt="2021-10-05T15:17:56.060" v="601" actId="207"/>
          <ac:spMkLst>
            <pc:docMk/>
            <pc:sldMk cId="3709293056" sldId="351"/>
            <ac:spMk id="6" creationId="{C76FE6D0-5596-4A3E-AAB8-A2C6101CC9A1}"/>
          </ac:spMkLst>
        </pc:spChg>
        <pc:spChg chg="mod">
          <ac:chgData name="Farjana Amin" userId="99297a8e3bda1a78" providerId="LiveId" clId="{2673625C-CACB-45FB-8132-051253B1771D}" dt="2021-10-05T15:32:41.988" v="632" actId="1076"/>
          <ac:spMkLst>
            <pc:docMk/>
            <pc:sldMk cId="3709293056" sldId="351"/>
            <ac:spMk id="7" creationId="{03B39A73-A2F4-448A-9390-457EF77BCADD}"/>
          </ac:spMkLst>
        </pc:spChg>
        <pc:spChg chg="mod">
          <ac:chgData name="Farjana Amin" userId="99297a8e3bda1a78" providerId="LiveId" clId="{2673625C-CACB-45FB-8132-051253B1771D}" dt="2021-10-05T15:13:03.870" v="593" actId="207"/>
          <ac:spMkLst>
            <pc:docMk/>
            <pc:sldMk cId="3709293056" sldId="351"/>
            <ac:spMk id="8" creationId="{8BA834F8-F824-4DF1-931A-8588A2A19195}"/>
          </ac:spMkLst>
        </pc:spChg>
        <pc:spChg chg="mod">
          <ac:chgData name="Farjana Amin" userId="99297a8e3bda1a78" providerId="LiveId" clId="{2673625C-CACB-45FB-8132-051253B1771D}" dt="2021-10-05T15:12:57.790" v="592" actId="207"/>
          <ac:spMkLst>
            <pc:docMk/>
            <pc:sldMk cId="3709293056" sldId="351"/>
            <ac:spMk id="9" creationId="{200B97F3-E7D5-4B0A-B5BC-9E8031F2B4E6}"/>
          </ac:spMkLst>
        </pc:spChg>
        <pc:spChg chg="mod">
          <ac:chgData name="Farjana Amin" userId="99297a8e3bda1a78" providerId="LiveId" clId="{2673625C-CACB-45FB-8132-051253B1771D}" dt="2021-10-05T15:12:46.957" v="590" actId="207"/>
          <ac:spMkLst>
            <pc:docMk/>
            <pc:sldMk cId="3709293056" sldId="351"/>
            <ac:spMk id="10" creationId="{44C1459D-0472-4E40-9938-510B5E40F1B4}"/>
          </ac:spMkLst>
        </pc:spChg>
        <pc:spChg chg="mod">
          <ac:chgData name="Farjana Amin" userId="99297a8e3bda1a78" providerId="LiveId" clId="{2673625C-CACB-45FB-8132-051253B1771D}" dt="2021-10-05T15:13:27.414" v="594" actId="207"/>
          <ac:spMkLst>
            <pc:docMk/>
            <pc:sldMk cId="3709293056" sldId="351"/>
            <ac:spMk id="11" creationId="{9461E59E-0E02-4F9C-AC5E-784B7AF22125}"/>
          </ac:spMkLst>
        </pc:spChg>
        <pc:spChg chg="mod">
          <ac:chgData name="Farjana Amin" userId="99297a8e3bda1a78" providerId="LiveId" clId="{2673625C-CACB-45FB-8132-051253B1771D}" dt="2021-10-05T15:11:37.805" v="588" actId="207"/>
          <ac:spMkLst>
            <pc:docMk/>
            <pc:sldMk cId="3709293056" sldId="351"/>
            <ac:spMk id="12" creationId="{399F3B9D-07A0-40BE-AFD4-E71BEC0322BF}"/>
          </ac:spMkLst>
        </pc:spChg>
        <pc:spChg chg="mod">
          <ac:chgData name="Farjana Amin" userId="99297a8e3bda1a78" providerId="LiveId" clId="{2673625C-CACB-45FB-8132-051253B1771D}" dt="2021-10-05T15:11:26.398" v="587" actId="207"/>
          <ac:spMkLst>
            <pc:docMk/>
            <pc:sldMk cId="3709293056" sldId="351"/>
            <ac:spMk id="13" creationId="{D9936AA2-1F7C-40A3-A167-4176ACB9F6A9}"/>
          </ac:spMkLst>
        </pc:spChg>
        <pc:spChg chg="mod">
          <ac:chgData name="Farjana Amin" userId="99297a8e3bda1a78" providerId="LiveId" clId="{2673625C-CACB-45FB-8132-051253B1771D}" dt="2021-10-05T15:11:17.750" v="586" actId="207"/>
          <ac:spMkLst>
            <pc:docMk/>
            <pc:sldMk cId="3709293056" sldId="351"/>
            <ac:spMk id="14" creationId="{8236E636-FF6B-4525-92AE-677F687AAF9A}"/>
          </ac:spMkLst>
        </pc:spChg>
        <pc:spChg chg="mod">
          <ac:chgData name="Farjana Amin" userId="99297a8e3bda1a78" providerId="LiveId" clId="{2673625C-CACB-45FB-8132-051253B1771D}" dt="2021-10-05T15:12:02.078" v="589" actId="207"/>
          <ac:spMkLst>
            <pc:docMk/>
            <pc:sldMk cId="3709293056" sldId="351"/>
            <ac:spMk id="15" creationId="{FA9B6C4C-E28A-4B8E-BCE2-36AF03BC15BB}"/>
          </ac:spMkLst>
        </pc:spChg>
        <pc:spChg chg="mod">
          <ac:chgData name="Farjana Amin" userId="99297a8e3bda1a78" providerId="LiveId" clId="{2673625C-CACB-45FB-8132-051253B1771D}" dt="2021-10-05T15:12:52.797" v="591" actId="207"/>
          <ac:spMkLst>
            <pc:docMk/>
            <pc:sldMk cId="3709293056" sldId="351"/>
            <ac:spMk id="16" creationId="{B9E20B8D-D06B-48D7-A95F-1C126F2EF5F9}"/>
          </ac:spMkLst>
        </pc:spChg>
        <pc:spChg chg="add del mod">
          <ac:chgData name="Farjana Amin" userId="99297a8e3bda1a78" providerId="LiveId" clId="{2673625C-CACB-45FB-8132-051253B1771D}" dt="2021-10-05T14:47:24.327" v="133" actId="478"/>
          <ac:spMkLst>
            <pc:docMk/>
            <pc:sldMk cId="3709293056" sldId="351"/>
            <ac:spMk id="19" creationId="{194FFE5C-209C-4157-A2A6-AF8FE354A9ED}"/>
          </ac:spMkLst>
        </pc:spChg>
        <pc:spChg chg="mod">
          <ac:chgData name="Farjana Amin" userId="99297a8e3bda1a78" providerId="LiveId" clId="{2673625C-CACB-45FB-8132-051253B1771D}" dt="2021-10-05T15:30:00.263" v="631" actId="207"/>
          <ac:spMkLst>
            <pc:docMk/>
            <pc:sldMk cId="3709293056" sldId="351"/>
            <ac:spMk id="20" creationId="{35410BE1-A701-43A6-A95F-53167BCC9696}"/>
          </ac:spMkLst>
        </pc:spChg>
      </pc:sldChg>
      <pc:sldChg chg="modSp add mod">
        <pc:chgData name="Farjana Amin" userId="99297a8e3bda1a78" providerId="LiveId" clId="{2673625C-CACB-45FB-8132-051253B1771D}" dt="2021-10-05T15:52:31.547" v="846" actId="207"/>
        <pc:sldMkLst>
          <pc:docMk/>
          <pc:sldMk cId="3221745758" sldId="352"/>
        </pc:sldMkLst>
        <pc:spChg chg="mod">
          <ac:chgData name="Farjana Amin" userId="99297a8e3bda1a78" providerId="LiveId" clId="{2673625C-CACB-45FB-8132-051253B1771D}" dt="2021-10-05T15:49:48.022" v="844" actId="207"/>
          <ac:spMkLst>
            <pc:docMk/>
            <pc:sldMk cId="3221745758" sldId="352"/>
            <ac:spMk id="4" creationId="{2A8EDDC3-6F53-43CD-AA5D-37F055D168FB}"/>
          </ac:spMkLst>
        </pc:spChg>
        <pc:spChg chg="mod">
          <ac:chgData name="Farjana Amin" userId="99297a8e3bda1a78" providerId="LiveId" clId="{2673625C-CACB-45FB-8132-051253B1771D}" dt="2021-10-05T15:51:01.920" v="845" actId="207"/>
          <ac:spMkLst>
            <pc:docMk/>
            <pc:sldMk cId="3221745758" sldId="352"/>
            <ac:spMk id="23" creationId="{DF140332-A9F1-4BFD-8B18-65A1E2C12FB2}"/>
          </ac:spMkLst>
        </pc:spChg>
        <pc:spChg chg="mod">
          <ac:chgData name="Farjana Amin" userId="99297a8e3bda1a78" providerId="LiveId" clId="{2673625C-CACB-45FB-8132-051253B1771D}" dt="2021-10-05T15:52:31.547" v="846" actId="207"/>
          <ac:spMkLst>
            <pc:docMk/>
            <pc:sldMk cId="3221745758" sldId="352"/>
            <ac:spMk id="25" creationId="{DA911AD9-3C8A-40DF-A32F-FB29C75A6E39}"/>
          </ac:spMkLst>
        </pc:spChg>
      </pc:sldChg>
      <pc:sldChg chg="add">
        <pc:chgData name="Farjana Amin" userId="99297a8e3bda1a78" providerId="LiveId" clId="{2673625C-CACB-45FB-8132-051253B1771D}" dt="2021-10-05T14:02:49.573" v="35"/>
        <pc:sldMkLst>
          <pc:docMk/>
          <pc:sldMk cId="2407964844" sldId="353"/>
        </pc:sldMkLst>
      </pc:sldChg>
      <pc:sldChg chg="add">
        <pc:chgData name="Farjana Amin" userId="99297a8e3bda1a78" providerId="LiveId" clId="{2673625C-CACB-45FB-8132-051253B1771D}" dt="2021-10-05T14:03:11.190" v="36"/>
        <pc:sldMkLst>
          <pc:docMk/>
          <pc:sldMk cId="2675346008" sldId="354"/>
        </pc:sldMkLst>
      </pc:sldChg>
      <pc:sldChg chg="add">
        <pc:chgData name="Farjana Amin" userId="99297a8e3bda1a78" providerId="LiveId" clId="{2673625C-CACB-45FB-8132-051253B1771D}" dt="2021-10-05T14:03:30.150" v="37"/>
        <pc:sldMkLst>
          <pc:docMk/>
          <pc:sldMk cId="1137056979" sldId="355"/>
        </pc:sldMkLst>
      </pc:sldChg>
      <pc:sldChg chg="add">
        <pc:chgData name="Farjana Amin" userId="99297a8e3bda1a78" providerId="LiveId" clId="{2673625C-CACB-45FB-8132-051253B1771D}" dt="2021-10-05T14:03:54.517" v="38"/>
        <pc:sldMkLst>
          <pc:docMk/>
          <pc:sldMk cId="3360666902" sldId="356"/>
        </pc:sldMkLst>
      </pc:sldChg>
      <pc:sldChg chg="add">
        <pc:chgData name="Farjana Amin" userId="99297a8e3bda1a78" providerId="LiveId" clId="{2673625C-CACB-45FB-8132-051253B1771D}" dt="2021-10-05T14:04:12.422" v="39"/>
        <pc:sldMkLst>
          <pc:docMk/>
          <pc:sldMk cId="2289778305" sldId="357"/>
        </pc:sldMkLst>
      </pc:sldChg>
      <pc:sldChg chg="addSp delSp modSp add mod delAnim modAnim">
        <pc:chgData name="Farjana Amin" userId="99297a8e3bda1a78" providerId="LiveId" clId="{2673625C-CACB-45FB-8132-051253B1771D}" dt="2021-10-05T15:47:10.151" v="841" actId="1076"/>
        <pc:sldMkLst>
          <pc:docMk/>
          <pc:sldMk cId="1317361396" sldId="358"/>
        </pc:sldMkLst>
        <pc:spChg chg="mod">
          <ac:chgData name="Farjana Amin" userId="99297a8e3bda1a78" providerId="LiveId" clId="{2673625C-CACB-45FB-8132-051253B1771D}" dt="2021-10-05T15:45:18.621" v="834" actId="14861"/>
          <ac:spMkLst>
            <pc:docMk/>
            <pc:sldMk cId="1317361396" sldId="358"/>
            <ac:spMk id="17" creationId="{F370D910-1A2B-4F95-A880-C1FEFB6A0DEF}"/>
          </ac:spMkLst>
        </pc:spChg>
        <pc:spChg chg="mod">
          <ac:chgData name="Farjana Amin" userId="99297a8e3bda1a78" providerId="LiveId" clId="{2673625C-CACB-45FB-8132-051253B1771D}" dt="2021-10-05T15:46:27.393" v="835"/>
          <ac:spMkLst>
            <pc:docMk/>
            <pc:sldMk cId="1317361396" sldId="358"/>
            <ac:spMk id="42" creationId="{E0664863-DB1A-4198-A99E-14FE94211512}"/>
          </ac:spMkLst>
        </pc:spChg>
        <pc:spChg chg="mod">
          <ac:chgData name="Farjana Amin" userId="99297a8e3bda1a78" providerId="LiveId" clId="{2673625C-CACB-45FB-8132-051253B1771D}" dt="2021-10-05T15:46:27.393" v="835"/>
          <ac:spMkLst>
            <pc:docMk/>
            <pc:sldMk cId="1317361396" sldId="358"/>
            <ac:spMk id="43" creationId="{2570D32C-7C0D-473C-A18E-4935B85A6575}"/>
          </ac:spMkLst>
        </pc:spChg>
        <pc:grpChg chg="mod">
          <ac:chgData name="Farjana Amin" userId="99297a8e3bda1a78" providerId="LiveId" clId="{2673625C-CACB-45FB-8132-051253B1771D}" dt="2021-10-05T15:47:10.151" v="841" actId="1076"/>
          <ac:grpSpMkLst>
            <pc:docMk/>
            <pc:sldMk cId="1317361396" sldId="358"/>
            <ac:grpSpMk id="34" creationId="{5FBB1401-89C5-4BD8-8985-15B494E2ED79}"/>
          </ac:grpSpMkLst>
        </pc:grpChg>
        <pc:grpChg chg="add del mod">
          <ac:chgData name="Farjana Amin" userId="99297a8e3bda1a78" providerId="LiveId" clId="{2673625C-CACB-45FB-8132-051253B1771D}" dt="2021-10-05T15:46:56.968" v="839" actId="478"/>
          <ac:grpSpMkLst>
            <pc:docMk/>
            <pc:sldMk cId="1317361396" sldId="358"/>
            <ac:grpSpMk id="41" creationId="{9B1561F1-DFAA-41A7-B77A-166AA152AE5F}"/>
          </ac:grpSpMkLst>
        </pc:grpChg>
      </pc:sldChg>
      <pc:sldChg chg="modSp add">
        <pc:chgData name="Farjana Amin" userId="99297a8e3bda1a78" providerId="LiveId" clId="{2673625C-CACB-45FB-8132-051253B1771D}" dt="2021-10-07T11:17:01.491" v="847" actId="1076"/>
        <pc:sldMkLst>
          <pc:docMk/>
          <pc:sldMk cId="3922172757" sldId="359"/>
        </pc:sldMkLst>
        <pc:picChg chg="mod">
          <ac:chgData name="Farjana Amin" userId="99297a8e3bda1a78" providerId="LiveId" clId="{2673625C-CACB-45FB-8132-051253B1771D}" dt="2021-10-07T11:17:01.491" v="847" actId="1076"/>
          <ac:picMkLst>
            <pc:docMk/>
            <pc:sldMk cId="3922172757" sldId="359"/>
            <ac:picMk id="21" creationId="{00000000-0000-0000-0000-000000000000}"/>
          </ac:picMkLst>
        </pc:picChg>
      </pc:sldChg>
      <pc:sldChg chg="add">
        <pc:chgData name="Farjana Amin" userId="99297a8e3bda1a78" providerId="LiveId" clId="{2673625C-CACB-45FB-8132-051253B1771D}" dt="2021-10-05T14:06:44.197" v="44"/>
        <pc:sldMkLst>
          <pc:docMk/>
          <pc:sldMk cId="2358130260" sldId="360"/>
        </pc:sldMkLst>
      </pc:sldChg>
      <pc:sldChg chg="add">
        <pc:chgData name="Farjana Amin" userId="99297a8e3bda1a78" providerId="LiveId" clId="{2673625C-CACB-45FB-8132-051253B1771D}" dt="2021-10-05T14:07:01.765" v="45"/>
        <pc:sldMkLst>
          <pc:docMk/>
          <pc:sldMk cId="1667787935" sldId="361"/>
        </pc:sldMkLst>
      </pc:sldChg>
      <pc:sldChg chg="add">
        <pc:chgData name="Farjana Amin" userId="99297a8e3bda1a78" providerId="LiveId" clId="{2673625C-CACB-45FB-8132-051253B1771D}" dt="2021-10-05T14:07:42.277" v="48"/>
        <pc:sldMkLst>
          <pc:docMk/>
          <pc:sldMk cId="1711245242" sldId="362"/>
        </pc:sldMkLst>
      </pc:sldChg>
      <pc:sldChg chg="add">
        <pc:chgData name="Farjana Amin" userId="99297a8e3bda1a78" providerId="LiveId" clId="{2673625C-CACB-45FB-8132-051253B1771D}" dt="2021-10-05T14:07:59.460" v="49"/>
        <pc:sldMkLst>
          <pc:docMk/>
          <pc:sldMk cId="2872538984" sldId="363"/>
        </pc:sldMkLst>
      </pc:sldChg>
      <pc:sldChg chg="add">
        <pc:chgData name="Farjana Amin" userId="99297a8e3bda1a78" providerId="LiveId" clId="{2673625C-CACB-45FB-8132-051253B1771D}" dt="2021-10-05T14:08:23.757" v="50"/>
        <pc:sldMkLst>
          <pc:docMk/>
          <pc:sldMk cId="1320656176" sldId="364"/>
        </pc:sldMkLst>
      </pc:sldChg>
      <pc:sldChg chg="add">
        <pc:chgData name="Farjana Amin" userId="99297a8e3bda1a78" providerId="LiveId" clId="{2673625C-CACB-45FB-8132-051253B1771D}" dt="2021-10-05T14:08:45.261" v="51"/>
        <pc:sldMkLst>
          <pc:docMk/>
          <pc:sldMk cId="3893729196" sldId="365"/>
        </pc:sldMkLst>
      </pc:sldChg>
      <pc:sldChg chg="add">
        <pc:chgData name="Farjana Amin" userId="99297a8e3bda1a78" providerId="LiveId" clId="{2673625C-CACB-45FB-8132-051253B1771D}" dt="2021-10-05T14:09:09.957" v="52"/>
        <pc:sldMkLst>
          <pc:docMk/>
          <pc:sldMk cId="2525921142" sldId="366"/>
        </pc:sldMkLst>
      </pc:sldChg>
      <pc:sldChg chg="add">
        <pc:chgData name="Farjana Amin" userId="99297a8e3bda1a78" providerId="LiveId" clId="{2673625C-CACB-45FB-8132-051253B1771D}" dt="2021-10-05T14:09:24.844" v="53"/>
        <pc:sldMkLst>
          <pc:docMk/>
          <pc:sldMk cId="2294874058" sldId="367"/>
        </pc:sldMkLst>
      </pc:sldChg>
      <pc:sldChg chg="add">
        <pc:chgData name="Farjana Amin" userId="99297a8e3bda1a78" providerId="LiveId" clId="{2673625C-CACB-45FB-8132-051253B1771D}" dt="2021-10-05T14:06:12.509" v="42"/>
        <pc:sldMkLst>
          <pc:docMk/>
          <pc:sldMk cId="209786923" sldId="3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1FD1A-93EA-44AE-B0A3-E25D5056240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467CA-4779-4C69-8CA5-6F5F74536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0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3AF1D-EE2E-4288-8A60-309D97022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020519-4FCE-478A-9AF6-33A5F3687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D6AFE-7ABF-41F4-9FA1-C7CA71212D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17F79-D929-4930-AE4D-AB4BD7BC0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992FB-D019-4B02-B1FE-32A4712A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0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D4A69-D2CA-4D2A-B8F8-2839CFA3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2AA281-B7BF-4125-807F-E0E14D880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67431-07B3-45F2-BADB-264D69C3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AFE57-1EDB-436B-9DBF-776C9996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5A376-7CF3-4E5D-8EA2-AF9B1D0F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9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773935-613B-41D7-9C7B-DA3914A93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5E225-98CD-49C8-A434-2783F3182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82066-689C-4859-B9C9-6DAA23C58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C8D5E-F312-4836-89FC-FD0FD440B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23042-8E2C-4D7C-B189-BD379E8C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5B143-0F5B-4450-9DA4-280EB4EAE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21551-BAD3-487D-A985-E5218721A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D4C93-1E7D-4944-BA00-EF694255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CA1A4-F03F-4CAA-87FB-57E97F7CF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ABCFD-FB2C-4BCD-AFD7-AFB657181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7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2732-9C38-426D-9AA2-50436E7FE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785BF-431B-4943-9B9C-89653989F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64CAD-ED23-4DE6-8EA7-0B653E67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F2F28-ABFE-4AD6-9B2D-AB7D41A79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68C17-1193-4B6A-AB5D-AEBC0BCC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4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776C0-F32C-4645-991B-15E6A6291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93E07-03DB-4DE3-B7FF-7C543E643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274C8-9E4F-416F-82B0-AC741E326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AC599-3769-454A-9D6A-F1F137B5C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51824-4381-4FB7-833E-11C2DBADD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ECFD-36F3-4DA1-A788-C05951856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5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22238-4F40-492E-8E09-86A803627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B3FAA-9034-4575-977D-5CEBB5447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921B0-F04A-48F8-9D35-18158802C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F3093-F5DE-48DE-905C-527E6DB3B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8C579C-F315-4918-BA8C-6A59BB822D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D8F06-C064-4325-B85A-43B50612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D47370-84BC-4944-BBF8-33A90E15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7FB992-E8D5-4972-AA3B-16CFE544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7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69A72-8670-42FD-9794-D258CD88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210EBF-D78E-4997-86A5-D6BD796C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97A311-2884-4789-996D-0CE9D6EF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001DC3-4F20-47D5-8921-EFB4332C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9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831304-81D3-487A-A164-7F5FA8AC3C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B5759-FF9D-4363-B93B-F6A0D4915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0034C-51E5-41E4-B7C8-9D83FFB9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3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D567-2BC2-49C2-81EE-FF9E9614A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CDC7C-0616-47C0-909E-7EC31EBBD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B9871-9A5F-48B1-B3D0-D04B8D589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9F6AC-B560-462D-8209-E84D2BD5A2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6B7C9-FF49-4223-9329-67351C47B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A43B6-A560-49BF-BB56-5A3D5A37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2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5E86A-93AB-4269-B9FA-45D1FE6F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77D6F9-CA8C-43A8-8381-113152CBF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A9EE7-0F82-41E9-9FD4-09B7C1A7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58F993-DBFF-4264-8FF8-062CD0F4D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D747D-E1A8-4570-B6FF-95DD25188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21E02-17A0-4FB1-9663-0EAF82CA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4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20B7C737-3507-4B92-A9EE-1B216364098A}"/>
              </a:ext>
            </a:extLst>
          </p:cNvPr>
          <p:cNvSpPr/>
          <p:nvPr userDrawn="1"/>
        </p:nvSpPr>
        <p:spPr>
          <a:xfrm>
            <a:off x="202223" y="193431"/>
            <a:ext cx="11790485" cy="6453554"/>
          </a:xfrm>
          <a:prstGeom prst="frame">
            <a:avLst>
              <a:gd name="adj1" fmla="val 920"/>
            </a:avLst>
          </a:prstGeom>
          <a:solidFill>
            <a:srgbClr val="FF4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76693F66-B83A-4BE0-8692-E9B6F56557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859"/>
            </a:avLst>
          </a:prstGeom>
          <a:solidFill>
            <a:srgbClr val="B5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7CEC18-79B4-4B37-8CB8-8E442E11C123}"/>
              </a:ext>
            </a:extLst>
          </p:cNvPr>
          <p:cNvSpPr txBox="1"/>
          <p:nvPr userDrawn="1"/>
        </p:nvSpPr>
        <p:spPr>
          <a:xfrm>
            <a:off x="10526791" y="6289964"/>
            <a:ext cx="156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ফারজানাা আমিন</a:t>
            </a:r>
          </a:p>
        </p:txBody>
      </p:sp>
    </p:spTree>
    <p:extLst>
      <p:ext uri="{BB962C8B-B14F-4D97-AF65-F5344CB8AC3E}">
        <p14:creationId xmlns:p14="http://schemas.microsoft.com/office/powerpoint/2010/main" val="1972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34.gif"/><Relationship Id="rId2" Type="http://schemas.openxmlformats.org/officeDocument/2006/relationships/image" Target="../media/image26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4" Type="http://schemas.microsoft.com/office/2007/relationships/hdphoto" Target="../media/hdphoto8.wdp"/><Relationship Id="rId9" Type="http://schemas.openxmlformats.org/officeDocument/2006/relationships/image" Target="../media/image31.png"/><Relationship Id="rId1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58.png"/><Relationship Id="rId18" Type="http://schemas.openxmlformats.org/officeDocument/2006/relationships/image" Target="../media/image61.png"/><Relationship Id="rId26" Type="http://schemas.openxmlformats.org/officeDocument/2006/relationships/image" Target="../media/image67.png"/><Relationship Id="rId3" Type="http://schemas.openxmlformats.org/officeDocument/2006/relationships/image" Target="../media/image52.png"/><Relationship Id="rId21" Type="http://schemas.microsoft.com/office/2007/relationships/hdphoto" Target="../media/hdphoto17.wdp"/><Relationship Id="rId7" Type="http://schemas.openxmlformats.org/officeDocument/2006/relationships/image" Target="../media/image55.png"/><Relationship Id="rId12" Type="http://schemas.microsoft.com/office/2007/relationships/hdphoto" Target="../media/hdphoto14.wdp"/><Relationship Id="rId17" Type="http://schemas.openxmlformats.org/officeDocument/2006/relationships/image" Target="../media/image60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2" Type="http://schemas.openxmlformats.org/officeDocument/2006/relationships/audio" Target="../media/audio3.wav"/><Relationship Id="rId16" Type="http://schemas.microsoft.com/office/2007/relationships/hdphoto" Target="../media/hdphoto16.wdp"/><Relationship Id="rId20" Type="http://schemas.openxmlformats.org/officeDocument/2006/relationships/image" Target="../media/image63.pn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11" Type="http://schemas.openxmlformats.org/officeDocument/2006/relationships/image" Target="../media/image57.png"/><Relationship Id="rId24" Type="http://schemas.microsoft.com/office/2007/relationships/hdphoto" Target="../media/hdphoto18.wdp"/><Relationship Id="rId32" Type="http://schemas.openxmlformats.org/officeDocument/2006/relationships/image" Target="../media/image73.png"/><Relationship Id="rId5" Type="http://schemas.openxmlformats.org/officeDocument/2006/relationships/image" Target="../media/image54.png"/><Relationship Id="rId15" Type="http://schemas.openxmlformats.org/officeDocument/2006/relationships/image" Target="../media/image59.png"/><Relationship Id="rId23" Type="http://schemas.openxmlformats.org/officeDocument/2006/relationships/image" Target="../media/image65.png"/><Relationship Id="rId28" Type="http://schemas.openxmlformats.org/officeDocument/2006/relationships/image" Target="../media/image69.png"/><Relationship Id="rId10" Type="http://schemas.microsoft.com/office/2007/relationships/hdphoto" Target="../media/hdphoto13.wdp"/><Relationship Id="rId19" Type="http://schemas.openxmlformats.org/officeDocument/2006/relationships/image" Target="../media/image62.png"/><Relationship Id="rId31" Type="http://schemas.openxmlformats.org/officeDocument/2006/relationships/image" Target="../media/image72.png"/><Relationship Id="rId4" Type="http://schemas.openxmlformats.org/officeDocument/2006/relationships/image" Target="../media/image53.png"/><Relationship Id="rId9" Type="http://schemas.openxmlformats.org/officeDocument/2006/relationships/image" Target="../media/image56.png"/><Relationship Id="rId14" Type="http://schemas.microsoft.com/office/2007/relationships/hdphoto" Target="../media/hdphoto15.wdp"/><Relationship Id="rId22" Type="http://schemas.openxmlformats.org/officeDocument/2006/relationships/image" Target="../media/image64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1.png"/><Relationship Id="rId3" Type="http://schemas.openxmlformats.org/officeDocument/2006/relationships/audio" Target="../media/audio2.wav"/><Relationship Id="rId7" Type="http://schemas.microsoft.com/office/2007/relationships/hdphoto" Target="../media/hdphoto19.wdp"/><Relationship Id="rId12" Type="http://schemas.openxmlformats.org/officeDocument/2006/relationships/image" Target="../media/image8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microsoft.com/office/2007/relationships/hdphoto" Target="../media/hdphoto20.wdp"/><Relationship Id="rId5" Type="http://schemas.openxmlformats.org/officeDocument/2006/relationships/image" Target="../media/image76.png"/><Relationship Id="rId10" Type="http://schemas.openxmlformats.org/officeDocument/2006/relationships/image" Target="../media/image79.png"/><Relationship Id="rId4" Type="http://schemas.openxmlformats.org/officeDocument/2006/relationships/image" Target="../media/image75.jpe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1.png"/><Relationship Id="rId3" Type="http://schemas.openxmlformats.org/officeDocument/2006/relationships/audio" Target="../media/audio2.wav"/><Relationship Id="rId7" Type="http://schemas.microsoft.com/office/2007/relationships/hdphoto" Target="../media/hdphoto19.wdp"/><Relationship Id="rId12" Type="http://schemas.openxmlformats.org/officeDocument/2006/relationships/image" Target="../media/image8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microsoft.com/office/2007/relationships/hdphoto" Target="../media/hdphoto20.wdp"/><Relationship Id="rId5" Type="http://schemas.openxmlformats.org/officeDocument/2006/relationships/image" Target="../media/image76.png"/><Relationship Id="rId10" Type="http://schemas.openxmlformats.org/officeDocument/2006/relationships/image" Target="../media/image79.png"/><Relationship Id="rId4" Type="http://schemas.openxmlformats.org/officeDocument/2006/relationships/image" Target="../media/image75.jpeg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15.png"/><Relationship Id="rId7" Type="http://schemas.openxmlformats.org/officeDocument/2006/relationships/image" Target="../media/image85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82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1.wdp"/><Relationship Id="rId11" Type="http://schemas.openxmlformats.org/officeDocument/2006/relationships/image" Target="../media/image88.png"/><Relationship Id="rId5" Type="http://schemas.openxmlformats.org/officeDocument/2006/relationships/image" Target="../media/image84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4" Type="http://schemas.openxmlformats.org/officeDocument/2006/relationships/image" Target="../media/image83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microsoft.com/office/2007/relationships/hdphoto" Target="../media/hdphoto6.wdp"/><Relationship Id="rId12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microsoft.com/office/2007/relationships/hdphoto" Target="../media/hdphoto7.wdp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n on nature / природа">
            <a:extLst>
              <a:ext uri="{FF2B5EF4-FFF2-40B4-BE49-F238E27FC236}">
                <a16:creationId xmlns:a16="http://schemas.microsoft.com/office/drawing/2014/main" id="{164F4A36-89A0-4FD8-805D-3CE697AA20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038" y="285751"/>
            <a:ext cx="11731616" cy="63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25DAB6C-6117-4E2C-A2AB-433A0132CC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22" b="19692"/>
          <a:stretch/>
        </p:blipFill>
        <p:spPr>
          <a:xfrm>
            <a:off x="205644" y="2058131"/>
            <a:ext cx="5938620" cy="4514118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1D4D7785-FF37-492B-B7D1-EFA0AD20925A}"/>
              </a:ext>
            </a:extLst>
          </p:cNvPr>
          <p:cNvSpPr/>
          <p:nvPr/>
        </p:nvSpPr>
        <p:spPr>
          <a:xfrm flipH="1">
            <a:off x="261258" y="195942"/>
            <a:ext cx="3453282" cy="1861457"/>
          </a:xfrm>
          <a:custGeom>
            <a:avLst/>
            <a:gdLst>
              <a:gd name="connsiteX0" fmla="*/ 0 w 2688771"/>
              <a:gd name="connsiteY0" fmla="*/ 914400 h 914400"/>
              <a:gd name="connsiteX1" fmla="*/ 576941 w 2688771"/>
              <a:gd name="connsiteY1" fmla="*/ 0 h 914400"/>
              <a:gd name="connsiteX2" fmla="*/ 2688771 w 2688771"/>
              <a:gd name="connsiteY2" fmla="*/ 0 h 914400"/>
              <a:gd name="connsiteX3" fmla="*/ 2111830 w 2688771"/>
              <a:gd name="connsiteY3" fmla="*/ 914400 h 914400"/>
              <a:gd name="connsiteX4" fmla="*/ 0 w 2688771"/>
              <a:gd name="connsiteY4" fmla="*/ 914400 h 914400"/>
              <a:gd name="connsiteX0" fmla="*/ 0 w 3418113"/>
              <a:gd name="connsiteY0" fmla="*/ 1066800 h 1066800"/>
              <a:gd name="connsiteX1" fmla="*/ 1306283 w 3418113"/>
              <a:gd name="connsiteY1" fmla="*/ 0 h 1066800"/>
              <a:gd name="connsiteX2" fmla="*/ 3418113 w 3418113"/>
              <a:gd name="connsiteY2" fmla="*/ 0 h 1066800"/>
              <a:gd name="connsiteX3" fmla="*/ 2841172 w 3418113"/>
              <a:gd name="connsiteY3" fmla="*/ 914400 h 1066800"/>
              <a:gd name="connsiteX4" fmla="*/ 0 w 3418113"/>
              <a:gd name="connsiteY4" fmla="*/ 1066800 h 1066800"/>
              <a:gd name="connsiteX0" fmla="*/ 0 w 3418113"/>
              <a:gd name="connsiteY0" fmla="*/ 1066800 h 1861457"/>
              <a:gd name="connsiteX1" fmla="*/ 1306283 w 3418113"/>
              <a:gd name="connsiteY1" fmla="*/ 0 h 1861457"/>
              <a:gd name="connsiteX2" fmla="*/ 3418113 w 3418113"/>
              <a:gd name="connsiteY2" fmla="*/ 0 h 1861457"/>
              <a:gd name="connsiteX3" fmla="*/ 979715 w 3418113"/>
              <a:gd name="connsiteY3" fmla="*/ 1861457 h 1861457"/>
              <a:gd name="connsiteX4" fmla="*/ 0 w 3418113"/>
              <a:gd name="connsiteY4" fmla="*/ 1066800 h 1861457"/>
              <a:gd name="connsiteX0" fmla="*/ 0 w 3418113"/>
              <a:gd name="connsiteY0" fmla="*/ 1066800 h 1861457"/>
              <a:gd name="connsiteX1" fmla="*/ 1360712 w 3418113"/>
              <a:gd name="connsiteY1" fmla="*/ 0 h 1861457"/>
              <a:gd name="connsiteX2" fmla="*/ 3418113 w 3418113"/>
              <a:gd name="connsiteY2" fmla="*/ 0 h 1861457"/>
              <a:gd name="connsiteX3" fmla="*/ 979715 w 3418113"/>
              <a:gd name="connsiteY3" fmla="*/ 1861457 h 1861457"/>
              <a:gd name="connsiteX4" fmla="*/ 0 w 3418113"/>
              <a:gd name="connsiteY4" fmla="*/ 1066800 h 1861457"/>
              <a:gd name="connsiteX0" fmla="*/ 0 w 3453282"/>
              <a:gd name="connsiteY0" fmla="*/ 1066800 h 1861457"/>
              <a:gd name="connsiteX1" fmla="*/ 1395881 w 3453282"/>
              <a:gd name="connsiteY1" fmla="*/ 0 h 1861457"/>
              <a:gd name="connsiteX2" fmla="*/ 3453282 w 3453282"/>
              <a:gd name="connsiteY2" fmla="*/ 0 h 1861457"/>
              <a:gd name="connsiteX3" fmla="*/ 1014884 w 3453282"/>
              <a:gd name="connsiteY3" fmla="*/ 1861457 h 1861457"/>
              <a:gd name="connsiteX4" fmla="*/ 0 w 3453282"/>
              <a:gd name="connsiteY4" fmla="*/ 1066800 h 1861457"/>
              <a:gd name="connsiteX0" fmla="*/ 0 w 3453282"/>
              <a:gd name="connsiteY0" fmla="*/ 1066800 h 1861457"/>
              <a:gd name="connsiteX1" fmla="*/ 1395881 w 3453282"/>
              <a:gd name="connsiteY1" fmla="*/ 0 h 1861457"/>
              <a:gd name="connsiteX2" fmla="*/ 3453282 w 3453282"/>
              <a:gd name="connsiteY2" fmla="*/ 0 h 1861457"/>
              <a:gd name="connsiteX3" fmla="*/ 1014884 w 3453282"/>
              <a:gd name="connsiteY3" fmla="*/ 1861457 h 1861457"/>
              <a:gd name="connsiteX4" fmla="*/ 0 w 3453282"/>
              <a:gd name="connsiteY4" fmla="*/ 1066800 h 186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3282" h="1861457">
                <a:moveTo>
                  <a:pt x="0" y="1066800"/>
                </a:moveTo>
                <a:lnTo>
                  <a:pt x="1395881" y="0"/>
                </a:lnTo>
                <a:lnTo>
                  <a:pt x="3453282" y="0"/>
                </a:lnTo>
                <a:lnTo>
                  <a:pt x="1014884" y="1861457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7D675E-4281-4439-BE87-F9B70F21B630}"/>
              </a:ext>
            </a:extLst>
          </p:cNvPr>
          <p:cNvSpPr/>
          <p:nvPr/>
        </p:nvSpPr>
        <p:spPr>
          <a:xfrm rot="18540315">
            <a:off x="3184417" y="1365912"/>
            <a:ext cx="1313967" cy="159399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97147"/>
              <a:gd name="connsiteY0" fmla="*/ 0 h 1277329"/>
              <a:gd name="connsiteX1" fmla="*/ 914400 w 997147"/>
              <a:gd name="connsiteY1" fmla="*/ 0 h 1277329"/>
              <a:gd name="connsiteX2" fmla="*/ 997147 w 997147"/>
              <a:gd name="connsiteY2" fmla="*/ 1277329 h 1277329"/>
              <a:gd name="connsiteX3" fmla="*/ 0 w 997147"/>
              <a:gd name="connsiteY3" fmla="*/ 914400 h 1277329"/>
              <a:gd name="connsiteX4" fmla="*/ 0 w 997147"/>
              <a:gd name="connsiteY4" fmla="*/ 0 h 1277329"/>
              <a:gd name="connsiteX0" fmla="*/ 274200 w 1271347"/>
              <a:gd name="connsiteY0" fmla="*/ 0 h 1277329"/>
              <a:gd name="connsiteX1" fmla="*/ 1188600 w 1271347"/>
              <a:gd name="connsiteY1" fmla="*/ 0 h 1277329"/>
              <a:gd name="connsiteX2" fmla="*/ 1271347 w 1271347"/>
              <a:gd name="connsiteY2" fmla="*/ 1277329 h 1277329"/>
              <a:gd name="connsiteX3" fmla="*/ 0 w 1271347"/>
              <a:gd name="connsiteY3" fmla="*/ 985626 h 1277329"/>
              <a:gd name="connsiteX4" fmla="*/ 274200 w 1271347"/>
              <a:gd name="connsiteY4" fmla="*/ 0 h 1277329"/>
              <a:gd name="connsiteX0" fmla="*/ 0 w 1313967"/>
              <a:gd name="connsiteY0" fmla="*/ 0 h 1593990"/>
              <a:gd name="connsiteX1" fmla="*/ 1231220 w 1313967"/>
              <a:gd name="connsiteY1" fmla="*/ 316661 h 1593990"/>
              <a:gd name="connsiteX2" fmla="*/ 1313967 w 1313967"/>
              <a:gd name="connsiteY2" fmla="*/ 1593990 h 1593990"/>
              <a:gd name="connsiteX3" fmla="*/ 42620 w 1313967"/>
              <a:gd name="connsiteY3" fmla="*/ 1302287 h 1593990"/>
              <a:gd name="connsiteX4" fmla="*/ 0 w 1313967"/>
              <a:gd name="connsiteY4" fmla="*/ 0 h 1593990"/>
              <a:gd name="connsiteX0" fmla="*/ 0 w 1313967"/>
              <a:gd name="connsiteY0" fmla="*/ 0 h 1593990"/>
              <a:gd name="connsiteX1" fmla="*/ 1251172 w 1313967"/>
              <a:gd name="connsiteY1" fmla="*/ 285417 h 1593990"/>
              <a:gd name="connsiteX2" fmla="*/ 1313967 w 1313967"/>
              <a:gd name="connsiteY2" fmla="*/ 1593990 h 1593990"/>
              <a:gd name="connsiteX3" fmla="*/ 42620 w 1313967"/>
              <a:gd name="connsiteY3" fmla="*/ 1302287 h 1593990"/>
              <a:gd name="connsiteX4" fmla="*/ 0 w 1313967"/>
              <a:gd name="connsiteY4" fmla="*/ 0 h 159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3967" h="1593990">
                <a:moveTo>
                  <a:pt x="0" y="0"/>
                </a:moveTo>
                <a:lnTo>
                  <a:pt x="1251172" y="285417"/>
                </a:lnTo>
                <a:lnTo>
                  <a:pt x="1313967" y="1593990"/>
                </a:lnTo>
                <a:lnTo>
                  <a:pt x="42620" y="130228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657C60F-9F73-43FE-9E46-CECE150BABDB}"/>
              </a:ext>
            </a:extLst>
          </p:cNvPr>
          <p:cNvSpPr/>
          <p:nvPr/>
        </p:nvSpPr>
        <p:spPr>
          <a:xfrm rot="18540315">
            <a:off x="4316915" y="2220572"/>
            <a:ext cx="1341247" cy="159399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97147"/>
              <a:gd name="connsiteY0" fmla="*/ 0 h 1277329"/>
              <a:gd name="connsiteX1" fmla="*/ 914400 w 997147"/>
              <a:gd name="connsiteY1" fmla="*/ 0 h 1277329"/>
              <a:gd name="connsiteX2" fmla="*/ 997147 w 997147"/>
              <a:gd name="connsiteY2" fmla="*/ 1277329 h 1277329"/>
              <a:gd name="connsiteX3" fmla="*/ 0 w 997147"/>
              <a:gd name="connsiteY3" fmla="*/ 914400 h 1277329"/>
              <a:gd name="connsiteX4" fmla="*/ 0 w 997147"/>
              <a:gd name="connsiteY4" fmla="*/ 0 h 1277329"/>
              <a:gd name="connsiteX0" fmla="*/ 274200 w 1271347"/>
              <a:gd name="connsiteY0" fmla="*/ 0 h 1277329"/>
              <a:gd name="connsiteX1" fmla="*/ 1188600 w 1271347"/>
              <a:gd name="connsiteY1" fmla="*/ 0 h 1277329"/>
              <a:gd name="connsiteX2" fmla="*/ 1271347 w 1271347"/>
              <a:gd name="connsiteY2" fmla="*/ 1277329 h 1277329"/>
              <a:gd name="connsiteX3" fmla="*/ 0 w 1271347"/>
              <a:gd name="connsiteY3" fmla="*/ 985626 h 1277329"/>
              <a:gd name="connsiteX4" fmla="*/ 274200 w 1271347"/>
              <a:gd name="connsiteY4" fmla="*/ 0 h 1277329"/>
              <a:gd name="connsiteX0" fmla="*/ 0 w 1313967"/>
              <a:gd name="connsiteY0" fmla="*/ 0 h 1593990"/>
              <a:gd name="connsiteX1" fmla="*/ 1231220 w 1313967"/>
              <a:gd name="connsiteY1" fmla="*/ 316661 h 1593990"/>
              <a:gd name="connsiteX2" fmla="*/ 1313967 w 1313967"/>
              <a:gd name="connsiteY2" fmla="*/ 1593990 h 1593990"/>
              <a:gd name="connsiteX3" fmla="*/ 42620 w 1313967"/>
              <a:gd name="connsiteY3" fmla="*/ 1302287 h 1593990"/>
              <a:gd name="connsiteX4" fmla="*/ 0 w 1313967"/>
              <a:gd name="connsiteY4" fmla="*/ 0 h 1593990"/>
              <a:gd name="connsiteX0" fmla="*/ 0 w 1313967"/>
              <a:gd name="connsiteY0" fmla="*/ 0 h 1593990"/>
              <a:gd name="connsiteX1" fmla="*/ 1251172 w 1313967"/>
              <a:gd name="connsiteY1" fmla="*/ 285417 h 1593990"/>
              <a:gd name="connsiteX2" fmla="*/ 1313967 w 1313967"/>
              <a:gd name="connsiteY2" fmla="*/ 1593990 h 1593990"/>
              <a:gd name="connsiteX3" fmla="*/ 42620 w 1313967"/>
              <a:gd name="connsiteY3" fmla="*/ 1302287 h 1593990"/>
              <a:gd name="connsiteX4" fmla="*/ 0 w 1313967"/>
              <a:gd name="connsiteY4" fmla="*/ 0 h 159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3967" h="1593990">
                <a:moveTo>
                  <a:pt x="0" y="0"/>
                </a:moveTo>
                <a:lnTo>
                  <a:pt x="1251172" y="285417"/>
                </a:lnTo>
                <a:lnTo>
                  <a:pt x="1313967" y="1593990"/>
                </a:lnTo>
                <a:lnTo>
                  <a:pt x="42620" y="130228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A660A14-A0A6-4518-8B53-353A8CE4DECD}"/>
              </a:ext>
            </a:extLst>
          </p:cNvPr>
          <p:cNvSpPr/>
          <p:nvPr/>
        </p:nvSpPr>
        <p:spPr>
          <a:xfrm rot="18540315">
            <a:off x="2042757" y="2185014"/>
            <a:ext cx="1313967" cy="159399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97147"/>
              <a:gd name="connsiteY0" fmla="*/ 0 h 1277329"/>
              <a:gd name="connsiteX1" fmla="*/ 914400 w 997147"/>
              <a:gd name="connsiteY1" fmla="*/ 0 h 1277329"/>
              <a:gd name="connsiteX2" fmla="*/ 997147 w 997147"/>
              <a:gd name="connsiteY2" fmla="*/ 1277329 h 1277329"/>
              <a:gd name="connsiteX3" fmla="*/ 0 w 997147"/>
              <a:gd name="connsiteY3" fmla="*/ 914400 h 1277329"/>
              <a:gd name="connsiteX4" fmla="*/ 0 w 997147"/>
              <a:gd name="connsiteY4" fmla="*/ 0 h 1277329"/>
              <a:gd name="connsiteX0" fmla="*/ 274200 w 1271347"/>
              <a:gd name="connsiteY0" fmla="*/ 0 h 1277329"/>
              <a:gd name="connsiteX1" fmla="*/ 1188600 w 1271347"/>
              <a:gd name="connsiteY1" fmla="*/ 0 h 1277329"/>
              <a:gd name="connsiteX2" fmla="*/ 1271347 w 1271347"/>
              <a:gd name="connsiteY2" fmla="*/ 1277329 h 1277329"/>
              <a:gd name="connsiteX3" fmla="*/ 0 w 1271347"/>
              <a:gd name="connsiteY3" fmla="*/ 985626 h 1277329"/>
              <a:gd name="connsiteX4" fmla="*/ 274200 w 1271347"/>
              <a:gd name="connsiteY4" fmla="*/ 0 h 1277329"/>
              <a:gd name="connsiteX0" fmla="*/ 0 w 1313967"/>
              <a:gd name="connsiteY0" fmla="*/ 0 h 1593990"/>
              <a:gd name="connsiteX1" fmla="*/ 1231220 w 1313967"/>
              <a:gd name="connsiteY1" fmla="*/ 316661 h 1593990"/>
              <a:gd name="connsiteX2" fmla="*/ 1313967 w 1313967"/>
              <a:gd name="connsiteY2" fmla="*/ 1593990 h 1593990"/>
              <a:gd name="connsiteX3" fmla="*/ 42620 w 1313967"/>
              <a:gd name="connsiteY3" fmla="*/ 1302287 h 1593990"/>
              <a:gd name="connsiteX4" fmla="*/ 0 w 1313967"/>
              <a:gd name="connsiteY4" fmla="*/ 0 h 1593990"/>
              <a:gd name="connsiteX0" fmla="*/ 0 w 1313967"/>
              <a:gd name="connsiteY0" fmla="*/ 0 h 1593990"/>
              <a:gd name="connsiteX1" fmla="*/ 1251172 w 1313967"/>
              <a:gd name="connsiteY1" fmla="*/ 285417 h 1593990"/>
              <a:gd name="connsiteX2" fmla="*/ 1313967 w 1313967"/>
              <a:gd name="connsiteY2" fmla="*/ 1593990 h 1593990"/>
              <a:gd name="connsiteX3" fmla="*/ 42620 w 1313967"/>
              <a:gd name="connsiteY3" fmla="*/ 1302287 h 1593990"/>
              <a:gd name="connsiteX4" fmla="*/ 0 w 1313967"/>
              <a:gd name="connsiteY4" fmla="*/ 0 h 159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3967" h="1593990">
                <a:moveTo>
                  <a:pt x="0" y="0"/>
                </a:moveTo>
                <a:lnTo>
                  <a:pt x="1251172" y="285417"/>
                </a:lnTo>
                <a:lnTo>
                  <a:pt x="1313967" y="1593990"/>
                </a:lnTo>
                <a:lnTo>
                  <a:pt x="42620" y="1302287"/>
                </a:lnTo>
                <a:lnTo>
                  <a:pt x="0" y="0"/>
                </a:lnTo>
                <a:close/>
              </a:path>
            </a:pathLst>
          </a:custGeom>
          <a:solidFill>
            <a:srgbClr val="C97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1FEBE1F-782B-464D-8C94-C3D7F6DBC7C3}"/>
              </a:ext>
            </a:extLst>
          </p:cNvPr>
          <p:cNvSpPr/>
          <p:nvPr/>
        </p:nvSpPr>
        <p:spPr>
          <a:xfrm rot="18540315">
            <a:off x="3197349" y="3078480"/>
            <a:ext cx="1298147" cy="1635903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97147"/>
              <a:gd name="connsiteY0" fmla="*/ 0 h 1277329"/>
              <a:gd name="connsiteX1" fmla="*/ 914400 w 997147"/>
              <a:gd name="connsiteY1" fmla="*/ 0 h 1277329"/>
              <a:gd name="connsiteX2" fmla="*/ 997147 w 997147"/>
              <a:gd name="connsiteY2" fmla="*/ 1277329 h 1277329"/>
              <a:gd name="connsiteX3" fmla="*/ 0 w 997147"/>
              <a:gd name="connsiteY3" fmla="*/ 914400 h 1277329"/>
              <a:gd name="connsiteX4" fmla="*/ 0 w 997147"/>
              <a:gd name="connsiteY4" fmla="*/ 0 h 1277329"/>
              <a:gd name="connsiteX0" fmla="*/ 274200 w 1271347"/>
              <a:gd name="connsiteY0" fmla="*/ 0 h 1277329"/>
              <a:gd name="connsiteX1" fmla="*/ 1188600 w 1271347"/>
              <a:gd name="connsiteY1" fmla="*/ 0 h 1277329"/>
              <a:gd name="connsiteX2" fmla="*/ 1271347 w 1271347"/>
              <a:gd name="connsiteY2" fmla="*/ 1277329 h 1277329"/>
              <a:gd name="connsiteX3" fmla="*/ 0 w 1271347"/>
              <a:gd name="connsiteY3" fmla="*/ 985626 h 1277329"/>
              <a:gd name="connsiteX4" fmla="*/ 274200 w 1271347"/>
              <a:gd name="connsiteY4" fmla="*/ 0 h 1277329"/>
              <a:gd name="connsiteX0" fmla="*/ 0 w 1313967"/>
              <a:gd name="connsiteY0" fmla="*/ 0 h 1593990"/>
              <a:gd name="connsiteX1" fmla="*/ 1231220 w 1313967"/>
              <a:gd name="connsiteY1" fmla="*/ 316661 h 1593990"/>
              <a:gd name="connsiteX2" fmla="*/ 1313967 w 1313967"/>
              <a:gd name="connsiteY2" fmla="*/ 1593990 h 1593990"/>
              <a:gd name="connsiteX3" fmla="*/ 42620 w 1313967"/>
              <a:gd name="connsiteY3" fmla="*/ 1302287 h 1593990"/>
              <a:gd name="connsiteX4" fmla="*/ 0 w 1313967"/>
              <a:gd name="connsiteY4" fmla="*/ 0 h 1593990"/>
              <a:gd name="connsiteX0" fmla="*/ 0 w 1313967"/>
              <a:gd name="connsiteY0" fmla="*/ 0 h 1593990"/>
              <a:gd name="connsiteX1" fmla="*/ 1251172 w 1313967"/>
              <a:gd name="connsiteY1" fmla="*/ 285417 h 1593990"/>
              <a:gd name="connsiteX2" fmla="*/ 1313967 w 1313967"/>
              <a:gd name="connsiteY2" fmla="*/ 1593990 h 1593990"/>
              <a:gd name="connsiteX3" fmla="*/ 42620 w 1313967"/>
              <a:gd name="connsiteY3" fmla="*/ 1302287 h 1593990"/>
              <a:gd name="connsiteX4" fmla="*/ 0 w 1313967"/>
              <a:gd name="connsiteY4" fmla="*/ 0 h 1593990"/>
              <a:gd name="connsiteX0" fmla="*/ 0 w 1294037"/>
              <a:gd name="connsiteY0" fmla="*/ 0 h 1603464"/>
              <a:gd name="connsiteX1" fmla="*/ 1251172 w 1294037"/>
              <a:gd name="connsiteY1" fmla="*/ 285417 h 1603464"/>
              <a:gd name="connsiteX2" fmla="*/ 1294037 w 1294037"/>
              <a:gd name="connsiteY2" fmla="*/ 1603464 h 1603464"/>
              <a:gd name="connsiteX3" fmla="*/ 42620 w 1294037"/>
              <a:gd name="connsiteY3" fmla="*/ 1302287 h 1603464"/>
              <a:gd name="connsiteX4" fmla="*/ 0 w 1294037"/>
              <a:gd name="connsiteY4" fmla="*/ 0 h 1603464"/>
              <a:gd name="connsiteX0" fmla="*/ 0 w 1290887"/>
              <a:gd name="connsiteY0" fmla="*/ 0 h 1634085"/>
              <a:gd name="connsiteX1" fmla="*/ 1251172 w 1290887"/>
              <a:gd name="connsiteY1" fmla="*/ 285417 h 1634085"/>
              <a:gd name="connsiteX2" fmla="*/ 1290887 w 1290887"/>
              <a:gd name="connsiteY2" fmla="*/ 1634085 h 1634085"/>
              <a:gd name="connsiteX3" fmla="*/ 42620 w 1290887"/>
              <a:gd name="connsiteY3" fmla="*/ 1302287 h 1634085"/>
              <a:gd name="connsiteX4" fmla="*/ 0 w 1290887"/>
              <a:gd name="connsiteY4" fmla="*/ 0 h 1634085"/>
              <a:gd name="connsiteX0" fmla="*/ 0 w 1271743"/>
              <a:gd name="connsiteY0" fmla="*/ 0 h 1635903"/>
              <a:gd name="connsiteX1" fmla="*/ 1232028 w 1271743"/>
              <a:gd name="connsiteY1" fmla="*/ 287235 h 1635903"/>
              <a:gd name="connsiteX2" fmla="*/ 1271743 w 1271743"/>
              <a:gd name="connsiteY2" fmla="*/ 1635903 h 1635903"/>
              <a:gd name="connsiteX3" fmla="*/ 23476 w 1271743"/>
              <a:gd name="connsiteY3" fmla="*/ 1304105 h 1635903"/>
              <a:gd name="connsiteX4" fmla="*/ 0 w 1271743"/>
              <a:gd name="connsiteY4" fmla="*/ 0 h 163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743" h="1635903">
                <a:moveTo>
                  <a:pt x="0" y="0"/>
                </a:moveTo>
                <a:lnTo>
                  <a:pt x="1232028" y="287235"/>
                </a:lnTo>
                <a:lnTo>
                  <a:pt x="1271743" y="1635903"/>
                </a:lnTo>
                <a:lnTo>
                  <a:pt x="23476" y="1304105"/>
                </a:lnTo>
                <a:lnTo>
                  <a:pt x="0" y="0"/>
                </a:lnTo>
                <a:close/>
              </a:path>
            </a:pathLst>
          </a:custGeom>
          <a:solidFill>
            <a:srgbClr val="C97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ABD9337E-40A4-4669-82EC-4D48B545FD67}"/>
              </a:ext>
            </a:extLst>
          </p:cNvPr>
          <p:cNvSpPr/>
          <p:nvPr/>
        </p:nvSpPr>
        <p:spPr>
          <a:xfrm flipH="1">
            <a:off x="7184515" y="3036856"/>
            <a:ext cx="4746226" cy="3541684"/>
          </a:xfrm>
          <a:prstGeom prst="rtTriangle">
            <a:avLst/>
          </a:prstGeom>
          <a:solidFill>
            <a:srgbClr val="710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815699CA-CAC7-4FFB-8C90-423A4E3A1BF4}"/>
              </a:ext>
            </a:extLst>
          </p:cNvPr>
          <p:cNvSpPr/>
          <p:nvPr/>
        </p:nvSpPr>
        <p:spPr>
          <a:xfrm rot="1063993">
            <a:off x="7550718" y="1098612"/>
            <a:ext cx="4029081" cy="5552399"/>
          </a:xfrm>
          <a:custGeom>
            <a:avLst/>
            <a:gdLst>
              <a:gd name="connsiteX0" fmla="*/ 0 w 3416668"/>
              <a:gd name="connsiteY0" fmla="*/ 3488081 h 3488081"/>
              <a:gd name="connsiteX1" fmla="*/ 2455798 w 3416668"/>
              <a:gd name="connsiteY1" fmla="*/ 0 h 3488081"/>
              <a:gd name="connsiteX2" fmla="*/ 3416668 w 3416668"/>
              <a:gd name="connsiteY2" fmla="*/ 0 h 3488081"/>
              <a:gd name="connsiteX3" fmla="*/ 960870 w 3416668"/>
              <a:gd name="connsiteY3" fmla="*/ 3488081 h 3488081"/>
              <a:gd name="connsiteX4" fmla="*/ 0 w 3416668"/>
              <a:gd name="connsiteY4" fmla="*/ 3488081 h 3488081"/>
              <a:gd name="connsiteX0" fmla="*/ 0 w 3416668"/>
              <a:gd name="connsiteY0" fmla="*/ 3510094 h 3510094"/>
              <a:gd name="connsiteX1" fmla="*/ 2462093 w 3416668"/>
              <a:gd name="connsiteY1" fmla="*/ 0 h 3510094"/>
              <a:gd name="connsiteX2" fmla="*/ 3416668 w 3416668"/>
              <a:gd name="connsiteY2" fmla="*/ 22013 h 3510094"/>
              <a:gd name="connsiteX3" fmla="*/ 960870 w 3416668"/>
              <a:gd name="connsiteY3" fmla="*/ 3510094 h 3510094"/>
              <a:gd name="connsiteX4" fmla="*/ 0 w 3416668"/>
              <a:gd name="connsiteY4" fmla="*/ 3510094 h 3510094"/>
              <a:gd name="connsiteX0" fmla="*/ 0 w 3416668"/>
              <a:gd name="connsiteY0" fmla="*/ 4314809 h 4314809"/>
              <a:gd name="connsiteX1" fmla="*/ 3100788 w 3416668"/>
              <a:gd name="connsiteY1" fmla="*/ 0 h 4314809"/>
              <a:gd name="connsiteX2" fmla="*/ 3416668 w 3416668"/>
              <a:gd name="connsiteY2" fmla="*/ 826728 h 4314809"/>
              <a:gd name="connsiteX3" fmla="*/ 960870 w 3416668"/>
              <a:gd name="connsiteY3" fmla="*/ 4314809 h 4314809"/>
              <a:gd name="connsiteX4" fmla="*/ 0 w 3416668"/>
              <a:gd name="connsiteY4" fmla="*/ 4314809 h 4314809"/>
              <a:gd name="connsiteX0" fmla="*/ 0 w 3474351"/>
              <a:gd name="connsiteY0" fmla="*/ 4314809 h 4314809"/>
              <a:gd name="connsiteX1" fmla="*/ 3100788 w 3474351"/>
              <a:gd name="connsiteY1" fmla="*/ 0 h 4314809"/>
              <a:gd name="connsiteX2" fmla="*/ 3474351 w 3474351"/>
              <a:gd name="connsiteY2" fmla="*/ 890961 h 4314809"/>
              <a:gd name="connsiteX3" fmla="*/ 960870 w 3474351"/>
              <a:gd name="connsiteY3" fmla="*/ 4314809 h 4314809"/>
              <a:gd name="connsiteX4" fmla="*/ 0 w 3474351"/>
              <a:gd name="connsiteY4" fmla="*/ 4314809 h 4314809"/>
              <a:gd name="connsiteX0" fmla="*/ 0 w 3474351"/>
              <a:gd name="connsiteY0" fmla="*/ 4314809 h 4314809"/>
              <a:gd name="connsiteX1" fmla="*/ 3100788 w 3474351"/>
              <a:gd name="connsiteY1" fmla="*/ 0 h 4314809"/>
              <a:gd name="connsiteX2" fmla="*/ 3474351 w 3474351"/>
              <a:gd name="connsiteY2" fmla="*/ 890961 h 4314809"/>
              <a:gd name="connsiteX3" fmla="*/ 859901 w 3474351"/>
              <a:gd name="connsiteY3" fmla="*/ 4303891 h 4314809"/>
              <a:gd name="connsiteX4" fmla="*/ 0 w 3474351"/>
              <a:gd name="connsiteY4" fmla="*/ 4314809 h 4314809"/>
              <a:gd name="connsiteX0" fmla="*/ 0 w 3474351"/>
              <a:gd name="connsiteY0" fmla="*/ 4314809 h 4314809"/>
              <a:gd name="connsiteX1" fmla="*/ 3100788 w 3474351"/>
              <a:gd name="connsiteY1" fmla="*/ 0 h 4314809"/>
              <a:gd name="connsiteX2" fmla="*/ 3474351 w 3474351"/>
              <a:gd name="connsiteY2" fmla="*/ 890961 h 4314809"/>
              <a:gd name="connsiteX3" fmla="*/ 886506 w 3474351"/>
              <a:gd name="connsiteY3" fmla="*/ 4304191 h 4314809"/>
              <a:gd name="connsiteX4" fmla="*/ 0 w 3474351"/>
              <a:gd name="connsiteY4" fmla="*/ 4314809 h 4314809"/>
              <a:gd name="connsiteX0" fmla="*/ 0 w 3335179"/>
              <a:gd name="connsiteY0" fmla="*/ 4054708 h 4304191"/>
              <a:gd name="connsiteX1" fmla="*/ 2961616 w 3335179"/>
              <a:gd name="connsiteY1" fmla="*/ 0 h 4304191"/>
              <a:gd name="connsiteX2" fmla="*/ 3335179 w 3335179"/>
              <a:gd name="connsiteY2" fmla="*/ 890961 h 4304191"/>
              <a:gd name="connsiteX3" fmla="*/ 747334 w 3335179"/>
              <a:gd name="connsiteY3" fmla="*/ 4304191 h 4304191"/>
              <a:gd name="connsiteX4" fmla="*/ 0 w 3335179"/>
              <a:gd name="connsiteY4" fmla="*/ 4054708 h 4304191"/>
              <a:gd name="connsiteX0" fmla="*/ 0 w 3409543"/>
              <a:gd name="connsiteY0" fmla="*/ 4044089 h 4304191"/>
              <a:gd name="connsiteX1" fmla="*/ 3035980 w 3409543"/>
              <a:gd name="connsiteY1" fmla="*/ 0 h 4304191"/>
              <a:gd name="connsiteX2" fmla="*/ 3409543 w 3409543"/>
              <a:gd name="connsiteY2" fmla="*/ 890961 h 4304191"/>
              <a:gd name="connsiteX3" fmla="*/ 821698 w 3409543"/>
              <a:gd name="connsiteY3" fmla="*/ 4304191 h 4304191"/>
              <a:gd name="connsiteX4" fmla="*/ 0 w 3409543"/>
              <a:gd name="connsiteY4" fmla="*/ 4044089 h 4304191"/>
              <a:gd name="connsiteX0" fmla="*/ 0 w 3491921"/>
              <a:gd name="connsiteY0" fmla="*/ 4035826 h 4304191"/>
              <a:gd name="connsiteX1" fmla="*/ 3118358 w 3491921"/>
              <a:gd name="connsiteY1" fmla="*/ 0 h 4304191"/>
              <a:gd name="connsiteX2" fmla="*/ 3491921 w 3491921"/>
              <a:gd name="connsiteY2" fmla="*/ 890961 h 4304191"/>
              <a:gd name="connsiteX3" fmla="*/ 904076 w 3491921"/>
              <a:gd name="connsiteY3" fmla="*/ 4304191 h 4304191"/>
              <a:gd name="connsiteX4" fmla="*/ 0 w 3491921"/>
              <a:gd name="connsiteY4" fmla="*/ 4035826 h 4304191"/>
              <a:gd name="connsiteX0" fmla="*/ 0 w 3491921"/>
              <a:gd name="connsiteY0" fmla="*/ 4126296 h 4394661"/>
              <a:gd name="connsiteX1" fmla="*/ 3130013 w 3491921"/>
              <a:gd name="connsiteY1" fmla="*/ 0 h 4394661"/>
              <a:gd name="connsiteX2" fmla="*/ 3491921 w 3491921"/>
              <a:gd name="connsiteY2" fmla="*/ 981431 h 4394661"/>
              <a:gd name="connsiteX3" fmla="*/ 904076 w 3491921"/>
              <a:gd name="connsiteY3" fmla="*/ 4394661 h 4394661"/>
              <a:gd name="connsiteX4" fmla="*/ 0 w 3491921"/>
              <a:gd name="connsiteY4" fmla="*/ 4126296 h 439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1921" h="4394661">
                <a:moveTo>
                  <a:pt x="0" y="4126296"/>
                </a:moveTo>
                <a:lnTo>
                  <a:pt x="3130013" y="0"/>
                </a:lnTo>
                <a:lnTo>
                  <a:pt x="3491921" y="981431"/>
                </a:lnTo>
                <a:lnTo>
                  <a:pt x="904076" y="4394661"/>
                </a:lnTo>
                <a:lnTo>
                  <a:pt x="0" y="4126296"/>
                </a:lnTo>
                <a:close/>
              </a:path>
            </a:pathLst>
          </a:custGeom>
          <a:solidFill>
            <a:srgbClr val="AE50CC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gonal Stripe 13">
            <a:extLst>
              <a:ext uri="{FF2B5EF4-FFF2-40B4-BE49-F238E27FC236}">
                <a16:creationId xmlns:a16="http://schemas.microsoft.com/office/drawing/2014/main" id="{EFB5A724-0469-487D-B86C-02840712AFED}"/>
              </a:ext>
            </a:extLst>
          </p:cNvPr>
          <p:cNvSpPr/>
          <p:nvPr/>
        </p:nvSpPr>
        <p:spPr>
          <a:xfrm>
            <a:off x="6581775" y="1048481"/>
            <a:ext cx="5388590" cy="4514118"/>
          </a:xfrm>
          <a:custGeom>
            <a:avLst/>
            <a:gdLst>
              <a:gd name="connsiteX0" fmla="*/ 0 w 4977492"/>
              <a:gd name="connsiteY0" fmla="*/ 3090490 h 3856893"/>
              <a:gd name="connsiteX1" fmla="*/ 3988415 w 4977492"/>
              <a:gd name="connsiteY1" fmla="*/ 0 h 3856893"/>
              <a:gd name="connsiteX2" fmla="*/ 4977492 w 4977492"/>
              <a:gd name="connsiteY2" fmla="*/ 0 h 3856893"/>
              <a:gd name="connsiteX3" fmla="*/ 0 w 4977492"/>
              <a:gd name="connsiteY3" fmla="*/ 3856893 h 3856893"/>
              <a:gd name="connsiteX4" fmla="*/ 0 w 4977492"/>
              <a:gd name="connsiteY4" fmla="*/ 3090490 h 3856893"/>
              <a:gd name="connsiteX0" fmla="*/ 0 w 5017115"/>
              <a:gd name="connsiteY0" fmla="*/ 3747715 h 4514118"/>
              <a:gd name="connsiteX1" fmla="*/ 5017115 w 5017115"/>
              <a:gd name="connsiteY1" fmla="*/ 0 h 4514118"/>
              <a:gd name="connsiteX2" fmla="*/ 4977492 w 5017115"/>
              <a:gd name="connsiteY2" fmla="*/ 657225 h 4514118"/>
              <a:gd name="connsiteX3" fmla="*/ 0 w 5017115"/>
              <a:gd name="connsiteY3" fmla="*/ 4514118 h 4514118"/>
              <a:gd name="connsiteX4" fmla="*/ 0 w 5017115"/>
              <a:gd name="connsiteY4" fmla="*/ 3747715 h 4514118"/>
              <a:gd name="connsiteX0" fmla="*/ 0 w 5388590"/>
              <a:gd name="connsiteY0" fmla="*/ 4109665 h 4514118"/>
              <a:gd name="connsiteX1" fmla="*/ 5388590 w 5388590"/>
              <a:gd name="connsiteY1" fmla="*/ 0 h 4514118"/>
              <a:gd name="connsiteX2" fmla="*/ 5348967 w 5388590"/>
              <a:gd name="connsiteY2" fmla="*/ 657225 h 4514118"/>
              <a:gd name="connsiteX3" fmla="*/ 371475 w 5388590"/>
              <a:gd name="connsiteY3" fmla="*/ 4514118 h 4514118"/>
              <a:gd name="connsiteX4" fmla="*/ 0 w 5388590"/>
              <a:gd name="connsiteY4" fmla="*/ 4109665 h 451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8590" h="4514118">
                <a:moveTo>
                  <a:pt x="0" y="4109665"/>
                </a:moveTo>
                <a:lnTo>
                  <a:pt x="5388590" y="0"/>
                </a:lnTo>
                <a:lnTo>
                  <a:pt x="5348967" y="657225"/>
                </a:lnTo>
                <a:lnTo>
                  <a:pt x="371475" y="4514118"/>
                </a:lnTo>
                <a:lnTo>
                  <a:pt x="0" y="4109665"/>
                </a:lnTo>
                <a:close/>
              </a:path>
            </a:pathLst>
          </a:custGeom>
          <a:solidFill>
            <a:srgbClr val="CB8BCB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A9B5A0ED-AC18-423C-905E-61662C6737DE}"/>
              </a:ext>
            </a:extLst>
          </p:cNvPr>
          <p:cNvSpPr/>
          <p:nvPr/>
        </p:nvSpPr>
        <p:spPr>
          <a:xfrm rot="426178">
            <a:off x="27421" y="4067702"/>
            <a:ext cx="4016698" cy="2714123"/>
          </a:xfrm>
          <a:custGeom>
            <a:avLst/>
            <a:gdLst>
              <a:gd name="connsiteX0" fmla="*/ 0 w 4848226"/>
              <a:gd name="connsiteY0" fmla="*/ 2805790 h 2805790"/>
              <a:gd name="connsiteX1" fmla="*/ 0 w 4848226"/>
              <a:gd name="connsiteY1" fmla="*/ 0 h 2805790"/>
              <a:gd name="connsiteX2" fmla="*/ 4848226 w 4848226"/>
              <a:gd name="connsiteY2" fmla="*/ 2805790 h 2805790"/>
              <a:gd name="connsiteX3" fmla="*/ 0 w 4848226"/>
              <a:gd name="connsiteY3" fmla="*/ 2805790 h 2805790"/>
              <a:gd name="connsiteX0" fmla="*/ 0 w 4455411"/>
              <a:gd name="connsiteY0" fmla="*/ 2805790 h 2805790"/>
              <a:gd name="connsiteX1" fmla="*/ 0 w 4455411"/>
              <a:gd name="connsiteY1" fmla="*/ 0 h 2805790"/>
              <a:gd name="connsiteX2" fmla="*/ 4455411 w 4455411"/>
              <a:gd name="connsiteY2" fmla="*/ 2558551 h 2805790"/>
              <a:gd name="connsiteX3" fmla="*/ 0 w 4455411"/>
              <a:gd name="connsiteY3" fmla="*/ 2805790 h 2805790"/>
              <a:gd name="connsiteX0" fmla="*/ 0 w 4348736"/>
              <a:gd name="connsiteY0" fmla="*/ 2805790 h 2805790"/>
              <a:gd name="connsiteX1" fmla="*/ 0 w 4348736"/>
              <a:gd name="connsiteY1" fmla="*/ 0 h 2805790"/>
              <a:gd name="connsiteX2" fmla="*/ 4348736 w 4348736"/>
              <a:gd name="connsiteY2" fmla="*/ 2582814 h 2805790"/>
              <a:gd name="connsiteX3" fmla="*/ 0 w 4348736"/>
              <a:gd name="connsiteY3" fmla="*/ 2805790 h 2805790"/>
              <a:gd name="connsiteX0" fmla="*/ 0 w 4211068"/>
              <a:gd name="connsiteY0" fmla="*/ 2805790 h 2805790"/>
              <a:gd name="connsiteX1" fmla="*/ 0 w 4211068"/>
              <a:gd name="connsiteY1" fmla="*/ 0 h 2805790"/>
              <a:gd name="connsiteX2" fmla="*/ 4211068 w 4211068"/>
              <a:gd name="connsiteY2" fmla="*/ 2446392 h 2805790"/>
              <a:gd name="connsiteX3" fmla="*/ 0 w 4211068"/>
              <a:gd name="connsiteY3" fmla="*/ 2805790 h 2805790"/>
              <a:gd name="connsiteX0" fmla="*/ 284895 w 4211068"/>
              <a:gd name="connsiteY0" fmla="*/ 2803199 h 2803199"/>
              <a:gd name="connsiteX1" fmla="*/ 0 w 4211068"/>
              <a:gd name="connsiteY1" fmla="*/ 0 h 2803199"/>
              <a:gd name="connsiteX2" fmla="*/ 4211068 w 4211068"/>
              <a:gd name="connsiteY2" fmla="*/ 2446392 h 2803199"/>
              <a:gd name="connsiteX3" fmla="*/ 284895 w 4211068"/>
              <a:gd name="connsiteY3" fmla="*/ 2803199 h 2803199"/>
              <a:gd name="connsiteX0" fmla="*/ 383494 w 4211068"/>
              <a:gd name="connsiteY0" fmla="*/ 2714123 h 2714123"/>
              <a:gd name="connsiteX1" fmla="*/ 0 w 4211068"/>
              <a:gd name="connsiteY1" fmla="*/ 0 h 2714123"/>
              <a:gd name="connsiteX2" fmla="*/ 4211068 w 4211068"/>
              <a:gd name="connsiteY2" fmla="*/ 2446392 h 2714123"/>
              <a:gd name="connsiteX3" fmla="*/ 383494 w 4211068"/>
              <a:gd name="connsiteY3" fmla="*/ 2714123 h 2714123"/>
              <a:gd name="connsiteX0" fmla="*/ 383494 w 4127377"/>
              <a:gd name="connsiteY0" fmla="*/ 2714123 h 2714123"/>
              <a:gd name="connsiteX1" fmla="*/ 0 w 4127377"/>
              <a:gd name="connsiteY1" fmla="*/ 0 h 2714123"/>
              <a:gd name="connsiteX2" fmla="*/ 4127377 w 4127377"/>
              <a:gd name="connsiteY2" fmla="*/ 2391001 h 2714123"/>
              <a:gd name="connsiteX3" fmla="*/ 383494 w 4127377"/>
              <a:gd name="connsiteY3" fmla="*/ 2714123 h 2714123"/>
              <a:gd name="connsiteX0" fmla="*/ 383494 w 4057180"/>
              <a:gd name="connsiteY0" fmla="*/ 2714123 h 2714123"/>
              <a:gd name="connsiteX1" fmla="*/ 0 w 4057180"/>
              <a:gd name="connsiteY1" fmla="*/ 0 h 2714123"/>
              <a:gd name="connsiteX2" fmla="*/ 4057180 w 4057180"/>
              <a:gd name="connsiteY2" fmla="*/ 2355868 h 2714123"/>
              <a:gd name="connsiteX3" fmla="*/ 383494 w 4057180"/>
              <a:gd name="connsiteY3" fmla="*/ 2714123 h 2714123"/>
              <a:gd name="connsiteX0" fmla="*/ 383494 w 4018044"/>
              <a:gd name="connsiteY0" fmla="*/ 2714123 h 2714123"/>
              <a:gd name="connsiteX1" fmla="*/ 0 w 4018044"/>
              <a:gd name="connsiteY1" fmla="*/ 0 h 2714123"/>
              <a:gd name="connsiteX2" fmla="*/ 4018044 w 4018044"/>
              <a:gd name="connsiteY2" fmla="*/ 2305896 h 2714123"/>
              <a:gd name="connsiteX3" fmla="*/ 383494 w 4018044"/>
              <a:gd name="connsiteY3" fmla="*/ 2714123 h 2714123"/>
              <a:gd name="connsiteX0" fmla="*/ 383494 w 4016698"/>
              <a:gd name="connsiteY0" fmla="*/ 2714123 h 2714123"/>
              <a:gd name="connsiteX1" fmla="*/ 0 w 4016698"/>
              <a:gd name="connsiteY1" fmla="*/ 0 h 2714123"/>
              <a:gd name="connsiteX2" fmla="*/ 4016698 w 4016698"/>
              <a:gd name="connsiteY2" fmla="*/ 2295094 h 2714123"/>
              <a:gd name="connsiteX3" fmla="*/ 383494 w 4016698"/>
              <a:gd name="connsiteY3" fmla="*/ 2714123 h 271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6698" h="2714123">
                <a:moveTo>
                  <a:pt x="383494" y="2714123"/>
                </a:moveTo>
                <a:lnTo>
                  <a:pt x="0" y="0"/>
                </a:lnTo>
                <a:lnTo>
                  <a:pt x="4016698" y="2295094"/>
                </a:lnTo>
                <a:lnTo>
                  <a:pt x="383494" y="2714123"/>
                </a:lnTo>
                <a:close/>
              </a:path>
            </a:pathLst>
          </a:custGeom>
          <a:solidFill>
            <a:srgbClr val="7E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agonal Stripe 19">
            <a:extLst>
              <a:ext uri="{FF2B5EF4-FFF2-40B4-BE49-F238E27FC236}">
                <a16:creationId xmlns:a16="http://schemas.microsoft.com/office/drawing/2014/main" id="{4C08AADB-FCCD-4B12-B3DE-C27AFFCBBF09}"/>
              </a:ext>
            </a:extLst>
          </p:cNvPr>
          <p:cNvSpPr/>
          <p:nvPr/>
        </p:nvSpPr>
        <p:spPr>
          <a:xfrm rot="15192616">
            <a:off x="-196822" y="444243"/>
            <a:ext cx="2854637" cy="2171854"/>
          </a:xfrm>
          <a:custGeom>
            <a:avLst/>
            <a:gdLst>
              <a:gd name="connsiteX0" fmla="*/ 0 w 2796150"/>
              <a:gd name="connsiteY0" fmla="*/ 535440 h 1955515"/>
              <a:gd name="connsiteX1" fmla="*/ 765614 w 2796150"/>
              <a:gd name="connsiteY1" fmla="*/ 0 h 1955515"/>
              <a:gd name="connsiteX2" fmla="*/ 2796150 w 2796150"/>
              <a:gd name="connsiteY2" fmla="*/ 0 h 1955515"/>
              <a:gd name="connsiteX3" fmla="*/ 0 w 2796150"/>
              <a:gd name="connsiteY3" fmla="*/ 1955515 h 1955515"/>
              <a:gd name="connsiteX4" fmla="*/ 0 w 2796150"/>
              <a:gd name="connsiteY4" fmla="*/ 535440 h 1955515"/>
              <a:gd name="connsiteX0" fmla="*/ 0 w 2796150"/>
              <a:gd name="connsiteY0" fmla="*/ 984680 h 2404755"/>
              <a:gd name="connsiteX1" fmla="*/ 1299124 w 2796150"/>
              <a:gd name="connsiteY1" fmla="*/ 0 h 2404755"/>
              <a:gd name="connsiteX2" fmla="*/ 2796150 w 2796150"/>
              <a:gd name="connsiteY2" fmla="*/ 449240 h 2404755"/>
              <a:gd name="connsiteX3" fmla="*/ 0 w 2796150"/>
              <a:gd name="connsiteY3" fmla="*/ 2404755 h 2404755"/>
              <a:gd name="connsiteX4" fmla="*/ 0 w 2796150"/>
              <a:gd name="connsiteY4" fmla="*/ 984680 h 2404755"/>
              <a:gd name="connsiteX0" fmla="*/ 0 w 2796150"/>
              <a:gd name="connsiteY0" fmla="*/ 984680 h 2171854"/>
              <a:gd name="connsiteX1" fmla="*/ 1299124 w 2796150"/>
              <a:gd name="connsiteY1" fmla="*/ 0 h 2171854"/>
              <a:gd name="connsiteX2" fmla="*/ 2796150 w 2796150"/>
              <a:gd name="connsiteY2" fmla="*/ 449240 h 2171854"/>
              <a:gd name="connsiteX3" fmla="*/ 415174 w 2796150"/>
              <a:gd name="connsiteY3" fmla="*/ 2171854 h 2171854"/>
              <a:gd name="connsiteX4" fmla="*/ 0 w 2796150"/>
              <a:gd name="connsiteY4" fmla="*/ 984680 h 2171854"/>
              <a:gd name="connsiteX0" fmla="*/ 0 w 2854637"/>
              <a:gd name="connsiteY0" fmla="*/ 1046626 h 2171854"/>
              <a:gd name="connsiteX1" fmla="*/ 1357611 w 2854637"/>
              <a:gd name="connsiteY1" fmla="*/ 0 h 2171854"/>
              <a:gd name="connsiteX2" fmla="*/ 2854637 w 2854637"/>
              <a:gd name="connsiteY2" fmla="*/ 449240 h 2171854"/>
              <a:gd name="connsiteX3" fmla="*/ 473661 w 2854637"/>
              <a:gd name="connsiteY3" fmla="*/ 2171854 h 2171854"/>
              <a:gd name="connsiteX4" fmla="*/ 0 w 2854637"/>
              <a:gd name="connsiteY4" fmla="*/ 1046626 h 217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4637" h="2171854">
                <a:moveTo>
                  <a:pt x="0" y="1046626"/>
                </a:moveTo>
                <a:lnTo>
                  <a:pt x="1357611" y="0"/>
                </a:lnTo>
                <a:lnTo>
                  <a:pt x="2854637" y="449240"/>
                </a:lnTo>
                <a:lnTo>
                  <a:pt x="473661" y="2171854"/>
                </a:lnTo>
                <a:lnTo>
                  <a:pt x="0" y="1046626"/>
                </a:lnTo>
                <a:close/>
              </a:path>
            </a:pathLst>
          </a:custGeom>
          <a:solidFill>
            <a:srgbClr val="C97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0D6935C-E631-44C2-A4C6-45671D545A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784"/>
          <a:stretch/>
        </p:blipFill>
        <p:spPr>
          <a:xfrm>
            <a:off x="3946116" y="3966252"/>
            <a:ext cx="4645555" cy="260359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EF63F47-1884-49F5-A5EE-EFE376BF1234}"/>
              </a:ext>
            </a:extLst>
          </p:cNvPr>
          <p:cNvSpPr txBox="1"/>
          <p:nvPr/>
        </p:nvSpPr>
        <p:spPr>
          <a:xfrm>
            <a:off x="3991149" y="494701"/>
            <a:ext cx="6386732" cy="27853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পাঠে সবাইকে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স্বাগত</a:t>
            </a:r>
            <a:r>
              <a:rPr kumimoji="0" lang="bn-BD" sz="2400" b="1" i="0" u="none" strike="noStrike" kern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</a:rPr>
              <a:t> </a:t>
            </a:r>
            <a:endParaRPr kumimoji="0" lang="en-US" sz="2400" b="1" i="0" u="none" strike="noStrike" kern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2792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1" grpId="0" animBg="1"/>
      <p:bldP spid="12" grpId="0" animBg="1"/>
      <p:bldP spid="14" grpId="0" animBg="1"/>
      <p:bldP spid="18" grpId="0" animBg="1"/>
      <p:bldP spid="20" grpId="0" animBg="1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ircle: Hollow 7">
            <a:extLst>
              <a:ext uri="{FF2B5EF4-FFF2-40B4-BE49-F238E27FC236}">
                <a16:creationId xmlns:a16="http://schemas.microsoft.com/office/drawing/2014/main" id="{E2088BAB-E065-4C0E-A663-F90F697E8A99}"/>
              </a:ext>
            </a:extLst>
          </p:cNvPr>
          <p:cNvSpPr/>
          <p:nvPr/>
        </p:nvSpPr>
        <p:spPr>
          <a:xfrm>
            <a:off x="4019933" y="3306635"/>
            <a:ext cx="3608249" cy="960288"/>
          </a:xfrm>
          <a:prstGeom prst="don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D4C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206ED5-036E-43A7-8226-FE3E0289D5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" b="100000" l="0" r="99143">
                        <a14:foregroundMark x1="50286" y1="18619" x2="50857" y2="27027"/>
                        <a14:foregroundMark x1="33857" y1="19419" x2="33857" y2="25626"/>
                        <a14:foregroundMark x1="40000" y1="35636" x2="53286" y2="34434"/>
                        <a14:foregroundMark x1="43286" y1="33433" x2="50000" y2="32533"/>
                        <a14:foregroundMark x1="43857" y1="36837" x2="51429" y2="36236"/>
                        <a14:foregroundMark x1="46429" y1="35035" x2="46429" y2="35035"/>
                        <a14:foregroundMark x1="45000" y1="35836" x2="45000" y2="35836"/>
                        <a14:foregroundMark x1="48286" y1="36036" x2="48286" y2="36036"/>
                        <a14:foregroundMark x1="49571" y1="90090" x2="39000" y2="99900"/>
                        <a14:foregroundMark x1="50857" y1="91592" x2="50286" y2="96496"/>
                        <a14:foregroundMark x1="62000" y1="88288" x2="67286" y2="98899"/>
                        <a14:foregroundMark x1="47429" y1="43443" x2="48286" y2="68669"/>
                        <a14:foregroundMark x1="48286" y1="68669" x2="53571" y2="58158"/>
                        <a14:foregroundMark x1="65857" y1="88889" x2="70714" y2="99900"/>
                        <a14:foregroundMark x1="48000" y1="98498" x2="55571" y2="96496"/>
                        <a14:foregroundMark x1="59000" y1="98298" x2="64571" y2="99900"/>
                        <a14:foregroundMark x1="84143" y1="9810" x2="93571" y2="29129"/>
                        <a14:foregroundMark x1="75714" y1="14515" x2="75429" y2="19019"/>
                        <a14:foregroundMark x1="75429" y1="15115" x2="75429" y2="15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2482" y="1606107"/>
            <a:ext cx="3618680" cy="5162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7F3BAA-9C46-4D5A-8817-096C649834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7" b="97000" l="0" r="99333">
                        <a14:foregroundMark x1="80500" y1="92500" x2="81417" y2="89333"/>
                        <a14:foregroundMark x1="23000" y1="88667" x2="24333" y2="90917"/>
                        <a14:foregroundMark x1="23833" y1="92250" x2="23833" y2="92250"/>
                        <a14:foregroundMark x1="23000" y1="92750" x2="23000" y2="92750"/>
                        <a14:foregroundMark x1="23417" y1="91833" x2="23417" y2="9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8438"/>
            <a:ext cx="3160542" cy="31605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B7DF9F-D961-43F2-9F2F-927E41EE29D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034" y="4663125"/>
            <a:ext cx="1481456" cy="829128"/>
          </a:xfrm>
          <a:prstGeom prst="rect">
            <a:avLst/>
          </a:prstGeom>
        </p:spPr>
      </p:pic>
      <p:pic>
        <p:nvPicPr>
          <p:cNvPr id="1024" name="Picture 1023">
            <a:extLst>
              <a:ext uri="{FF2B5EF4-FFF2-40B4-BE49-F238E27FC236}">
                <a16:creationId xmlns:a16="http://schemas.microsoft.com/office/drawing/2014/main" id="{9B63B5D6-82CA-483D-859E-21C3F184E00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204" y="5492253"/>
            <a:ext cx="1487553" cy="829128"/>
          </a:xfrm>
          <a:prstGeom prst="rect">
            <a:avLst/>
          </a:prstGeom>
        </p:spPr>
      </p:pic>
      <p:pic>
        <p:nvPicPr>
          <p:cNvPr id="1025" name="Picture 1024">
            <a:extLst>
              <a:ext uri="{FF2B5EF4-FFF2-40B4-BE49-F238E27FC236}">
                <a16:creationId xmlns:a16="http://schemas.microsoft.com/office/drawing/2014/main" id="{1F619591-1470-45E5-B863-93238FF8DB8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2118" y="5146638"/>
            <a:ext cx="1572904" cy="829128"/>
          </a:xfrm>
          <a:prstGeom prst="rect">
            <a:avLst/>
          </a:prstGeom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341841C0-C5FA-4581-9C0C-991C410998B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075" y="5197298"/>
            <a:ext cx="1481456" cy="835224"/>
          </a:xfrm>
          <a:prstGeom prst="rect">
            <a:avLst/>
          </a:prstGeom>
        </p:spPr>
      </p:pic>
      <p:pic>
        <p:nvPicPr>
          <p:cNvPr id="1028" name="Picture 1027">
            <a:extLst>
              <a:ext uri="{FF2B5EF4-FFF2-40B4-BE49-F238E27FC236}">
                <a16:creationId xmlns:a16="http://schemas.microsoft.com/office/drawing/2014/main" id="{6B53D0E7-54EF-4CF9-9CBA-4CE13523670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913" y="5113176"/>
            <a:ext cx="1481456" cy="741348"/>
          </a:xfrm>
          <a:prstGeom prst="rect">
            <a:avLst/>
          </a:prstGeom>
        </p:spPr>
      </p:pic>
      <p:sp>
        <p:nvSpPr>
          <p:cNvPr id="1031" name="TextBox 1030">
            <a:extLst>
              <a:ext uri="{FF2B5EF4-FFF2-40B4-BE49-F238E27FC236}">
                <a16:creationId xmlns:a16="http://schemas.microsoft.com/office/drawing/2014/main" id="{BE8702A9-AB36-44FD-ACC1-BED5C89046F1}"/>
              </a:ext>
            </a:extLst>
          </p:cNvPr>
          <p:cNvSpPr txBox="1"/>
          <p:nvPr/>
        </p:nvSpPr>
        <p:spPr>
          <a:xfrm>
            <a:off x="8506408" y="223934"/>
            <a:ext cx="3685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ক্রমবাচক সংখ্যা পড়ি</a:t>
            </a:r>
          </a:p>
        </p:txBody>
      </p:sp>
      <p:pic>
        <p:nvPicPr>
          <p:cNvPr id="1033" name="Picture 4">
            <a:extLst>
              <a:ext uri="{FF2B5EF4-FFF2-40B4-BE49-F238E27FC236}">
                <a16:creationId xmlns:a16="http://schemas.microsoft.com/office/drawing/2014/main" id="{E94903E6-9A6C-43E8-BEF0-11718F8F3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4" t="2571" r="2614" b="2390"/>
          <a:stretch/>
        </p:blipFill>
        <p:spPr bwMode="auto">
          <a:xfrm>
            <a:off x="1235038" y="5144519"/>
            <a:ext cx="690465" cy="6898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D17889-6968-4E56-A8D8-7517119678F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4643" l="0" r="100000">
                        <a14:foregroundMark x1="95369" y1="86607" x2="96746" y2="80952"/>
                        <a14:foregroundMark x1="9011" y1="79762" x2="11014" y2="83780"/>
                        <a14:foregroundMark x1="10263" y1="86161" x2="10263" y2="86161"/>
                        <a14:foregroundMark x1="9011" y1="87054" x2="9011" y2="87054"/>
                        <a14:foregroundMark x1="9637" y1="85417" x2="9637" y2="8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7872" y="4040154"/>
            <a:ext cx="4387279" cy="29551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BCF4AF-CAD2-4345-A4C9-583BC70CD10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7183" y="3833214"/>
            <a:ext cx="3633751" cy="51811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B7ADFF0-B2D9-439E-A71D-EEF873749BD5}"/>
              </a:ext>
            </a:extLst>
          </p:cNvPr>
          <p:cNvSpPr txBox="1"/>
          <p:nvPr/>
        </p:nvSpPr>
        <p:spPr>
          <a:xfrm>
            <a:off x="4547895" y="5534043"/>
            <a:ext cx="28528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ক্রমবাচক সংখ্যা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3" name="Picture 4">
            <a:extLst>
              <a:ext uri="{FF2B5EF4-FFF2-40B4-BE49-F238E27FC236}">
                <a16:creationId xmlns:a16="http://schemas.microsoft.com/office/drawing/2014/main" id="{09CFFBFB-41D9-47E7-9A3B-568588573B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4" t="2571" r="2614" b="2390"/>
          <a:stretch/>
        </p:blipFill>
        <p:spPr bwMode="auto">
          <a:xfrm>
            <a:off x="5231332" y="4393118"/>
            <a:ext cx="1194081" cy="11930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33">
            <a:extLst>
              <a:ext uri="{FF2B5EF4-FFF2-40B4-BE49-F238E27FC236}">
                <a16:creationId xmlns:a16="http://schemas.microsoft.com/office/drawing/2014/main" id="{B0C85B46-1F46-4E3B-B17D-A8A88BB95B57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59" y="5862126"/>
            <a:ext cx="1561622" cy="55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5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 -0.06505 L -0.022 -0.06505 C -0.02174 -0.07199 -0.02148 -0.0787 -0.02122 -0.08565 C -0.0207 -0.09815 -0.01862 -0.12593 -0.0181 -0.1331 C -0.01836 -0.17083 -0.01849 -0.20856 -0.01888 -0.24606 C -0.01901 -0.25347 -0.02057 -0.25833 -0.022 -0.26528 C -0.02318 -0.27106 -0.02252 -0.27014 -0.025 -0.27731 C -0.02565 -0.2794 -0.02656 -0.28102 -0.02734 -0.28287 C -0.02812 -0.28843 -0.02943 -0.29977 -0.0319 -0.30185 C -0.03294 -0.30278 -0.03411 -0.30347 -0.03502 -0.30463 C -0.04375 -0.31574 -0.02982 -0.30116 -0.04036 -0.31273 C -0.04127 -0.31389 -0.04245 -0.31435 -0.04336 -0.31551 C -0.04453 -0.31667 -0.04531 -0.31875 -0.04648 -0.31968 C -0.04765 -0.3206 -0.04909 -0.3206 -0.05026 -0.32106 C -0.0513 -0.32199 -0.05234 -0.32315 -0.05338 -0.32361 C -0.05547 -0.325 -0.06185 -0.32616 -0.06328 -0.32639 C -0.07213 -0.33264 -0.06146 -0.32569 -0.07786 -0.33194 C -0.07917 -0.33241 -0.08034 -0.33403 -0.08164 -0.33449 C -0.08346 -0.33542 -0.08529 -0.33542 -0.08711 -0.33588 C -0.08854 -0.33727 -0.0901 -0.33889 -0.09167 -0.34005 C -0.09531 -0.34259 -0.1043 -0.34537 -0.1069 -0.34676 C -0.10976 -0.34838 -0.11263 -0.35023 -0.11536 -0.35231 C -0.12396 -0.35856 -0.11588 -0.3544 -0.12539 -0.36042 C -0.12708 -0.36157 -0.1289 -0.36227 -0.13073 -0.36319 C -0.1375 -0.37037 -0.13346 -0.36713 -0.14518 -0.3713 C -0.14805 -0.37222 -0.15078 -0.37315 -0.15364 -0.37407 C -0.15495 -0.37454 -0.15612 -0.37523 -0.15742 -0.37546 L -0.17357 -0.37685 C -0.1793 -0.38194 -0.17383 -0.37778 -0.18268 -0.38079 C -0.18737 -0.38241 -0.19193 -0.38472 -0.19648 -0.38634 C -0.2 -0.3875 -0.20377 -0.38727 -0.20729 -0.38912 L -0.21562 -0.39306 C -0.21901 -0.39491 -0.22226 -0.39699 -0.22565 -0.39861 C -0.2306 -0.40069 -0.23581 -0.40208 -0.24088 -0.40394 C -0.26237 -0.4213 -0.25182 -0.41435 -0.27226 -0.42569 C -0.27331 -0.42755 -0.27409 -0.43009 -0.27539 -0.43125 C -0.28711 -0.44167 -0.28672 -0.44097 -0.29531 -0.44352 C -0.2957 -0.44606 -0.2957 -0.44954 -0.29674 -0.45162 C -0.29818 -0.45394 -0.30052 -0.4537 -0.30208 -0.45579 C -0.30521 -0.45926 -0.30781 -0.46366 -0.31055 -0.46782 C -0.31159 -0.46968 -0.3125 -0.47176 -0.31367 -0.47338 C -0.31966 -0.48148 -0.32643 -0.48704 -0.33203 -0.49653 C -0.34505 -0.51829 -0.32708 -0.49583 -0.34036 -0.51157 C -0.34193 -0.51736 -0.34336 -0.52338 -0.34505 -0.52917 C -0.34583 -0.53194 -0.34713 -0.53449 -0.34805 -0.53727 C -0.34896 -0.54005 -0.34961 -0.54282 -0.35039 -0.54537 C -0.35091 -0.54954 -0.35104 -0.55394 -0.35195 -0.55764 C -0.35495 -0.57199 -0.35482 -0.5662 -0.35807 -0.57546 C -0.35859 -0.57708 -0.35898 -0.57917 -0.3595 -0.58079 C -0.36146 -0.58611 -0.36224 -0.58588 -0.36341 -0.59167 C -0.3638 -0.59398 -0.36393 -0.5963 -0.36419 -0.59861 L -0.36484 -0.60116 L -0.35807 -0.58356 " pathEditMode="relative" ptsTypes="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0023 L -0.00195 0.00023 C -0.00429 -0.00533 -0.0069 -0.01042 -0.00872 -0.01598 C -0.01146 -0.02523 -0.01198 -0.04028 -0.01289 -0.04977 C -0.01328 -0.05371 -0.01406 -0.05718 -0.01458 -0.06088 C -0.01588 -0.10973 -0.01653 -0.11598 -0.01289 -0.18056 C -0.01263 -0.18588 -0.01081 -0.19051 -0.00963 -0.19514 C -0.00729 -0.20324 -0.00495 -0.21158 -0.00195 -0.21898 C -0.00117 -0.22107 -0.00026 -0.22315 0.00065 -0.22547 C 0.00143 -0.22848 0.00196 -0.23218 0.003 -0.23496 C 0.00456 -0.23889 0.00651 -0.24236 0.00821 -0.2463 C 0.01094 -0.25278 0.01055 -0.25625 0.01315 -0.26528 C 0.01419 -0.26875 0.0155 -0.2713 0.01654 -0.27454 C 0.01745 -0.27801 0.0181 -0.28148 0.01901 -0.28449 C 0.02057 -0.28889 0.02253 -0.29306 0.02409 -0.29723 C 0.02474 -0.29885 0.02539 -0.30023 0.02578 -0.30209 C 0.03086 -0.32084 0.02774 -0.31065 0.03086 -0.32431 C 0.03516 -0.34329 0.02891 -0.3125 0.03503 -0.34352 C 0.03529 -0.34676 0.03555 -0.35 0.03607 -0.35301 C 0.03672 -0.35903 0.03854 -0.36459 0.03854 -0.3706 C 0.0388 -0.38172 0.03802 -0.39329 0.03672 -0.40417 C 0.03646 -0.40718 0.03425 -0.4081 0.03347 -0.41065 C 0.03203 -0.41412 0.03112 -0.41783 0.02995 -0.42176 C 0.02969 -0.42385 0.02982 -0.42639 0.02917 -0.42824 C 0.02787 -0.43218 0.02578 -0.43542 0.02409 -0.43959 C 0.02005 -0.44746 0.01927 -0.44931 0.01315 -0.45394 C 0.01016 -0.45556 0.0069 -0.45672 0.00391 -0.45834 C -0.01484 -0.47037 -0.00338 -0.46667 -0.01627 -0.46945 C -0.01862 -0.47176 -0.02083 -0.47431 -0.02304 -0.47593 C -0.02669 -0.47894 -0.03047 -0.48079 -0.03398 -0.48403 C -0.03659 -0.48658 -0.03828 -0.49121 -0.04062 -0.49375 C -0.04284 -0.4956 -0.04531 -0.49537 -0.04752 -0.49676 C -0.05325 -0.5007 -0.05469 -0.50255 -0.05937 -0.5081 C -0.06224 -0.51713 -0.06289 -0.52037 -0.06784 -0.52871 C -0.06862 -0.53056 -0.06992 -0.53102 -0.07109 -0.53195 C -0.07331 -0.5338 -0.07552 -0.53496 -0.07786 -0.53658 C -0.0789 -0.53889 -0.07995 -0.54121 -0.08125 -0.54306 C -0.08398 -0.54746 -0.08802 -0.55047 -0.0914 -0.55255 C -0.10156 -0.56065 -0.09479 -0.55486 -0.10651 -0.56227 C -0.10963 -0.56435 -0.1125 -0.56736 -0.11575 -0.56875 C -0.12018 -0.5706 -0.12487 -0.57014 -0.12916 -0.57199 C -0.13151 -0.57246 -0.13372 -0.57431 -0.13607 -0.575 C -0.13958 -0.57616 -0.14323 -0.57732 -0.14687 -0.57824 C -0.14974 -0.57917 -0.15247 -0.58056 -0.15534 -0.58148 C -0.15651 -0.58264 -0.15742 -0.58403 -0.15872 -0.58473 C -0.16211 -0.58681 -0.16888 -0.59098 -0.16888 -0.59074 C -0.16966 -0.59352 -0.17044 -0.5963 -0.17148 -0.59908 C -0.17187 -0.60093 -0.17252 -0.60209 -0.17291 -0.60371 C -0.17331 -0.60533 -0.17344 -0.60695 -0.17383 -0.60857 C -0.17448 -0.61922 -0.17448 -0.6301 -0.17552 -0.64028 C -0.17578 -0.6426 -0.1776 -0.64329 -0.17812 -0.64537 C -0.17864 -0.64723 -0.17864 -0.64954 -0.1789 -0.65162 L -0.17956 -0.66412 L -0.17956 -0.66389 " pathEditMode="relative" rAng="0" ptsTypes="AAAAAAAAAAAAAAAAAAAAAAAAAAAAAAAAAAAAAAAAAAAAAAAAAAAAAA">
                                      <p:cBhvr>
                                        <p:cTn id="9" dur="4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62" y="-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46 L -2.08333E-6 0.00046 C -0.00416 -0.00833 -0.00794 -0.01759 -0.01185 -0.02431 C -0.01432 -0.02847 -0.01706 -0.02917 -0.01927 -0.03333 C -0.02044 -0.03542 -0.02122 -0.03982 -0.02213 -0.04282 C -0.02304 -0.04491 -0.02422 -0.04607 -0.02513 -0.04792 C -0.02578 -0.05139 -0.02695 -0.05394 -0.02734 -0.05764 C -0.02786 -0.06088 -0.02786 -0.06458 -0.02812 -0.06852 C -0.02825 -0.07292 -0.02864 -0.07685 -0.02903 -0.08125 C -0.03294 -0.11944 -0.03125 -0.09607 -0.03307 -0.12546 C -0.03346 -0.13357 -0.03346 -0.1412 -0.03385 -0.14954 C -0.03463 -0.16574 -0.03463 -0.15556 -0.03607 -0.16574 C -0.03685 -0.1706 -0.03724 -0.17546 -0.03776 -0.18032 C -0.03802 -0.18727 -0.03815 -0.19398 -0.03841 -0.20069 C -0.03854 -0.20532 -0.03906 -0.21273 -0.03945 -0.21736 C -0.03815 -0.25787 -0.03698 -0.25301 -0.03841 -0.27986 C -0.03867 -0.28634 -0.03854 -0.29352 -0.03945 -0.3 C -0.04036 -0.30648 -0.04153 -0.31505 -0.04362 -0.31644 L -0.04635 -0.31829 C -0.05065 -0.33171 -0.04531 -0.31597 -0.05104 -0.32755 C -0.05182 -0.32894 -0.05221 -0.33171 -0.05286 -0.3331 C -0.05456 -0.33611 -0.05664 -0.33796 -0.05872 -0.34028 C -0.05911 -0.34282 -0.05924 -0.3456 -0.05976 -0.34769 C -0.06276 -0.36111 -0.06146 -0.34954 -0.06549 -0.36412 C -0.06679 -0.36852 -0.06745 -0.37431 -0.06836 -0.37894 L -0.07005 -0.38634 C -0.0707 -0.39306 -0.07109 -0.3956 -0.07135 -0.40324 C -0.07135 -0.40741 -0.07135 -0.41181 -0.07174 -0.41597 C -0.07239 -0.41921 -0.07304 -0.42222 -0.0737 -0.425 C -0.07435 -0.42824 -0.07539 -0.43079 -0.07591 -0.4338 C -0.0763 -0.43588 -0.07669 -0.43773 -0.07695 -0.43958 C -0.07734 -0.44398 -0.0776 -0.44838 -0.07773 -0.45255 C -0.07799 -0.45694 -0.07864 -0.46088 -0.07864 -0.46528 C -0.07903 -0.48125 -0.07851 -0.49699 -0.07825 -0.51319 C -0.07799 -0.53727 -0.07799 -0.53287 -0.07695 -0.55023 C -0.07825 -0.55255 -0.08554 -0.56644 -0.08802 -0.57384 C -0.08854 -0.57546 -0.0888 -0.57755 -0.08919 -0.5794 C -0.08958 -0.58079 -0.0901 -0.58171 -0.09049 -0.58287 C -0.09049 -0.58333 -0.09219 -0.59444 -0.09245 -0.59722 L -0.09245 -0.59699 " pathEditMode="relative" rAng="0" ptsTypes="AAAAAAAAAAAAAAAAAAAAAAAAAAAAAAAAAAAAAAAA">
                                      <p:cBhvr>
                                        <p:cTn id="12" dur="4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2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3.33333E-6 0.00023 C 0.00104 -0.00556 0.00221 -0.01135 0.00351 -0.0176 C 0.00377 -0.01875 0.0039 -0.02037 0.00429 -0.02176 C 0.00586 -0.02824 0.00664 -0.02917 0.00859 -0.03519 C 0.00989 -0.03866 0.01028 -0.04098 0.01211 -0.04352 C 0.01432 -0.04653 0.01771 -0.04977 0.02018 -0.05232 C 0.02409 -0.06019 0.02031 -0.05417 0.02669 -0.05834 C 0.02981 -0.05996 0.02916 -0.06135 0.03177 -0.06389 C 0.03294 -0.06505 0.03424 -0.06621 0.03541 -0.0669 C 0.03919 -0.06968 0.03906 -0.06922 0.04257 -0.0713 C 0.04349 -0.07199 0.04453 -0.07338 0.04557 -0.07408 C 0.04674 -0.07547 0.04791 -0.07732 0.04909 -0.07871 C 0.04987 -0.07917 0.05052 -0.07917 0.0513 -0.0801 C 0.05273 -0.08172 0.0582 -0.08866 0.05937 -0.09005 C 0.06002 -0.09167 0.06067 -0.09306 0.06146 -0.09468 C 0.06731 -0.1051 0.06419 -0.09769 0.06797 -0.10741 C 0.06823 -0.10926 0.06849 -0.11042 0.06862 -0.11227 C 0.07018 -0.12963 0.07096 -0.14051 0.0694 -0.15857 C 0.06888 -0.16389 0.06718 -0.16829 0.0664 -0.17338 C 0.06575 -0.17824 0.06536 -0.18334 0.06432 -0.18797 C 0.06393 -0.19005 0.06276 -0.19144 0.06211 -0.19375 C 0.06093 -0.19792 0.06015 -0.20487 0.05937 -0.20973 C 0.05625 -0.22431 0.0582 -0.21366 0.0556 -0.22269 C 0.05481 -0.22547 0.05416 -0.22848 0.05351 -0.23149 C 0.05312 -0.23287 0.05312 -0.23449 0.05273 -0.23588 C 0.05195 -0.23889 0.05078 -0.24167 0.04987 -0.24468 C 0.04961 -0.24699 0.04961 -0.24954 0.04909 -0.25186 C 0.04856 -0.25463 0.04765 -0.25672 0.047 -0.25926 C 0.04453 -0.2676 0.04674 -0.2625 0.04336 -0.26945 C 0.04179 -0.28403 0.04336 -0.27061 0.04179 -0.28102 C 0.04153 -0.28311 0.04153 -0.28496 0.04114 -0.28681 C 0.04088 -0.28843 0.04023 -0.28982 0.03971 -0.29121 C 0.03724 -0.31644 0.03776 -0.30417 0.03971 -0.34237 C 0.03984 -0.34422 0.03997 -0.3463 0.04049 -0.34792 C 0.04166 -0.35324 0.04349 -0.35741 0.04479 -0.3625 C 0.04557 -0.36551 0.04609 -0.36852 0.047 -0.3713 C 0.04765 -0.37362 0.05065 -0.37778 0.0513 -0.37871 C 0.0526 -0.38264 0.0569 -0.39537 0.05781 -0.39908 C 0.06302 -0.42014 0.05937 -0.40695 0.06432 -0.42246 C 0.06562 -0.42639 0.06692 -0.4301 0.06797 -0.43403 C 0.06862 -0.43704 0.06914 -0.44028 0.07018 -0.44283 C 0.0707 -0.44422 0.07161 -0.44468 0.07226 -0.44561 C 0.0763 -0.46598 0.07109 -0.43843 0.07448 -0.46204 C 0.07513 -0.46574 0.07591 -0.46945 0.07669 -0.47338 C 0.07877 -0.5132 0.07565 -0.46366 0.07877 -0.49676 C 0.07929 -0.50093 0.07929 -0.50533 0.07955 -0.50973 C 0.07981 -0.5132 0.08007 -0.51667 0.08021 -0.52014 C 0.08138 -0.54468 0.08138 -0.56968 0.0832 -0.59422 C 0.08333 -0.59746 0.08515 -0.59885 0.08606 -0.60162 C 0.08789 -0.60741 0.08906 -0.61366 0.09114 -0.61899 C 0.09231 -0.62199 0.09362 -0.62477 0.09479 -0.62755 C 0.09882 -0.63982 0.09362 -0.62824 0.09765 -0.63797 C 0.1 -0.64399 0.0983 -0.63727 0.10052 -0.64514 C 0.10104 -0.64723 0.1013 -0.64931 0.10195 -0.65116 C 0.1026 -0.65278 0.10351 -0.65371 0.10416 -0.65533 C 0.10547 -0.65903 0.10729 -0.67037 0.10768 -0.67292 C 0.10872 -0.67709 0.10976 -0.68079 0.11067 -0.68473 C 0.11119 -0.68681 0.11159 -0.68959 0.11211 -0.6919 C 0.11224 -0.6926 0.11536 -0.70371 0.11653 -0.70649 C 0.11705 -0.70787 0.11836 -0.7088 0.11875 -0.71065 C 0.11914 -0.71459 0.11875 -0.71852 0.11875 -0.72223 L 0.11875 -0.72199 " pathEditMode="relative" rAng="0" ptsTypes="AAAAAAAAAAAAAAAAAAAAAAAAAAAAAAAAAAAAAAAAAAAAAAAAAAAAAAAAAAAAAAA">
                                      <p:cBhvr>
                                        <p:cTn id="15" dur="4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3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51 -0.0713 L 0.05651 -0.0706 C 0.05429 -0.08009 0.05208 -0.08843 0.05026 -0.09769 C 0.04479 -0.12361 0.04817 -0.11389 0.04244 -0.13727 C 0.04088 -0.14259 0.03919 -0.14746 0.03789 -0.15324 C 0.03658 -0.1581 0.03593 -0.16343 0.03463 -0.16783 C 0.03255 -0.17454 0.03007 -0.17685 0.0276 -0.18241 C 0.02708 -0.18357 0.02695 -0.18588 0.02617 -0.18704 C 0.02226 -0.19306 0.01445 -0.2044 0.01445 -0.20417 C 0.0125 -0.21088 0.01145 -0.21875 0.0082 -0.22338 C 0.00546 -0.22755 0.00273 -0.23218 -0.00026 -0.23634 C -0.00209 -0.23912 -0.00404 -0.24121 -0.0056 -0.24398 C -0.01029 -0.25162 -0.01576 -0.26111 -0.01888 -0.27153 C -0.01967 -0.27408 -0.01993 -0.27639 -0.02045 -0.27871 C -0.0224 -0.28912 -0.02214 -0.28866 -0.02344 -0.30093 C -0.02305 -0.30648 -0.02422 -0.31389 -0.02201 -0.31829 C -0.01914 -0.32454 -0.0142 -0.32523 -0.01042 -0.32871 C -0.00326 -0.33472 -0.00625 -0.33195 0.00195 -0.3375 L 0.01927 -0.34908 C 0.0207 -0.35 0.02226 -0.35093 0.02382 -0.35232 C 0.02552 -0.35347 0.02721 -0.35602 0.02929 -0.35625 C 0.04088 -0.3588 0.0526 -0.35926 0.06419 -0.36088 C 0.07682 -0.35996 0.0845 -0.35926 0.09687 -0.35787 C 0.10013 -0.35741 0.10351 -0.35695 0.1069 -0.35625 C 0.11263 -0.35857 0.11836 -0.35996 0.12395 -0.36227 C 0.12994 -0.36505 0.13815 -0.37037 0.14427 -0.37408 C 0.15169 -0.3882 0.14257 -0.37315 0.15117 -0.38125 C 0.15273 -0.38264 0.15351 -0.38542 0.15507 -0.3875 C 0.15742 -0.38959 0.15976 -0.3919 0.16211 -0.39445 C 0.16302 -0.39792 0.16367 -0.40162 0.1651 -0.40486 C 0.17109 -0.41922 0.17005 -0.41134 0.17682 -0.425 C 0.17955 -0.43102 0.1845 -0.44422 0.1845 -0.44398 C 0.18502 -0.44699 0.18541 -0.45 0.18619 -0.45301 C 0.18671 -0.45602 0.18776 -0.4588 0.18841 -0.46158 C 0.1888 -0.46412 0.1888 -0.46667 0.18919 -0.46898 C 0.19036 -0.47847 0.1901 -0.47176 0.1901 -0.48172 L 0.1901 -0.48172 " pathEditMode="relative" rAng="0" ptsTypes="AAAAAAAAAAAAAAAAAAAAAAAAAAAAAAAAAAAAA">
                                      <p:cBhvr>
                                        <p:cTn id="18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310" y="315310"/>
            <a:ext cx="11571890" cy="636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17018" y="2212070"/>
            <a:ext cx="1429407" cy="830997"/>
            <a:chOff x="2818787" y="1037786"/>
            <a:chExt cx="1429407" cy="830997"/>
          </a:xfrm>
        </p:grpSpPr>
        <p:sp>
          <p:nvSpPr>
            <p:cNvPr id="13" name="Rounded Rectangle 12"/>
            <p:cNvSpPr/>
            <p:nvPr/>
          </p:nvSpPr>
          <p:spPr>
            <a:xfrm>
              <a:off x="2818787" y="1114327"/>
              <a:ext cx="1429407" cy="67791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76F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25790" y="1037786"/>
              <a:ext cx="1215397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4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পঞ্চম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60864" y="2132096"/>
            <a:ext cx="1429407" cy="830997"/>
            <a:chOff x="2818787" y="1037786"/>
            <a:chExt cx="1429407" cy="830997"/>
          </a:xfrm>
        </p:grpSpPr>
        <p:sp>
          <p:nvSpPr>
            <p:cNvPr id="22" name="Rounded Rectangle 21"/>
            <p:cNvSpPr/>
            <p:nvPr/>
          </p:nvSpPr>
          <p:spPr>
            <a:xfrm>
              <a:off x="2818787" y="1114327"/>
              <a:ext cx="1429407" cy="67791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76F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925790" y="1037786"/>
              <a:ext cx="1244251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as-IN" sz="4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চতুর্থ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97222" y="1974119"/>
            <a:ext cx="1545217" cy="830997"/>
            <a:chOff x="2818787" y="1037786"/>
            <a:chExt cx="1545217" cy="830997"/>
          </a:xfrm>
        </p:grpSpPr>
        <p:sp>
          <p:nvSpPr>
            <p:cNvPr id="25" name="Rounded Rectangle 24"/>
            <p:cNvSpPr/>
            <p:nvPr/>
          </p:nvSpPr>
          <p:spPr>
            <a:xfrm>
              <a:off x="2818787" y="1114327"/>
              <a:ext cx="1429407" cy="67791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76F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25790" y="1037786"/>
              <a:ext cx="1438214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as-IN" sz="4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তৃতীয়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71985" y="2627569"/>
            <a:ext cx="1429407" cy="830997"/>
            <a:chOff x="2818787" y="1060738"/>
            <a:chExt cx="1429407" cy="830997"/>
          </a:xfrm>
        </p:grpSpPr>
        <p:sp>
          <p:nvSpPr>
            <p:cNvPr id="28" name="Rounded Rectangle 27"/>
            <p:cNvSpPr/>
            <p:nvPr/>
          </p:nvSpPr>
          <p:spPr>
            <a:xfrm>
              <a:off x="2818787" y="1114327"/>
              <a:ext cx="1429407" cy="67791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76F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56061" y="1060738"/>
              <a:ext cx="1354858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as-IN" sz="4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দ্বিতীয়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515831" y="2713132"/>
            <a:ext cx="1429407" cy="830997"/>
            <a:chOff x="2876529" y="1046810"/>
            <a:chExt cx="1429407" cy="830997"/>
          </a:xfrm>
        </p:grpSpPr>
        <p:sp>
          <p:nvSpPr>
            <p:cNvPr id="31" name="Rounded Rectangle 30"/>
            <p:cNvSpPr/>
            <p:nvPr/>
          </p:nvSpPr>
          <p:spPr>
            <a:xfrm>
              <a:off x="2876529" y="1160165"/>
              <a:ext cx="1429407" cy="67791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76F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983104" y="1046810"/>
              <a:ext cx="1265090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as-IN" sz="4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প্রথম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49661" y="498078"/>
            <a:ext cx="6075275" cy="1300656"/>
            <a:chOff x="5849661" y="498078"/>
            <a:chExt cx="6075275" cy="1300656"/>
          </a:xfrm>
        </p:grpSpPr>
        <p:sp>
          <p:nvSpPr>
            <p:cNvPr id="3" name="Left Arrow 2"/>
            <p:cNvSpPr/>
            <p:nvPr/>
          </p:nvSpPr>
          <p:spPr>
            <a:xfrm>
              <a:off x="5849661" y="498078"/>
              <a:ext cx="6075275" cy="1300656"/>
            </a:xfrm>
            <a:prstGeom prst="leftArrow">
              <a:avLst>
                <a:gd name="adj1" fmla="val 50000"/>
                <a:gd name="adj2" fmla="val 73404"/>
              </a:avLst>
            </a:prstGeom>
            <a:solidFill>
              <a:srgbClr val="FFC000"/>
            </a:solidFill>
            <a:ln>
              <a:noFill/>
            </a:ln>
            <a:effectLst>
              <a:outerShdw blurRad="304800" dist="152400" dir="2880000" sx="103000" sy="103000" algn="t" rotWithShape="0">
                <a:schemeClr val="tx1">
                  <a:alpha val="6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97680" y="825240"/>
              <a:ext cx="5651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ডান থেকে প্রতিটি ঘোড়ার অবস্থান বলি।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066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276914"/>
            <a:ext cx="11571890" cy="636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9639386" y="2313078"/>
            <a:ext cx="1429407" cy="830997"/>
            <a:chOff x="2818787" y="1037786"/>
            <a:chExt cx="1429407" cy="830997"/>
          </a:xfrm>
        </p:grpSpPr>
        <p:sp>
          <p:nvSpPr>
            <p:cNvPr id="13" name="Rounded Rectangle 12"/>
            <p:cNvSpPr/>
            <p:nvPr/>
          </p:nvSpPr>
          <p:spPr>
            <a:xfrm>
              <a:off x="2818787" y="1114327"/>
              <a:ext cx="1429407" cy="67791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76F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25790" y="1037786"/>
              <a:ext cx="1215397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4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পঞ্চম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390460" y="1974118"/>
            <a:ext cx="1429407" cy="830997"/>
            <a:chOff x="2818787" y="1037786"/>
            <a:chExt cx="1429407" cy="830997"/>
          </a:xfrm>
        </p:grpSpPr>
        <p:sp>
          <p:nvSpPr>
            <p:cNvPr id="22" name="Rounded Rectangle 21"/>
            <p:cNvSpPr/>
            <p:nvPr/>
          </p:nvSpPr>
          <p:spPr>
            <a:xfrm>
              <a:off x="2818787" y="1114327"/>
              <a:ext cx="1429407" cy="67791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76F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925790" y="1037786"/>
              <a:ext cx="1244251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as-IN" sz="4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চতুর্থ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97222" y="1833385"/>
            <a:ext cx="1545217" cy="830997"/>
            <a:chOff x="2818787" y="1037786"/>
            <a:chExt cx="1545217" cy="830997"/>
          </a:xfrm>
        </p:grpSpPr>
        <p:sp>
          <p:nvSpPr>
            <p:cNvPr id="25" name="Rounded Rectangle 24"/>
            <p:cNvSpPr/>
            <p:nvPr/>
          </p:nvSpPr>
          <p:spPr>
            <a:xfrm>
              <a:off x="2818787" y="1114327"/>
              <a:ext cx="1429407" cy="67791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76F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25790" y="1037786"/>
              <a:ext cx="1438214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as-IN" sz="4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তৃতীয়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71451" y="1974117"/>
            <a:ext cx="1429407" cy="830997"/>
            <a:chOff x="2818787" y="1060738"/>
            <a:chExt cx="1429407" cy="830997"/>
          </a:xfrm>
        </p:grpSpPr>
        <p:sp>
          <p:nvSpPr>
            <p:cNvPr id="28" name="Rounded Rectangle 27"/>
            <p:cNvSpPr/>
            <p:nvPr/>
          </p:nvSpPr>
          <p:spPr>
            <a:xfrm>
              <a:off x="2818787" y="1114327"/>
              <a:ext cx="1429407" cy="67791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76F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56061" y="1060738"/>
              <a:ext cx="1354858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as-IN" sz="4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দ্বিতীয়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5680" y="1796571"/>
            <a:ext cx="1429407" cy="830997"/>
            <a:chOff x="2876529" y="1046810"/>
            <a:chExt cx="1429407" cy="830997"/>
          </a:xfrm>
        </p:grpSpPr>
        <p:sp>
          <p:nvSpPr>
            <p:cNvPr id="31" name="Rounded Rectangle 30"/>
            <p:cNvSpPr/>
            <p:nvPr/>
          </p:nvSpPr>
          <p:spPr>
            <a:xfrm>
              <a:off x="2876529" y="1160165"/>
              <a:ext cx="1429407" cy="67791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76F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983104" y="1046810"/>
              <a:ext cx="1265090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as-IN" sz="4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প্রথম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 flipH="1">
            <a:off x="304800" y="491939"/>
            <a:ext cx="6075275" cy="1300656"/>
            <a:chOff x="5849661" y="498078"/>
            <a:chExt cx="6075275" cy="1300656"/>
          </a:xfrm>
        </p:grpSpPr>
        <p:sp>
          <p:nvSpPr>
            <p:cNvPr id="3" name="Left Arrow 2"/>
            <p:cNvSpPr/>
            <p:nvPr/>
          </p:nvSpPr>
          <p:spPr>
            <a:xfrm>
              <a:off x="5849661" y="498078"/>
              <a:ext cx="6075275" cy="1300656"/>
            </a:xfrm>
            <a:prstGeom prst="leftArrow">
              <a:avLst>
                <a:gd name="adj1" fmla="val 50000"/>
                <a:gd name="adj2" fmla="val 73404"/>
              </a:avLst>
            </a:prstGeom>
            <a:solidFill>
              <a:srgbClr val="FFC000"/>
            </a:solidFill>
            <a:ln>
              <a:noFill/>
            </a:ln>
            <a:effectLst>
              <a:outerShdw blurRad="304800" dist="152400" dir="2880000" sx="103000" sy="103000" algn="t" rotWithShape="0">
                <a:schemeClr val="tx1">
                  <a:alpha val="6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97680" y="825240"/>
              <a:ext cx="5651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বাম থেকে প্রতিটি ঘোড়ার অবস্থান বলি।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977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1D94F9B0-5521-4B27-9013-9564F94ADB6F}"/>
              </a:ext>
            </a:extLst>
          </p:cNvPr>
          <p:cNvGrpSpPr/>
          <p:nvPr/>
        </p:nvGrpSpPr>
        <p:grpSpPr>
          <a:xfrm>
            <a:off x="500363" y="3438728"/>
            <a:ext cx="2006082" cy="3156428"/>
            <a:chOff x="1231642" y="1716832"/>
            <a:chExt cx="1726162" cy="423143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E2A9815-56E0-4AFA-9054-0CD0343BF6B1}"/>
                </a:ext>
              </a:extLst>
            </p:cNvPr>
            <p:cNvSpPr/>
            <p:nvPr/>
          </p:nvSpPr>
          <p:spPr>
            <a:xfrm>
              <a:off x="1231642" y="2155372"/>
              <a:ext cx="1726162" cy="3792894"/>
            </a:xfrm>
            <a:custGeom>
              <a:avLst/>
              <a:gdLst>
                <a:gd name="connsiteX0" fmla="*/ 0 w 1726162"/>
                <a:gd name="connsiteY0" fmla="*/ 0 h 3792894"/>
                <a:gd name="connsiteX1" fmla="*/ 1726162 w 1726162"/>
                <a:gd name="connsiteY1" fmla="*/ 0 h 3792894"/>
                <a:gd name="connsiteX2" fmla="*/ 1726162 w 1726162"/>
                <a:gd name="connsiteY2" fmla="*/ 3424334 h 3792894"/>
                <a:gd name="connsiteX3" fmla="*/ 863081 w 1726162"/>
                <a:gd name="connsiteY3" fmla="*/ 3792894 h 3792894"/>
                <a:gd name="connsiteX4" fmla="*/ 0 w 1726162"/>
                <a:gd name="connsiteY4" fmla="*/ 3424334 h 379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162" h="3792894">
                  <a:moveTo>
                    <a:pt x="0" y="0"/>
                  </a:moveTo>
                  <a:lnTo>
                    <a:pt x="1726162" y="0"/>
                  </a:lnTo>
                  <a:lnTo>
                    <a:pt x="1726162" y="3424334"/>
                  </a:lnTo>
                  <a:cubicBezTo>
                    <a:pt x="1726162" y="3627884"/>
                    <a:pt x="1339747" y="3792894"/>
                    <a:pt x="863081" y="3792894"/>
                  </a:cubicBezTo>
                  <a:cubicBezTo>
                    <a:pt x="386415" y="3792894"/>
                    <a:pt x="0" y="3627884"/>
                    <a:pt x="0" y="34243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4FEFF"/>
                </a:gs>
                <a:gs pos="100000">
                  <a:srgbClr val="2A9CD9"/>
                </a:gs>
                <a:gs pos="46000">
                  <a:srgbClr val="74F2E7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73D3AD5-3766-4182-ADF3-218264D89B6E}"/>
                </a:ext>
              </a:extLst>
            </p:cNvPr>
            <p:cNvSpPr/>
            <p:nvPr/>
          </p:nvSpPr>
          <p:spPr>
            <a:xfrm>
              <a:off x="1231642" y="1716832"/>
              <a:ext cx="1726162" cy="737119"/>
            </a:xfrm>
            <a:prstGeom prst="ellipse">
              <a:avLst/>
            </a:prstGeom>
            <a:gradFill>
              <a:gsLst>
                <a:gs pos="0">
                  <a:srgbClr val="2A9CD9"/>
                </a:gs>
                <a:gs pos="100000">
                  <a:srgbClr val="2A9CD9"/>
                </a:gs>
                <a:gs pos="54000">
                  <a:srgbClr val="74F2E7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350900A-DD1B-4F29-BFCB-7B18D5BF1BC9}"/>
              </a:ext>
            </a:extLst>
          </p:cNvPr>
          <p:cNvGrpSpPr/>
          <p:nvPr/>
        </p:nvGrpSpPr>
        <p:grpSpPr>
          <a:xfrm>
            <a:off x="2768785" y="2801566"/>
            <a:ext cx="2006082" cy="3755570"/>
            <a:chOff x="3234610" y="1786812"/>
            <a:chExt cx="1729276" cy="412412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D2CE1C5-7E34-4F8D-81DB-83BDDCFFB4A1}"/>
                </a:ext>
              </a:extLst>
            </p:cNvPr>
            <p:cNvSpPr/>
            <p:nvPr/>
          </p:nvSpPr>
          <p:spPr>
            <a:xfrm>
              <a:off x="3234610" y="2155372"/>
              <a:ext cx="1729276" cy="3755568"/>
            </a:xfrm>
            <a:custGeom>
              <a:avLst/>
              <a:gdLst>
                <a:gd name="connsiteX0" fmla="*/ 3114 w 1729276"/>
                <a:gd name="connsiteY0" fmla="*/ 0 h 3755568"/>
                <a:gd name="connsiteX1" fmla="*/ 1729276 w 1729276"/>
                <a:gd name="connsiteY1" fmla="*/ 0 h 3755568"/>
                <a:gd name="connsiteX2" fmla="*/ 1729276 w 1729276"/>
                <a:gd name="connsiteY2" fmla="*/ 3424334 h 3755568"/>
                <a:gd name="connsiteX3" fmla="*/ 1721748 w 1729276"/>
                <a:gd name="connsiteY3" fmla="*/ 3424334 h 3755568"/>
                <a:gd name="connsiteX4" fmla="*/ 1721706 w 1729276"/>
                <a:gd name="connsiteY4" fmla="*/ 3424691 h 3755568"/>
                <a:gd name="connsiteX5" fmla="*/ 863081 w 1729276"/>
                <a:gd name="connsiteY5" fmla="*/ 3755568 h 3755568"/>
                <a:gd name="connsiteX6" fmla="*/ 4456 w 1729276"/>
                <a:gd name="connsiteY6" fmla="*/ 3424691 h 3755568"/>
                <a:gd name="connsiteX7" fmla="*/ 4414 w 1729276"/>
                <a:gd name="connsiteY7" fmla="*/ 3424334 h 3755568"/>
                <a:gd name="connsiteX8" fmla="*/ 3114 w 1729276"/>
                <a:gd name="connsiteY8" fmla="*/ 3424334 h 3755568"/>
                <a:gd name="connsiteX9" fmla="*/ 3114 w 1729276"/>
                <a:gd name="connsiteY9" fmla="*/ 3413342 h 3755568"/>
                <a:gd name="connsiteX10" fmla="*/ 0 w 1729276"/>
                <a:gd name="connsiteY10" fmla="*/ 3387008 h 3755568"/>
                <a:gd name="connsiteX11" fmla="*/ 3114 w 1729276"/>
                <a:gd name="connsiteY11" fmla="*/ 3360674 h 375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9276" h="3755568">
                  <a:moveTo>
                    <a:pt x="3114" y="0"/>
                  </a:moveTo>
                  <a:lnTo>
                    <a:pt x="1729276" y="0"/>
                  </a:lnTo>
                  <a:lnTo>
                    <a:pt x="1729276" y="3424334"/>
                  </a:lnTo>
                  <a:lnTo>
                    <a:pt x="1721748" y="3424334"/>
                  </a:lnTo>
                  <a:lnTo>
                    <a:pt x="1721706" y="3424691"/>
                  </a:lnTo>
                  <a:cubicBezTo>
                    <a:pt x="1677508" y="3610540"/>
                    <a:pt x="1309956" y="3755568"/>
                    <a:pt x="863081" y="3755568"/>
                  </a:cubicBezTo>
                  <a:cubicBezTo>
                    <a:pt x="416207" y="3755568"/>
                    <a:pt x="48655" y="3610540"/>
                    <a:pt x="4456" y="3424691"/>
                  </a:cubicBezTo>
                  <a:lnTo>
                    <a:pt x="4414" y="3424334"/>
                  </a:lnTo>
                  <a:lnTo>
                    <a:pt x="3114" y="3424334"/>
                  </a:lnTo>
                  <a:lnTo>
                    <a:pt x="3114" y="3413342"/>
                  </a:lnTo>
                  <a:lnTo>
                    <a:pt x="0" y="3387008"/>
                  </a:lnTo>
                  <a:lnTo>
                    <a:pt x="3114" y="3360674"/>
                  </a:lnTo>
                  <a:close/>
                </a:path>
              </a:pathLst>
            </a:custGeom>
            <a:gradFill>
              <a:gsLst>
                <a:gs pos="36000">
                  <a:srgbClr val="FFDB6D"/>
                </a:gs>
                <a:gs pos="0">
                  <a:srgbClr val="FFF5D5"/>
                </a:gs>
                <a:gs pos="95000">
                  <a:srgbClr val="FFC0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93B98C-BC47-4548-B815-218E5D6A4A66}"/>
                </a:ext>
              </a:extLst>
            </p:cNvPr>
            <p:cNvSpPr/>
            <p:nvPr/>
          </p:nvSpPr>
          <p:spPr>
            <a:xfrm>
              <a:off x="3237724" y="1786812"/>
              <a:ext cx="1726162" cy="737119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100000">
                  <a:srgbClr val="FFC000"/>
                </a:gs>
                <a:gs pos="54000">
                  <a:srgbClr val="FFEDB3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F6DA54-2120-4FF0-8DE6-DA020569F49C}"/>
              </a:ext>
            </a:extLst>
          </p:cNvPr>
          <p:cNvGrpSpPr/>
          <p:nvPr/>
        </p:nvGrpSpPr>
        <p:grpSpPr>
          <a:xfrm>
            <a:off x="5037207" y="2481279"/>
            <a:ext cx="2006082" cy="4124129"/>
            <a:chOff x="5222033" y="1786812"/>
            <a:chExt cx="1747935" cy="4124129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BFBEF46-EF49-4D8B-87D0-D58696364033}"/>
                </a:ext>
              </a:extLst>
            </p:cNvPr>
            <p:cNvSpPr/>
            <p:nvPr/>
          </p:nvSpPr>
          <p:spPr>
            <a:xfrm>
              <a:off x="5222033" y="2155372"/>
              <a:ext cx="1747935" cy="3755569"/>
            </a:xfrm>
            <a:custGeom>
              <a:avLst/>
              <a:gdLst>
                <a:gd name="connsiteX0" fmla="*/ 21773 w 1747935"/>
                <a:gd name="connsiteY0" fmla="*/ 0 h 3755569"/>
                <a:gd name="connsiteX1" fmla="*/ 1747935 w 1747935"/>
                <a:gd name="connsiteY1" fmla="*/ 0 h 3755569"/>
                <a:gd name="connsiteX2" fmla="*/ 1747935 w 1747935"/>
                <a:gd name="connsiteY2" fmla="*/ 3424334 h 3755569"/>
                <a:gd name="connsiteX3" fmla="*/ 1721749 w 1747935"/>
                <a:gd name="connsiteY3" fmla="*/ 3424334 h 3755569"/>
                <a:gd name="connsiteX4" fmla="*/ 1721706 w 1747935"/>
                <a:gd name="connsiteY4" fmla="*/ 3424692 h 3755569"/>
                <a:gd name="connsiteX5" fmla="*/ 863081 w 1747935"/>
                <a:gd name="connsiteY5" fmla="*/ 3755569 h 3755569"/>
                <a:gd name="connsiteX6" fmla="*/ 0 w 1747935"/>
                <a:gd name="connsiteY6" fmla="*/ 3387009 h 3755569"/>
                <a:gd name="connsiteX7" fmla="*/ 17535 w 1747935"/>
                <a:gd name="connsiteY7" fmla="*/ 3312732 h 3755569"/>
                <a:gd name="connsiteX8" fmla="*/ 21773 w 1747935"/>
                <a:gd name="connsiteY8" fmla="*/ 3305693 h 375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7935" h="3755569">
                  <a:moveTo>
                    <a:pt x="21773" y="0"/>
                  </a:moveTo>
                  <a:lnTo>
                    <a:pt x="1747935" y="0"/>
                  </a:lnTo>
                  <a:lnTo>
                    <a:pt x="1747935" y="3424334"/>
                  </a:lnTo>
                  <a:lnTo>
                    <a:pt x="1721749" y="3424334"/>
                  </a:lnTo>
                  <a:lnTo>
                    <a:pt x="1721706" y="3424692"/>
                  </a:lnTo>
                  <a:cubicBezTo>
                    <a:pt x="1677508" y="3610541"/>
                    <a:pt x="1309956" y="3755569"/>
                    <a:pt x="863081" y="3755569"/>
                  </a:cubicBezTo>
                  <a:cubicBezTo>
                    <a:pt x="386415" y="3755569"/>
                    <a:pt x="0" y="3590559"/>
                    <a:pt x="0" y="3387009"/>
                  </a:cubicBezTo>
                  <a:cubicBezTo>
                    <a:pt x="0" y="3361566"/>
                    <a:pt x="6038" y="3336724"/>
                    <a:pt x="17535" y="3312732"/>
                  </a:cubicBezTo>
                  <a:lnTo>
                    <a:pt x="21773" y="3305693"/>
                  </a:lnTo>
                  <a:close/>
                </a:path>
              </a:pathLst>
            </a:custGeom>
            <a:gradFill>
              <a:gsLst>
                <a:gs pos="74000">
                  <a:srgbClr val="FA0000"/>
                </a:gs>
                <a:gs pos="46000">
                  <a:srgbClr val="FF0000"/>
                </a:gs>
                <a:gs pos="100000">
                  <a:srgbClr val="F60000"/>
                </a:gs>
                <a:gs pos="2000">
                  <a:srgbClr val="FFD5D5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6D771BB-4038-4014-866C-89D4186293EF}"/>
                </a:ext>
              </a:extLst>
            </p:cNvPr>
            <p:cNvSpPr/>
            <p:nvPr/>
          </p:nvSpPr>
          <p:spPr>
            <a:xfrm>
              <a:off x="5243806" y="1786812"/>
              <a:ext cx="1726162" cy="737119"/>
            </a:xfrm>
            <a:prstGeom prst="ellipse">
              <a:avLst/>
            </a:prstGeom>
            <a:gradFill>
              <a:gsLst>
                <a:gs pos="100000">
                  <a:srgbClr val="F60000"/>
                </a:gs>
                <a:gs pos="0">
                  <a:srgbClr val="FF0000"/>
                </a:gs>
                <a:gs pos="18000">
                  <a:srgbClr val="FF5F5F"/>
                </a:gs>
                <a:gs pos="43000">
                  <a:srgbClr val="FF6B6B"/>
                </a:gs>
                <a:gs pos="56000">
                  <a:srgbClr val="FF9393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87A2E6E-E74B-407F-B6F6-05B66B3681A7}"/>
              </a:ext>
            </a:extLst>
          </p:cNvPr>
          <p:cNvGrpSpPr/>
          <p:nvPr/>
        </p:nvGrpSpPr>
        <p:grpSpPr>
          <a:xfrm>
            <a:off x="7288333" y="1997742"/>
            <a:ext cx="2095947" cy="4586394"/>
            <a:chOff x="7249888" y="1786812"/>
            <a:chExt cx="1747936" cy="4161454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525E732-89B0-4945-A161-EFA5069F625F}"/>
                </a:ext>
              </a:extLst>
            </p:cNvPr>
            <p:cNvSpPr/>
            <p:nvPr/>
          </p:nvSpPr>
          <p:spPr>
            <a:xfrm>
              <a:off x="7249888" y="2155372"/>
              <a:ext cx="1747936" cy="3792894"/>
            </a:xfrm>
            <a:custGeom>
              <a:avLst/>
              <a:gdLst>
                <a:gd name="connsiteX0" fmla="*/ 0 w 1747936"/>
                <a:gd name="connsiteY0" fmla="*/ 0 h 3792894"/>
                <a:gd name="connsiteX1" fmla="*/ 1726162 w 1747936"/>
                <a:gd name="connsiteY1" fmla="*/ 0 h 3792894"/>
                <a:gd name="connsiteX2" fmla="*/ 1726162 w 1747936"/>
                <a:gd name="connsiteY2" fmla="*/ 3343016 h 3792894"/>
                <a:gd name="connsiteX3" fmla="*/ 1730401 w 1747936"/>
                <a:gd name="connsiteY3" fmla="*/ 3350057 h 3792894"/>
                <a:gd name="connsiteX4" fmla="*/ 1747936 w 1747936"/>
                <a:gd name="connsiteY4" fmla="*/ 3424334 h 3792894"/>
                <a:gd name="connsiteX5" fmla="*/ 884855 w 1747936"/>
                <a:gd name="connsiteY5" fmla="*/ 3792894 h 3792894"/>
                <a:gd name="connsiteX6" fmla="*/ 21774 w 1747936"/>
                <a:gd name="connsiteY6" fmla="*/ 3424334 h 3792894"/>
                <a:gd name="connsiteX7" fmla="*/ 0 w 1747936"/>
                <a:gd name="connsiteY7" fmla="*/ 3424334 h 379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936" h="3792894">
                  <a:moveTo>
                    <a:pt x="0" y="0"/>
                  </a:moveTo>
                  <a:lnTo>
                    <a:pt x="1726162" y="0"/>
                  </a:lnTo>
                  <a:lnTo>
                    <a:pt x="1726162" y="3343016"/>
                  </a:lnTo>
                  <a:lnTo>
                    <a:pt x="1730401" y="3350057"/>
                  </a:lnTo>
                  <a:cubicBezTo>
                    <a:pt x="1741898" y="3374049"/>
                    <a:pt x="1747936" y="3398891"/>
                    <a:pt x="1747936" y="3424334"/>
                  </a:cubicBezTo>
                  <a:cubicBezTo>
                    <a:pt x="1747936" y="3627884"/>
                    <a:pt x="1361521" y="3792894"/>
                    <a:pt x="884855" y="3792894"/>
                  </a:cubicBezTo>
                  <a:cubicBezTo>
                    <a:pt x="408189" y="3792894"/>
                    <a:pt x="21774" y="3627884"/>
                    <a:pt x="21774" y="3424334"/>
                  </a:cubicBezTo>
                  <a:lnTo>
                    <a:pt x="0" y="3424334"/>
                  </a:lnTo>
                  <a:close/>
                </a:path>
              </a:pathLst>
            </a:custGeom>
            <a:gradFill>
              <a:gsLst>
                <a:gs pos="94000">
                  <a:srgbClr val="00B050"/>
                </a:gs>
                <a:gs pos="3000">
                  <a:srgbClr val="D1FFE6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D486310-9CEE-4359-BD25-EC1236511356}"/>
                </a:ext>
              </a:extLst>
            </p:cNvPr>
            <p:cNvSpPr/>
            <p:nvPr/>
          </p:nvSpPr>
          <p:spPr>
            <a:xfrm>
              <a:off x="7249888" y="1786812"/>
              <a:ext cx="1726162" cy="737119"/>
            </a:xfrm>
            <a:prstGeom prst="ellipse">
              <a:avLst/>
            </a:prstGeom>
            <a:gradFill>
              <a:gsLst>
                <a:gs pos="94000">
                  <a:srgbClr val="00B050"/>
                </a:gs>
                <a:gs pos="34000">
                  <a:srgbClr val="ABEBC8"/>
                </a:gs>
                <a:gs pos="53000">
                  <a:srgbClr val="C9FFE1"/>
                </a:gs>
                <a:gs pos="3000">
                  <a:srgbClr val="00B05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BB1401-89C5-4BD8-8985-15B494E2ED79}"/>
              </a:ext>
            </a:extLst>
          </p:cNvPr>
          <p:cNvGrpSpPr/>
          <p:nvPr/>
        </p:nvGrpSpPr>
        <p:grpSpPr>
          <a:xfrm>
            <a:off x="9706532" y="1501632"/>
            <a:ext cx="2069838" cy="5082504"/>
            <a:chOff x="9255970" y="1786812"/>
            <a:chExt cx="1744822" cy="4161454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57F4C44-54B8-469F-8CAC-1579E8D08B24}"/>
                </a:ext>
              </a:extLst>
            </p:cNvPr>
            <p:cNvSpPr/>
            <p:nvPr/>
          </p:nvSpPr>
          <p:spPr>
            <a:xfrm>
              <a:off x="9255970" y="2155372"/>
              <a:ext cx="1744822" cy="3792894"/>
            </a:xfrm>
            <a:custGeom>
              <a:avLst/>
              <a:gdLst>
                <a:gd name="connsiteX0" fmla="*/ 0 w 1744822"/>
                <a:gd name="connsiteY0" fmla="*/ 0 h 3792894"/>
                <a:gd name="connsiteX1" fmla="*/ 1726162 w 1744822"/>
                <a:gd name="connsiteY1" fmla="*/ 0 h 3792894"/>
                <a:gd name="connsiteX2" fmla="*/ 1726162 w 1744822"/>
                <a:gd name="connsiteY2" fmla="*/ 3348188 h 3792894"/>
                <a:gd name="connsiteX3" fmla="*/ 1727287 w 1744822"/>
                <a:gd name="connsiteY3" fmla="*/ 3350057 h 3792894"/>
                <a:gd name="connsiteX4" fmla="*/ 1744822 w 1744822"/>
                <a:gd name="connsiteY4" fmla="*/ 3424334 h 3792894"/>
                <a:gd name="connsiteX5" fmla="*/ 881741 w 1744822"/>
                <a:gd name="connsiteY5" fmla="*/ 3792894 h 3792894"/>
                <a:gd name="connsiteX6" fmla="*/ 18660 w 1744822"/>
                <a:gd name="connsiteY6" fmla="*/ 3424334 h 3792894"/>
                <a:gd name="connsiteX7" fmla="*/ 0 w 1744822"/>
                <a:gd name="connsiteY7" fmla="*/ 3424334 h 379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4822" h="3792894">
                  <a:moveTo>
                    <a:pt x="0" y="0"/>
                  </a:moveTo>
                  <a:lnTo>
                    <a:pt x="1726162" y="0"/>
                  </a:lnTo>
                  <a:lnTo>
                    <a:pt x="1726162" y="3348188"/>
                  </a:lnTo>
                  <a:lnTo>
                    <a:pt x="1727287" y="3350057"/>
                  </a:lnTo>
                  <a:cubicBezTo>
                    <a:pt x="1738784" y="3374049"/>
                    <a:pt x="1744822" y="3398891"/>
                    <a:pt x="1744822" y="3424334"/>
                  </a:cubicBezTo>
                  <a:cubicBezTo>
                    <a:pt x="1744822" y="3627884"/>
                    <a:pt x="1358407" y="3792894"/>
                    <a:pt x="881741" y="3792894"/>
                  </a:cubicBezTo>
                  <a:cubicBezTo>
                    <a:pt x="405075" y="3792894"/>
                    <a:pt x="18660" y="3627884"/>
                    <a:pt x="18660" y="3424334"/>
                  </a:cubicBezTo>
                  <a:lnTo>
                    <a:pt x="0" y="3424334"/>
                  </a:lnTo>
                  <a:close/>
                </a:path>
              </a:pathLst>
            </a:custGeom>
            <a:gradFill>
              <a:gsLst>
                <a:gs pos="17000">
                  <a:srgbClr val="CC90B1"/>
                </a:gs>
                <a:gs pos="38000">
                  <a:srgbClr val="AA5B86"/>
                </a:gs>
                <a:gs pos="68000">
                  <a:srgbClr val="8C2E61"/>
                </a:gs>
                <a:gs pos="100000">
                  <a:schemeClr val="accent1">
                    <a:lumMod val="50000"/>
                  </a:schemeClr>
                </a:gs>
                <a:gs pos="0">
                  <a:srgbClr val="FAD6EA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370D910-1A2B-4F95-A880-C1FEFB6A0DEF}"/>
                </a:ext>
              </a:extLst>
            </p:cNvPr>
            <p:cNvSpPr/>
            <p:nvPr/>
          </p:nvSpPr>
          <p:spPr>
            <a:xfrm>
              <a:off x="9265300" y="1786812"/>
              <a:ext cx="1726162" cy="737119"/>
            </a:xfrm>
            <a:prstGeom prst="ellipse">
              <a:avLst/>
            </a:prstGeom>
            <a:solidFill>
              <a:srgbClr val="8A2E61"/>
            </a:solidFill>
            <a:ln>
              <a:noFill/>
            </a:ln>
            <a:effectLst>
              <a:outerShdw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319E7B5-D5EB-4889-A35E-817FD2097589}"/>
              </a:ext>
            </a:extLst>
          </p:cNvPr>
          <p:cNvSpPr txBox="1"/>
          <p:nvPr/>
        </p:nvSpPr>
        <p:spPr>
          <a:xfrm>
            <a:off x="292400" y="384697"/>
            <a:ext cx="6867158" cy="646331"/>
          </a:xfrm>
          <a:prstGeom prst="rect">
            <a:avLst/>
          </a:prstGeom>
          <a:solidFill>
            <a:srgbClr val="FFF0EF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 এখন নিচ থেকে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ক্রমবাচক সংখ্যা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পড়ব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E677AC-598C-4310-B9D0-4814967D76CB}"/>
              </a:ext>
            </a:extLst>
          </p:cNvPr>
          <p:cNvSpPr txBox="1"/>
          <p:nvPr/>
        </p:nvSpPr>
        <p:spPr>
          <a:xfrm>
            <a:off x="1112529" y="4795785"/>
            <a:ext cx="1190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FD6BE4-51E5-46E1-96B1-557CD45E9A4D}"/>
              </a:ext>
            </a:extLst>
          </p:cNvPr>
          <p:cNvSpPr txBox="1"/>
          <p:nvPr/>
        </p:nvSpPr>
        <p:spPr>
          <a:xfrm>
            <a:off x="3108430" y="4411064"/>
            <a:ext cx="1326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799F31-2CAC-4EA8-A505-8040B33AE960}"/>
              </a:ext>
            </a:extLst>
          </p:cNvPr>
          <p:cNvSpPr txBox="1"/>
          <p:nvPr/>
        </p:nvSpPr>
        <p:spPr>
          <a:xfrm>
            <a:off x="5439490" y="3955832"/>
            <a:ext cx="1313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AE5051-95A9-4021-B8C2-B2F28D148CB7}"/>
              </a:ext>
            </a:extLst>
          </p:cNvPr>
          <p:cNvSpPr txBox="1"/>
          <p:nvPr/>
        </p:nvSpPr>
        <p:spPr>
          <a:xfrm>
            <a:off x="7754390" y="3278429"/>
            <a:ext cx="1299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A36FDA-E0B0-4A6B-B413-ABABC2B38435}"/>
              </a:ext>
            </a:extLst>
          </p:cNvPr>
          <p:cNvSpPr txBox="1"/>
          <p:nvPr/>
        </p:nvSpPr>
        <p:spPr>
          <a:xfrm>
            <a:off x="10084942" y="2849838"/>
            <a:ext cx="1313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27377A8-B224-4696-9F7D-EF7C29610D5D}"/>
              </a:ext>
            </a:extLst>
          </p:cNvPr>
          <p:cNvSpPr txBox="1"/>
          <p:nvPr/>
        </p:nvSpPr>
        <p:spPr>
          <a:xfrm>
            <a:off x="985116" y="2837942"/>
            <a:ext cx="102636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১ম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BF8454-65B2-4F3A-BB2F-8E2CC91C999B}"/>
              </a:ext>
            </a:extLst>
          </p:cNvPr>
          <p:cNvSpPr txBox="1"/>
          <p:nvPr/>
        </p:nvSpPr>
        <p:spPr>
          <a:xfrm>
            <a:off x="3383169" y="2199936"/>
            <a:ext cx="92373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২য়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5C4731B-8B3B-4527-BEE8-F797CFE84FA0}"/>
              </a:ext>
            </a:extLst>
          </p:cNvPr>
          <p:cNvSpPr txBox="1"/>
          <p:nvPr/>
        </p:nvSpPr>
        <p:spPr>
          <a:xfrm>
            <a:off x="5682797" y="1902617"/>
            <a:ext cx="109634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৩য়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E7225F5-F772-41E4-B262-CBDA4CD97A34}"/>
              </a:ext>
            </a:extLst>
          </p:cNvPr>
          <p:cNvSpPr txBox="1"/>
          <p:nvPr/>
        </p:nvSpPr>
        <p:spPr>
          <a:xfrm>
            <a:off x="7966056" y="1430495"/>
            <a:ext cx="1129004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৪র্থ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C5AAF8F-C209-45C0-83F7-B1665E745215}"/>
              </a:ext>
            </a:extLst>
          </p:cNvPr>
          <p:cNvSpPr txBox="1"/>
          <p:nvPr/>
        </p:nvSpPr>
        <p:spPr>
          <a:xfrm>
            <a:off x="10206116" y="957257"/>
            <a:ext cx="821094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৫ম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6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/>
      <p:bldP spid="38" grpId="0"/>
      <p:bldP spid="39" grpId="0"/>
      <p:bldP spid="40" grpId="0"/>
      <p:bldP spid="57" grpId="0"/>
      <p:bldP spid="58" grpId="0"/>
      <p:bldP spid="59" grpId="0"/>
      <p:bldP spid="60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293" y="294697"/>
            <a:ext cx="11575911" cy="628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3422" y="3294743"/>
            <a:ext cx="8977782" cy="69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139827" y="1371477"/>
            <a:ext cx="1423650" cy="684913"/>
          </a:xfrm>
          <a:prstGeom prst="roundRect">
            <a:avLst>
              <a:gd name="adj" fmla="val 28804"/>
            </a:avLst>
          </a:prstGeom>
          <a:solidFill>
            <a:srgbClr val="113A53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304396" y="1337633"/>
            <a:ext cx="1423650" cy="684913"/>
          </a:xfrm>
          <a:prstGeom prst="roundRect">
            <a:avLst>
              <a:gd name="adj" fmla="val 28804"/>
            </a:avLst>
          </a:prstGeom>
          <a:solidFill>
            <a:srgbClr val="113A53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188035" y="2208242"/>
            <a:ext cx="1423650" cy="684913"/>
          </a:xfrm>
          <a:prstGeom prst="roundRect">
            <a:avLst>
              <a:gd name="adj" fmla="val 28804"/>
            </a:avLst>
          </a:prstGeom>
          <a:solidFill>
            <a:srgbClr val="113A53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345056" y="2195849"/>
            <a:ext cx="1423650" cy="684913"/>
          </a:xfrm>
          <a:prstGeom prst="roundRect">
            <a:avLst>
              <a:gd name="adj" fmla="val 28804"/>
            </a:avLst>
          </a:prstGeom>
          <a:solidFill>
            <a:srgbClr val="113A53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291453" y="1337633"/>
            <a:ext cx="1423650" cy="684913"/>
          </a:xfrm>
          <a:prstGeom prst="roundRect">
            <a:avLst>
              <a:gd name="adj" fmla="val 28804"/>
            </a:avLst>
          </a:prstGeom>
          <a:solidFill>
            <a:srgbClr val="113A53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8" y="3813721"/>
            <a:ext cx="14938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8727" y="3488139"/>
            <a:ext cx="1396211" cy="120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31"/>
          <p:cNvSpPr/>
          <p:nvPr/>
        </p:nvSpPr>
        <p:spPr>
          <a:xfrm>
            <a:off x="10817860" y="3631470"/>
            <a:ext cx="957943" cy="7256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0817860" y="3631470"/>
            <a:ext cx="1302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endParaRPr lang="en-US" sz="44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554673" y="3331934"/>
            <a:ext cx="1567543" cy="685021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359815" y="3352399"/>
            <a:ext cx="1567543" cy="685021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120820" y="3374144"/>
            <a:ext cx="1567543" cy="685021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881844" y="3374144"/>
            <a:ext cx="1567543" cy="685021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8684821" y="3374144"/>
            <a:ext cx="1567543" cy="685021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71842" y="2195849"/>
            <a:ext cx="1570078" cy="82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2809" y="2195849"/>
            <a:ext cx="1534101" cy="83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0167" y="1354206"/>
            <a:ext cx="1562969" cy="75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0277" y="1253373"/>
            <a:ext cx="1571888" cy="85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0145" y="1276350"/>
            <a:ext cx="1506265" cy="83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172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3 0.290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01341 0.294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0.33425 0.290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6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39089 0.16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4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36602 0.1694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4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293" y="294697"/>
            <a:ext cx="11575911" cy="628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3422" y="3294743"/>
            <a:ext cx="8977782" cy="69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139827" y="1371477"/>
            <a:ext cx="1423650" cy="684913"/>
          </a:xfrm>
          <a:prstGeom prst="roundRect">
            <a:avLst>
              <a:gd name="adj" fmla="val 28804"/>
            </a:avLst>
          </a:prstGeom>
          <a:solidFill>
            <a:srgbClr val="113A53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304396" y="1337633"/>
            <a:ext cx="1423650" cy="684913"/>
          </a:xfrm>
          <a:prstGeom prst="roundRect">
            <a:avLst>
              <a:gd name="adj" fmla="val 28804"/>
            </a:avLst>
          </a:prstGeom>
          <a:solidFill>
            <a:srgbClr val="113A53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188035" y="2208242"/>
            <a:ext cx="1423650" cy="684913"/>
          </a:xfrm>
          <a:prstGeom prst="roundRect">
            <a:avLst>
              <a:gd name="adj" fmla="val 28804"/>
            </a:avLst>
          </a:prstGeom>
          <a:solidFill>
            <a:srgbClr val="113A53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345056" y="2195849"/>
            <a:ext cx="1423650" cy="684913"/>
          </a:xfrm>
          <a:prstGeom prst="roundRect">
            <a:avLst>
              <a:gd name="adj" fmla="val 28804"/>
            </a:avLst>
          </a:prstGeom>
          <a:solidFill>
            <a:srgbClr val="113A53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291453" y="1337633"/>
            <a:ext cx="1423650" cy="684913"/>
          </a:xfrm>
          <a:prstGeom prst="roundRect">
            <a:avLst>
              <a:gd name="adj" fmla="val 28804"/>
            </a:avLst>
          </a:prstGeom>
          <a:solidFill>
            <a:srgbClr val="113A53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8" y="3813721"/>
            <a:ext cx="14938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8727" y="3488139"/>
            <a:ext cx="1396211" cy="120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31"/>
          <p:cNvSpPr/>
          <p:nvPr/>
        </p:nvSpPr>
        <p:spPr>
          <a:xfrm>
            <a:off x="10817860" y="3631470"/>
            <a:ext cx="957943" cy="7256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0817860" y="3631470"/>
            <a:ext cx="1302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endParaRPr lang="en-US" sz="44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554673" y="3331934"/>
            <a:ext cx="1567543" cy="685021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359815" y="3352399"/>
            <a:ext cx="1567543" cy="685021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120820" y="3374144"/>
            <a:ext cx="1567543" cy="685021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881844" y="3374144"/>
            <a:ext cx="1567543" cy="685021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8684821" y="3374144"/>
            <a:ext cx="1567543" cy="685021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71842" y="2208242"/>
            <a:ext cx="1570078" cy="82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2809" y="2195849"/>
            <a:ext cx="1534101" cy="83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0167" y="1354206"/>
            <a:ext cx="1562969" cy="75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0277" y="1253373"/>
            <a:ext cx="1571888" cy="85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0145" y="1276350"/>
            <a:ext cx="1506265" cy="83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86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3 0.290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01341 0.294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0.33425 0.290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6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39089 0.16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4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36602 0.1694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4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388C9E-5FFA-497C-9A4C-7908C51E4E5F}"/>
              </a:ext>
            </a:extLst>
          </p:cNvPr>
          <p:cNvSpPr/>
          <p:nvPr/>
        </p:nvSpPr>
        <p:spPr>
          <a:xfrm>
            <a:off x="3451123" y="619432"/>
            <a:ext cx="8013290" cy="5348749"/>
          </a:xfrm>
          <a:prstGeom prst="roundRect">
            <a:avLst>
              <a:gd name="adj" fmla="val 80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A39209-632A-4B06-AF9C-E4122A51D7F0}"/>
              </a:ext>
            </a:extLst>
          </p:cNvPr>
          <p:cNvGrpSpPr/>
          <p:nvPr/>
        </p:nvGrpSpPr>
        <p:grpSpPr>
          <a:xfrm>
            <a:off x="3862619" y="1081548"/>
            <a:ext cx="7139678" cy="4505632"/>
            <a:chOff x="1876503" y="688258"/>
            <a:chExt cx="8854419" cy="586985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15BEB2-1C1C-46D0-9379-F30F2F5C9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7577" y="688258"/>
              <a:ext cx="4523345" cy="585019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074" name="Picture 2" descr="১ম শ্রেণীর গণিত বই ২০২১ pdf |Class One Math Book Pdf - প্রাথমিক গণিত প্রথম  শ্রেণি |প্রথম শ্রেণির গণিত বই pdf">
              <a:extLst>
                <a:ext uri="{FF2B5EF4-FFF2-40B4-BE49-F238E27FC236}">
                  <a16:creationId xmlns:a16="http://schemas.microsoft.com/office/drawing/2014/main" id="{976A8A54-E164-45D5-B428-82062711EB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503" y="688258"/>
              <a:ext cx="4107921" cy="586985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BB7BD72-779B-452D-89B8-39FAF13FD7F3}"/>
              </a:ext>
            </a:extLst>
          </p:cNvPr>
          <p:cNvSpPr txBox="1"/>
          <p:nvPr/>
        </p:nvSpPr>
        <p:spPr>
          <a:xfrm>
            <a:off x="406059" y="2298772"/>
            <a:ext cx="295509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পাঠ্যবইটা একটু দেখি।</a:t>
            </a:r>
          </a:p>
        </p:txBody>
      </p:sp>
    </p:spTree>
    <p:extLst>
      <p:ext uri="{BB962C8B-B14F-4D97-AF65-F5344CB8AC3E}">
        <p14:creationId xmlns:p14="http://schemas.microsoft.com/office/powerpoint/2010/main" val="2358130260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5"/>
          <a:stretch/>
        </p:blipFill>
        <p:spPr bwMode="auto">
          <a:xfrm>
            <a:off x="265471" y="232124"/>
            <a:ext cx="11661058" cy="639375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9189A1-D9AC-42CB-8D8B-65F173E4589B}"/>
              </a:ext>
            </a:extLst>
          </p:cNvPr>
          <p:cNvSpPr/>
          <p:nvPr/>
        </p:nvSpPr>
        <p:spPr>
          <a:xfrm>
            <a:off x="5270090" y="4935793"/>
            <a:ext cx="1976285" cy="747251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3810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35084A-5CC5-4B9C-9554-911F2EA00850}"/>
              </a:ext>
            </a:extLst>
          </p:cNvPr>
          <p:cNvSpPr/>
          <p:nvPr/>
        </p:nvSpPr>
        <p:spPr>
          <a:xfrm>
            <a:off x="5388077" y="5093111"/>
            <a:ext cx="373626" cy="403122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32EA06-8D14-46E1-8786-FFE0C7FB8461}"/>
              </a:ext>
            </a:extLst>
          </p:cNvPr>
          <p:cNvSpPr txBox="1"/>
          <p:nvPr/>
        </p:nvSpPr>
        <p:spPr>
          <a:xfrm>
            <a:off x="10343858" y="232124"/>
            <a:ext cx="166052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16677879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540DE2-B1E4-4CC1-84E2-C3B3D9BD1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36" y="244150"/>
            <a:ext cx="11674087" cy="635259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1524B57-A217-4BF3-BB72-3265BD418046}"/>
              </a:ext>
            </a:extLst>
          </p:cNvPr>
          <p:cNvSpPr/>
          <p:nvPr/>
        </p:nvSpPr>
        <p:spPr>
          <a:xfrm>
            <a:off x="1306286" y="3256384"/>
            <a:ext cx="1502228" cy="2043404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1360C8-D398-4DC5-A621-C1DF303241C9}"/>
              </a:ext>
            </a:extLst>
          </p:cNvPr>
          <p:cNvSpPr/>
          <p:nvPr/>
        </p:nvSpPr>
        <p:spPr>
          <a:xfrm>
            <a:off x="3232363" y="3256384"/>
            <a:ext cx="1502228" cy="2043404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A27ED8-685B-4A7F-B997-15803178B270}"/>
              </a:ext>
            </a:extLst>
          </p:cNvPr>
          <p:cNvSpPr/>
          <p:nvPr/>
        </p:nvSpPr>
        <p:spPr>
          <a:xfrm>
            <a:off x="5502512" y="3256384"/>
            <a:ext cx="1502228" cy="2043404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3FC69A-05F1-4638-BC97-DC107FF8BA96}"/>
              </a:ext>
            </a:extLst>
          </p:cNvPr>
          <p:cNvSpPr/>
          <p:nvPr/>
        </p:nvSpPr>
        <p:spPr>
          <a:xfrm>
            <a:off x="7302128" y="3168835"/>
            <a:ext cx="1793233" cy="2043404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ACC28D-4B82-401F-8B92-0C861DDC89A4}"/>
              </a:ext>
            </a:extLst>
          </p:cNvPr>
          <p:cNvSpPr/>
          <p:nvPr/>
        </p:nvSpPr>
        <p:spPr>
          <a:xfrm>
            <a:off x="9465013" y="3168835"/>
            <a:ext cx="1900497" cy="2043404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44E89B-67B9-4CB6-80E7-DB0387CD0C2B}"/>
              </a:ext>
            </a:extLst>
          </p:cNvPr>
          <p:cNvGrpSpPr/>
          <p:nvPr/>
        </p:nvGrpSpPr>
        <p:grpSpPr>
          <a:xfrm>
            <a:off x="235177" y="415903"/>
            <a:ext cx="2008909" cy="1607126"/>
            <a:chOff x="7342909" y="1944101"/>
            <a:chExt cx="2008909" cy="1607126"/>
          </a:xfrm>
          <a:solidFill>
            <a:srgbClr val="FFC000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2380666-7FA5-4C2C-B6C0-C7830FD78EB4}"/>
                </a:ext>
              </a:extLst>
            </p:cNvPr>
            <p:cNvSpPr/>
            <p:nvPr/>
          </p:nvSpPr>
          <p:spPr>
            <a:xfrm>
              <a:off x="7342909" y="1944101"/>
              <a:ext cx="2008909" cy="160712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1215C3-4705-45F1-8656-0A9C7095B287}"/>
                </a:ext>
              </a:extLst>
            </p:cNvPr>
            <p:cNvSpPr txBox="1"/>
            <p:nvPr/>
          </p:nvSpPr>
          <p:spPr>
            <a:xfrm>
              <a:off x="7412182" y="2085944"/>
              <a:ext cx="18703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s-IN" sz="40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সঠিক হয়েছে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F05C22-EBCD-424C-834F-5AEA314CA939}"/>
              </a:ext>
            </a:extLst>
          </p:cNvPr>
          <p:cNvGrpSpPr/>
          <p:nvPr/>
        </p:nvGrpSpPr>
        <p:grpSpPr>
          <a:xfrm>
            <a:off x="9900357" y="1155865"/>
            <a:ext cx="2008908" cy="1581260"/>
            <a:chOff x="7342909" y="1944102"/>
            <a:chExt cx="2008909" cy="1465282"/>
          </a:xfrm>
          <a:solidFill>
            <a:srgbClr val="2D9BB1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7C1FF44-3D0B-4F3E-BDEE-65C0DDCF3735}"/>
                </a:ext>
              </a:extLst>
            </p:cNvPr>
            <p:cNvSpPr/>
            <p:nvPr/>
          </p:nvSpPr>
          <p:spPr>
            <a:xfrm>
              <a:off x="7342909" y="1944102"/>
              <a:ext cx="2008909" cy="146528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4A9371-B0EB-4F61-9A63-3E0993C94EEC}"/>
                </a:ext>
              </a:extLst>
            </p:cNvPr>
            <p:cNvSpPr txBox="1"/>
            <p:nvPr/>
          </p:nvSpPr>
          <p:spPr>
            <a:xfrm>
              <a:off x="7412182" y="2085944"/>
              <a:ext cx="18703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s-IN" sz="40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আবার চেষ্টা কর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1499D2-5C51-44B8-B58E-DAFCBABD1A38}"/>
              </a:ext>
            </a:extLst>
          </p:cNvPr>
          <p:cNvSpPr txBox="1"/>
          <p:nvPr/>
        </p:nvSpPr>
        <p:spPr>
          <a:xfrm>
            <a:off x="10343858" y="232124"/>
            <a:ext cx="166052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171124524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5431" y="1229710"/>
            <a:ext cx="11696382" cy="804042"/>
          </a:xfrm>
          <a:prstGeom prst="rect">
            <a:avLst/>
          </a:prstGeom>
          <a:solidFill>
            <a:srgbClr val="CAE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5434" y="236482"/>
            <a:ext cx="11696382" cy="993228"/>
          </a:xfrm>
          <a:prstGeom prst="rect">
            <a:avLst/>
          </a:prstGeom>
          <a:solidFill>
            <a:srgbClr val="B3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Building PNG">
            <a:extLst>
              <a:ext uri="{FF2B5EF4-FFF2-40B4-BE49-F238E27FC236}">
                <a16:creationId xmlns:a16="http://schemas.microsoft.com/office/drawing/2014/main" id="{70C71141-80DC-4062-A059-E11C5CDE1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103" y="25590"/>
            <a:ext cx="4421345" cy="216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425" y="4000446"/>
            <a:ext cx="11736388" cy="20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4952" y="2349062"/>
            <a:ext cx="11756861" cy="10405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50772" y="2191407"/>
            <a:ext cx="283780" cy="11981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9241" y="2191407"/>
            <a:ext cx="283780" cy="11981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5425" y="2191407"/>
            <a:ext cx="11736388" cy="1576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5425" y="3247697"/>
            <a:ext cx="11776394" cy="752749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5431" y="4104919"/>
            <a:ext cx="11729545" cy="26111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70" b="100000" l="1031" r="95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0452" y="4832118"/>
            <a:ext cx="1674760" cy="115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091" b="100000" l="2013" r="100000">
                        <a14:foregroundMark x1="16107" y1="30682" x2="24161" y2="29545"/>
                        <a14:foregroundMark x1="22148" y1="32955" x2="22148" y2="32955"/>
                        <a14:foregroundMark x1="22148" y1="32955" x2="22148" y2="32955"/>
                        <a14:foregroundMark x1="14094" y1="61364" x2="15436" y2="90909"/>
                        <a14:foregroundMark x1="6040" y1="82955" x2="12752" y2="93182"/>
                        <a14:foregroundMark x1="74497" y1="63636" x2="83221" y2="90909"/>
                        <a14:foregroundMark x1="71141" y1="80682" x2="78523" y2="89773"/>
                        <a14:foregroundMark x1="89262" y1="81818" x2="89262" y2="8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0271" y="4822237"/>
            <a:ext cx="1936419" cy="114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4908" r="100000">
                        <a14:foregroundMark x1="33742" y1="77333" x2="63190" y2="80000"/>
                        <a14:foregroundMark x1="32515" y1="82667" x2="32515" y2="82667"/>
                        <a14:foregroundMark x1="36810" y1="82667" x2="36810" y2="8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62152" y="4938576"/>
            <a:ext cx="2051360" cy="94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273" b="96591" l="3352" r="100000">
                        <a14:foregroundMark x1="10056" y1="63636" x2="12849" y2="80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58930" y="4920678"/>
            <a:ext cx="2333298" cy="114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53" b="100000" l="0" r="96241">
                        <a14:foregroundMark x1="15789" y1="28235" x2="22556" y2="32941"/>
                        <a14:foregroundMark x1="70677" y1="74118" x2="74436" y2="92941"/>
                        <a14:foregroundMark x1="69925" y1="85882" x2="69925" y2="85882"/>
                        <a14:foregroundMark x1="72932" y1="88235" x2="72932" y2="88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75297" y="4832118"/>
            <a:ext cx="1861393" cy="118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3902" l="0" r="960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6974" y="4939324"/>
            <a:ext cx="1926297" cy="104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431" y="3323816"/>
            <a:ext cx="1482451" cy="65886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7452" y="3305313"/>
            <a:ext cx="1564367" cy="628814"/>
          </a:xfrm>
          <a:prstGeom prst="roundRect">
            <a:avLst/>
          </a:prstGeom>
          <a:noFill/>
          <a:ln w="38100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Tree PNG Pic | PNG Arts">
            <a:extLst>
              <a:ext uri="{FF2B5EF4-FFF2-40B4-BE49-F238E27FC236}">
                <a16:creationId xmlns:a16="http://schemas.microsoft.com/office/drawing/2014/main" id="{E7046401-ADAA-431B-A0A2-679A83957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2189" y="1135117"/>
            <a:ext cx="1203932" cy="8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C1BFA5-BFBB-4F25-BD15-2029B6A29265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3077" r="99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897" y="1367321"/>
            <a:ext cx="795138" cy="732750"/>
          </a:xfrm>
          <a:prstGeom prst="rect">
            <a:avLst/>
          </a:prstGeom>
        </p:spPr>
      </p:pic>
      <p:pic>
        <p:nvPicPr>
          <p:cNvPr id="27" name="Picture 2" descr="Tree PNG Pic | PNG Arts">
            <a:extLst>
              <a:ext uri="{FF2B5EF4-FFF2-40B4-BE49-F238E27FC236}">
                <a16:creationId xmlns:a16="http://schemas.microsoft.com/office/drawing/2014/main" id="{920EED24-E0C4-436C-8B6F-DBB9CAEF9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35" y="1351604"/>
            <a:ext cx="1017530" cy="74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B786EC8-114E-4933-9F49-D6D47C1E87B8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3077" r="99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002" y="1507061"/>
            <a:ext cx="684799" cy="631069"/>
          </a:xfrm>
          <a:prstGeom prst="rect">
            <a:avLst/>
          </a:prstGeom>
        </p:spPr>
      </p:pic>
      <p:pic>
        <p:nvPicPr>
          <p:cNvPr id="1030" name="Picture 6" descr="Building PNG">
            <a:extLst>
              <a:ext uri="{FF2B5EF4-FFF2-40B4-BE49-F238E27FC236}">
                <a16:creationId xmlns:a16="http://schemas.microsoft.com/office/drawing/2014/main" id="{0E655155-7C3D-499F-9A14-4CE97DDB2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23514" y="601806"/>
            <a:ext cx="2249272" cy="13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65431" y="2033752"/>
            <a:ext cx="11736388" cy="15765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City Building PNG">
            <a:extLst>
              <a:ext uri="{FF2B5EF4-FFF2-40B4-BE49-F238E27FC236}">
                <a16:creationId xmlns:a16="http://schemas.microsoft.com/office/drawing/2014/main" id="{E0BA0166-D399-41CD-ACEA-DA52B7367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1" y="767320"/>
            <a:ext cx="4709265" cy="130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7592" y="2321878"/>
            <a:ext cx="7536795" cy="66501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>
            <a:extLst>
              <a:ext uri="{FF2B5EF4-FFF2-40B4-BE49-F238E27FC236}">
                <a16:creationId xmlns:a16="http://schemas.microsoft.com/office/drawing/2014/main" id="{654CDE0F-BA33-4A90-A6A8-B2B83575B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9264" y="3095432"/>
            <a:ext cx="1339028" cy="68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>
            <a:extLst>
              <a:ext uri="{FF2B5EF4-FFF2-40B4-BE49-F238E27FC236}">
                <a16:creationId xmlns:a16="http://schemas.microsoft.com/office/drawing/2014/main" id="{D2045E16-57B5-4085-867A-5E25A43F8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0273" y="3131271"/>
            <a:ext cx="1306838" cy="66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6">
            <a:extLst>
              <a:ext uri="{FF2B5EF4-FFF2-40B4-BE49-F238E27FC236}">
                <a16:creationId xmlns:a16="http://schemas.microsoft.com/office/drawing/2014/main" id="{E5D07961-6BAA-4722-8083-7CABD3C1B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5160" y="3184635"/>
            <a:ext cx="1337486" cy="66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9475726-ACF4-48A6-87A2-29AFF2D3074B}"/>
              </a:ext>
            </a:extLst>
          </p:cNvPr>
          <p:cNvSpPr/>
          <p:nvPr/>
        </p:nvSpPr>
        <p:spPr>
          <a:xfrm>
            <a:off x="6276956" y="3184635"/>
            <a:ext cx="1148775" cy="53325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3810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Walking Person Rendering Architecture - walk png download - 1222*1222 -  Free Transparent Walking png Download. - Clip Art Library">
            <a:extLst>
              <a:ext uri="{FF2B5EF4-FFF2-40B4-BE49-F238E27FC236}">
                <a16:creationId xmlns:a16="http://schemas.microsoft.com/office/drawing/2014/main" id="{FB239A00-9E89-4ACF-A641-77FFA6193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3810" y="3053208"/>
            <a:ext cx="773723" cy="77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NG People Images, People Walking, People Sitting Png Pictures - Free  Transparent PNG Logos">
            <a:extLst>
              <a:ext uri="{FF2B5EF4-FFF2-40B4-BE49-F238E27FC236}">
                <a16:creationId xmlns:a16="http://schemas.microsoft.com/office/drawing/2014/main" id="{D49195D2-D53B-4501-9E03-D66DAA993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692" y="3125099"/>
            <a:ext cx="725448" cy="72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Walking Person Rendering Architecture - walk png download - 1222*1222 -  Free Transparent Walking png Download. - Clip Art Library">
            <a:extLst>
              <a:ext uri="{FF2B5EF4-FFF2-40B4-BE49-F238E27FC236}">
                <a16:creationId xmlns:a16="http://schemas.microsoft.com/office/drawing/2014/main" id="{3EAB77DE-764A-419C-AF9E-692C28315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3022" y="3004627"/>
            <a:ext cx="773723" cy="77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9F29B5FF-8D8C-496C-A0C6-476997255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7928" y="3135611"/>
            <a:ext cx="1331430" cy="59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D6A7DDC-9DD1-43D2-97DD-F2C207102A06}"/>
              </a:ext>
            </a:extLst>
          </p:cNvPr>
          <p:cNvSpPr txBox="1"/>
          <p:nvPr/>
        </p:nvSpPr>
        <p:spPr>
          <a:xfrm>
            <a:off x="10343858" y="232124"/>
            <a:ext cx="166052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287253898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9027E-6 1.11111E-6 L -1.17885 0.00347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42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2596E-6 -4.07407E-6 L -1.01263 -4.07407E-6 " pathEditMode="relative" rAng="0" ptsTypes="AA">
                                      <p:cBhvr>
                                        <p:cTn id="8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3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9027E-6 1.11111E-6 L -0.85659 -0.00463 " pathEditMode="relative" rAng="0" ptsTypes="AA">
                                      <p:cBhvr>
                                        <p:cTn id="10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29" y="-2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86088E-6 2.59259E-6 L -0.66915 -0.01551 " pathEditMode="relative" rAng="0" ptsTypes="AA">
                                      <p:cBhvr>
                                        <p:cTn id="12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4" y="-78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56949E-6 -3.7037E-6 L -0.5088 -0.00023 " pathEditMode="relative" rAng="0" ptsTypes="AA">
                                      <p:cBhvr>
                                        <p:cTn id="14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40" y="-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43285E-6 3.7037E-6 L -0.35743 -0.00973 " pathEditMode="relative" rAng="0" ptsTypes="AA">
                                      <p:cBhvr>
                                        <p:cTn id="16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72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DA5820AD-54B5-43F7-B16B-5FCA8341E877}"/>
              </a:ext>
            </a:extLst>
          </p:cNvPr>
          <p:cNvSpPr/>
          <p:nvPr/>
        </p:nvSpPr>
        <p:spPr>
          <a:xfrm>
            <a:off x="255890" y="0"/>
            <a:ext cx="7071360" cy="6664960"/>
          </a:xfrm>
          <a:prstGeom prst="parallelogram">
            <a:avLst>
              <a:gd name="adj" fmla="val 31277"/>
            </a:avLst>
          </a:prstGeom>
          <a:solidFill>
            <a:srgbClr val="FF967D">
              <a:alpha val="21961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5733BFA-A158-4E1F-B3A2-AF0F4478E4F5}"/>
              </a:ext>
            </a:extLst>
          </p:cNvPr>
          <p:cNvSpPr/>
          <p:nvPr/>
        </p:nvSpPr>
        <p:spPr>
          <a:xfrm>
            <a:off x="-1" y="1046480"/>
            <a:ext cx="5130801" cy="5811520"/>
          </a:xfrm>
          <a:prstGeom prst="triangle">
            <a:avLst>
              <a:gd name="adj" fmla="val 35466"/>
            </a:avLst>
          </a:prstGeom>
          <a:solidFill>
            <a:srgbClr val="FFC5B7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3226D9B-4185-4E2B-AA64-848BE48002C6}"/>
              </a:ext>
            </a:extLst>
          </p:cNvPr>
          <p:cNvSpPr/>
          <p:nvPr/>
        </p:nvSpPr>
        <p:spPr>
          <a:xfrm flipV="1">
            <a:off x="743570" y="105410"/>
            <a:ext cx="3958147" cy="2265680"/>
          </a:xfrm>
          <a:prstGeom prst="triangle">
            <a:avLst>
              <a:gd name="adj" fmla="val 39801"/>
            </a:avLst>
          </a:prstGeom>
          <a:solidFill>
            <a:srgbClr val="FFA995">
              <a:alpha val="37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11996E-947B-46A7-9801-E86291F1D85E}"/>
              </a:ext>
            </a:extLst>
          </p:cNvPr>
          <p:cNvSpPr/>
          <p:nvPr/>
        </p:nvSpPr>
        <p:spPr>
          <a:xfrm>
            <a:off x="255890" y="2002937"/>
            <a:ext cx="1881963" cy="1733107"/>
          </a:xfrm>
          <a:prstGeom prst="ellipse">
            <a:avLst/>
          </a:prstGeom>
          <a:solidFill>
            <a:schemeClr val="accent2">
              <a:lumMod val="40000"/>
              <a:lumOff val="60000"/>
              <a:alpha val="6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252D3E-CA18-467D-A853-EA4CA13EB954}"/>
              </a:ext>
            </a:extLst>
          </p:cNvPr>
          <p:cNvSpPr/>
          <p:nvPr/>
        </p:nvSpPr>
        <p:spPr>
          <a:xfrm>
            <a:off x="4604606" y="2857558"/>
            <a:ext cx="1881963" cy="1733107"/>
          </a:xfrm>
          <a:prstGeom prst="ellipse">
            <a:avLst/>
          </a:prstGeom>
          <a:solidFill>
            <a:srgbClr val="FFA995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22C8C2-44B6-454C-9665-15C498A766E0}"/>
              </a:ext>
            </a:extLst>
          </p:cNvPr>
          <p:cNvSpPr/>
          <p:nvPr/>
        </p:nvSpPr>
        <p:spPr>
          <a:xfrm>
            <a:off x="950628" y="1070144"/>
            <a:ext cx="4394714" cy="4308771"/>
          </a:xfrm>
          <a:prstGeom prst="ellipse">
            <a:avLst/>
          </a:prstGeom>
          <a:solidFill>
            <a:srgbClr val="FF6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E821B33-C7B5-4516-8370-EE10D8BDB7F1}"/>
              </a:ext>
            </a:extLst>
          </p:cNvPr>
          <p:cNvSpPr/>
          <p:nvPr/>
        </p:nvSpPr>
        <p:spPr>
          <a:xfrm>
            <a:off x="6653525" y="2461362"/>
            <a:ext cx="4729424" cy="2848656"/>
          </a:xfrm>
          <a:prstGeom prst="roundRect">
            <a:avLst/>
          </a:prstGeom>
          <a:solidFill>
            <a:srgbClr val="FFF0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D9B507-B14C-41C0-BD95-AB941C82BC28}"/>
              </a:ext>
            </a:extLst>
          </p:cNvPr>
          <p:cNvSpPr txBox="1"/>
          <p:nvPr/>
        </p:nvSpPr>
        <p:spPr>
          <a:xfrm>
            <a:off x="6497421" y="2526851"/>
            <a:ext cx="4885528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ফারজানা আমিন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সহ. শিক্ষক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ধাদাশ সর: প্রাথ: বিদ্যা: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পুঠিয়া, রাজশাহী 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E6954F-B87F-424B-87AA-5C1386E92740}"/>
              </a:ext>
            </a:extLst>
          </p:cNvPr>
          <p:cNvSpPr txBox="1"/>
          <p:nvPr/>
        </p:nvSpPr>
        <p:spPr>
          <a:xfrm>
            <a:off x="6449951" y="1199433"/>
            <a:ext cx="511427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en-US" sz="5400" b="1" dirty="0">
                <a:ln w="0"/>
                <a:solidFill>
                  <a:srgbClr val="FF47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682E42-06F0-4814-B685-3EC49EC909F9}"/>
              </a:ext>
            </a:extLst>
          </p:cNvPr>
          <p:cNvSpPr/>
          <p:nvPr/>
        </p:nvSpPr>
        <p:spPr>
          <a:xfrm>
            <a:off x="1380885" y="1483277"/>
            <a:ext cx="3521413" cy="3443593"/>
          </a:xfrm>
          <a:prstGeom prst="ellipse">
            <a:avLst/>
          </a:prstGeom>
          <a:solidFill>
            <a:srgbClr val="FFA995"/>
          </a:solidFill>
          <a:ln w="206375">
            <a:solidFill>
              <a:srgbClr val="FFA995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791EB37-6DDE-4D65-99C1-A4CE54BDAAD9}"/>
              </a:ext>
            </a:extLst>
          </p:cNvPr>
          <p:cNvSpPr/>
          <p:nvPr/>
        </p:nvSpPr>
        <p:spPr>
          <a:xfrm>
            <a:off x="1163039" y="1269268"/>
            <a:ext cx="3978613" cy="3871609"/>
          </a:xfrm>
          <a:prstGeom prst="ellipse">
            <a:avLst/>
          </a:prstGeom>
          <a:noFill/>
          <a:ln w="247650">
            <a:solidFill>
              <a:schemeClr val="bg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8AFED4-860E-4155-A78E-2269C91C23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7384" y="1587736"/>
            <a:ext cx="3328890" cy="3240573"/>
          </a:xfrm>
          <a:prstGeom prst="ellipse">
            <a:avLst/>
          </a:prstGeom>
          <a:ln>
            <a:solidFill>
              <a:srgbClr val="FFA995"/>
            </a:solidFill>
          </a:ln>
        </p:spPr>
      </p:pic>
    </p:spTree>
    <p:extLst>
      <p:ext uri="{BB962C8B-B14F-4D97-AF65-F5344CB8AC3E}">
        <p14:creationId xmlns:p14="http://schemas.microsoft.com/office/powerpoint/2010/main" val="370590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  <p:bldP spid="15" grpId="0"/>
      <p:bldP spid="16" grpId="0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llpaper scenery for walls Custom 3d background wallpapers Bamboo forest  road background 3d wall murals wallpaper for bathroom">
            <a:extLst>
              <a:ext uri="{FF2B5EF4-FFF2-40B4-BE49-F238E27FC236}">
                <a16:creationId xmlns:a16="http://schemas.microsoft.com/office/drawing/2014/main" id="{E4F265D4-D40B-4A1A-A318-47009C963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80" y="187068"/>
            <a:ext cx="11742909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1C5D71-B798-45FC-AE79-786B82753113}"/>
              </a:ext>
            </a:extLst>
          </p:cNvPr>
          <p:cNvSpPr/>
          <p:nvPr/>
        </p:nvSpPr>
        <p:spPr>
          <a:xfrm>
            <a:off x="216310" y="176214"/>
            <a:ext cx="11798709" cy="6505572"/>
          </a:xfrm>
          <a:prstGeom prst="rect">
            <a:avLst/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81E50-75E7-4C19-9889-891687528A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72"/>
          <a:stretch/>
        </p:blipFill>
        <p:spPr>
          <a:xfrm>
            <a:off x="402920" y="5102941"/>
            <a:ext cx="11444952" cy="1578845"/>
          </a:xfrm>
          <a:prstGeom prst="rect">
            <a:avLst/>
          </a:prstGeom>
        </p:spPr>
      </p:pic>
      <p:pic>
        <p:nvPicPr>
          <p:cNvPr id="4" name="Picture 10" descr="Download Rabbit Png Image HQ PNG Image | FreePNGImg">
            <a:extLst>
              <a:ext uri="{FF2B5EF4-FFF2-40B4-BE49-F238E27FC236}">
                <a16:creationId xmlns:a16="http://schemas.microsoft.com/office/drawing/2014/main" id="{5EB006BF-238F-41CC-AEAC-42FA87CEE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11458" y="3023786"/>
            <a:ext cx="2447953" cy="231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og PNG Image, Beautiful Dogs Transparent Pictures - Free Transparent PNG  Logos">
            <a:extLst>
              <a:ext uri="{FF2B5EF4-FFF2-40B4-BE49-F238E27FC236}">
                <a16:creationId xmlns:a16="http://schemas.microsoft.com/office/drawing/2014/main" id="{7B8C9D8A-D499-4E95-8154-7FAE9233A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947072" y="2195949"/>
            <a:ext cx="2407716" cy="331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Baby Cat PNG Photo | PNG Arts">
            <a:extLst>
              <a:ext uri="{FF2B5EF4-FFF2-40B4-BE49-F238E27FC236}">
                <a16:creationId xmlns:a16="http://schemas.microsoft.com/office/drawing/2014/main" id="{C2E986AE-D57B-4D32-A5C0-3285A8700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1257" y="2349910"/>
            <a:ext cx="2706849" cy="303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Chicken coop Rooster Hen, chicken, food, animals, chicken png | PNGWing">
            <a:extLst>
              <a:ext uri="{FF2B5EF4-FFF2-40B4-BE49-F238E27FC236}">
                <a16:creationId xmlns:a16="http://schemas.microsoft.com/office/drawing/2014/main" id="{B830E9C1-03D5-4050-B0FF-079DB9440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955" l="10000" r="94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9029" y="2721197"/>
            <a:ext cx="2333475" cy="267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DBC4162A-982D-4948-8F57-F778F17A6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42" y="4387568"/>
            <a:ext cx="1096395" cy="95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CFB80F4-81D6-4E4F-9DC1-AFA9EFED31FF}"/>
              </a:ext>
            </a:extLst>
          </p:cNvPr>
          <p:cNvGrpSpPr/>
          <p:nvPr/>
        </p:nvGrpSpPr>
        <p:grpSpPr>
          <a:xfrm>
            <a:off x="2841523" y="429219"/>
            <a:ext cx="6853083" cy="851675"/>
            <a:chOff x="3588774" y="413675"/>
            <a:chExt cx="5565058" cy="85167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B3F8726-AB3B-4612-88F6-52F4ACC04FCD}"/>
                </a:ext>
              </a:extLst>
            </p:cNvPr>
            <p:cNvSpPr/>
            <p:nvPr/>
          </p:nvSpPr>
          <p:spPr>
            <a:xfrm>
              <a:off x="3588774" y="413675"/>
              <a:ext cx="5565058" cy="821456"/>
            </a:xfrm>
            <a:prstGeom prst="roundRect">
              <a:avLst>
                <a:gd name="adj" fmla="val 26242"/>
              </a:avLst>
            </a:prstGeom>
            <a:solidFill>
              <a:srgbClr val="FFDF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2C2D10E-3AC5-41E8-970D-F443F5A4036A}"/>
                </a:ext>
              </a:extLst>
            </p:cNvPr>
            <p:cNvSpPr/>
            <p:nvPr/>
          </p:nvSpPr>
          <p:spPr>
            <a:xfrm>
              <a:off x="3588774" y="413675"/>
              <a:ext cx="5525137" cy="851675"/>
            </a:xfrm>
            <a:prstGeom prst="roundRect">
              <a:avLst>
                <a:gd name="adj" fmla="val 17822"/>
              </a:avLst>
            </a:prstGeom>
            <a:noFill/>
            <a:ln w="76200">
              <a:solidFill>
                <a:schemeClr val="bg1"/>
              </a:solidFill>
            </a:ln>
            <a:effectLst>
              <a:glow>
                <a:schemeClr val="accent1">
                  <a:alpha val="40000"/>
                </a:schemeClr>
              </a:glow>
              <a:outerShdw blurRad="50800" dist="38100" dir="2700000" algn="tl" rotWithShape="0">
                <a:prstClr val="black">
                  <a:alpha val="92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34950" h="15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0D3C5CD-E5E7-443B-8E14-1D9DF8F5C0BD}"/>
              </a:ext>
            </a:extLst>
          </p:cNvPr>
          <p:cNvSpPr txBox="1"/>
          <p:nvPr/>
        </p:nvSpPr>
        <p:spPr>
          <a:xfrm>
            <a:off x="3448474" y="523633"/>
            <a:ext cx="5902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ডান থেকে তৃতীয়টিতে ক্লিক করি।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A4B9DB3-9019-4913-BF80-A8360BBF6455}"/>
              </a:ext>
            </a:extLst>
          </p:cNvPr>
          <p:cNvSpPr/>
          <p:nvPr/>
        </p:nvSpPr>
        <p:spPr>
          <a:xfrm>
            <a:off x="1306286" y="3054005"/>
            <a:ext cx="1876958" cy="2245783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40E6EB-9F8B-411B-B572-9AED4AD5DDB8}"/>
              </a:ext>
            </a:extLst>
          </p:cNvPr>
          <p:cNvSpPr/>
          <p:nvPr/>
        </p:nvSpPr>
        <p:spPr>
          <a:xfrm>
            <a:off x="6791222" y="2556387"/>
            <a:ext cx="2043386" cy="2708542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0F4E3AC-5CC3-4C63-8E2F-1FBAC8B6A57B}"/>
              </a:ext>
            </a:extLst>
          </p:cNvPr>
          <p:cNvSpPr/>
          <p:nvPr/>
        </p:nvSpPr>
        <p:spPr>
          <a:xfrm>
            <a:off x="4231079" y="2257002"/>
            <a:ext cx="1809615" cy="2953475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33F6A9B-0F28-443E-89C9-A529300E48A5}"/>
              </a:ext>
            </a:extLst>
          </p:cNvPr>
          <p:cNvSpPr/>
          <p:nvPr/>
        </p:nvSpPr>
        <p:spPr>
          <a:xfrm>
            <a:off x="9465013" y="2952980"/>
            <a:ext cx="2008908" cy="2259259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2A58031-525A-493D-A466-3C5E0FE52380}"/>
              </a:ext>
            </a:extLst>
          </p:cNvPr>
          <p:cNvGrpSpPr/>
          <p:nvPr/>
        </p:nvGrpSpPr>
        <p:grpSpPr>
          <a:xfrm>
            <a:off x="235177" y="415903"/>
            <a:ext cx="2008909" cy="1607126"/>
            <a:chOff x="7342909" y="1944101"/>
            <a:chExt cx="2008909" cy="1607126"/>
          </a:xfrm>
          <a:solidFill>
            <a:srgbClr val="FFC000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4B96433-5E87-4C47-88CF-79FCF41B2866}"/>
                </a:ext>
              </a:extLst>
            </p:cNvPr>
            <p:cNvSpPr/>
            <p:nvPr/>
          </p:nvSpPr>
          <p:spPr>
            <a:xfrm>
              <a:off x="7342909" y="1944101"/>
              <a:ext cx="2008909" cy="160712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FF98C9-5B52-49A9-A746-5DCCCEBFCE58}"/>
                </a:ext>
              </a:extLst>
            </p:cNvPr>
            <p:cNvSpPr txBox="1"/>
            <p:nvPr/>
          </p:nvSpPr>
          <p:spPr>
            <a:xfrm>
              <a:off x="7412182" y="2085944"/>
              <a:ext cx="18703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s-IN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সঠিক হয়েছে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B9E795D-ABEA-4AE4-9129-DE6527C7BCCA}"/>
              </a:ext>
            </a:extLst>
          </p:cNvPr>
          <p:cNvGrpSpPr/>
          <p:nvPr/>
        </p:nvGrpSpPr>
        <p:grpSpPr>
          <a:xfrm>
            <a:off x="9900357" y="1155865"/>
            <a:ext cx="2008908" cy="1581260"/>
            <a:chOff x="7342909" y="1944102"/>
            <a:chExt cx="2008909" cy="1465282"/>
          </a:xfrm>
          <a:solidFill>
            <a:srgbClr val="2D9BB1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9428210-DD68-4EE2-9584-0FC6C547C1A2}"/>
                </a:ext>
              </a:extLst>
            </p:cNvPr>
            <p:cNvSpPr/>
            <p:nvPr/>
          </p:nvSpPr>
          <p:spPr>
            <a:xfrm>
              <a:off x="7342909" y="1944102"/>
              <a:ext cx="2008909" cy="146528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C9600A3-E7B5-4DD4-8F34-F3A3B2521379}"/>
                </a:ext>
              </a:extLst>
            </p:cNvPr>
            <p:cNvSpPr txBox="1"/>
            <p:nvPr/>
          </p:nvSpPr>
          <p:spPr>
            <a:xfrm>
              <a:off x="7412182" y="2085944"/>
              <a:ext cx="1870364" cy="122637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s-IN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আবার চেষ্টা কর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B107733-4972-4486-A186-929D9F0FB6BB}"/>
              </a:ext>
            </a:extLst>
          </p:cNvPr>
          <p:cNvSpPr txBox="1"/>
          <p:nvPr/>
        </p:nvSpPr>
        <p:spPr>
          <a:xfrm>
            <a:off x="10343858" y="232124"/>
            <a:ext cx="166052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CD2FA0-694A-4DC6-A875-F33B78E2031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547" y="4387568"/>
            <a:ext cx="991156" cy="6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5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llpaper scenery for walls Custom 3d background wallpapers Bamboo forest  road background 3d wall murals wallpaper for bathroom">
            <a:extLst>
              <a:ext uri="{FF2B5EF4-FFF2-40B4-BE49-F238E27FC236}">
                <a16:creationId xmlns:a16="http://schemas.microsoft.com/office/drawing/2014/main" id="{E4F265D4-D40B-4A1A-A318-47009C963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80" y="187068"/>
            <a:ext cx="11742909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1C5D71-B798-45FC-AE79-786B82753113}"/>
              </a:ext>
            </a:extLst>
          </p:cNvPr>
          <p:cNvSpPr/>
          <p:nvPr/>
        </p:nvSpPr>
        <p:spPr>
          <a:xfrm>
            <a:off x="216310" y="176214"/>
            <a:ext cx="11798709" cy="6505572"/>
          </a:xfrm>
          <a:prstGeom prst="rect">
            <a:avLst/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81E50-75E7-4C19-9889-891687528A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72"/>
          <a:stretch/>
        </p:blipFill>
        <p:spPr>
          <a:xfrm>
            <a:off x="402920" y="5102941"/>
            <a:ext cx="11444952" cy="1578845"/>
          </a:xfrm>
          <a:prstGeom prst="rect">
            <a:avLst/>
          </a:prstGeom>
        </p:spPr>
      </p:pic>
      <p:pic>
        <p:nvPicPr>
          <p:cNvPr id="4" name="Picture 10" descr="Download Rabbit Png Image HQ PNG Image | FreePNGImg">
            <a:extLst>
              <a:ext uri="{FF2B5EF4-FFF2-40B4-BE49-F238E27FC236}">
                <a16:creationId xmlns:a16="http://schemas.microsoft.com/office/drawing/2014/main" id="{5EB006BF-238F-41CC-AEAC-42FA87CEE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11458" y="3023786"/>
            <a:ext cx="2447953" cy="231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og PNG Image, Beautiful Dogs Transparent Pictures - Free Transparent PNG  Logos">
            <a:extLst>
              <a:ext uri="{FF2B5EF4-FFF2-40B4-BE49-F238E27FC236}">
                <a16:creationId xmlns:a16="http://schemas.microsoft.com/office/drawing/2014/main" id="{7B8C9D8A-D499-4E95-8154-7FAE9233A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947072" y="2195949"/>
            <a:ext cx="2407716" cy="331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Baby Cat PNG Photo | PNG Arts">
            <a:extLst>
              <a:ext uri="{FF2B5EF4-FFF2-40B4-BE49-F238E27FC236}">
                <a16:creationId xmlns:a16="http://schemas.microsoft.com/office/drawing/2014/main" id="{C2E986AE-D57B-4D32-A5C0-3285A8700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1257" y="2349910"/>
            <a:ext cx="2706849" cy="303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Chicken coop Rooster Hen, chicken, food, animals, chicken png | PNGWing">
            <a:extLst>
              <a:ext uri="{FF2B5EF4-FFF2-40B4-BE49-F238E27FC236}">
                <a16:creationId xmlns:a16="http://schemas.microsoft.com/office/drawing/2014/main" id="{B830E9C1-03D5-4050-B0FF-079DB9440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955" l="10000" r="94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9029" y="2721197"/>
            <a:ext cx="2333475" cy="267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DBC4162A-982D-4948-8F57-F778F17A6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42" y="4387568"/>
            <a:ext cx="1096395" cy="95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CFB80F4-81D6-4E4F-9DC1-AFA9EFED31FF}"/>
              </a:ext>
            </a:extLst>
          </p:cNvPr>
          <p:cNvGrpSpPr/>
          <p:nvPr/>
        </p:nvGrpSpPr>
        <p:grpSpPr>
          <a:xfrm>
            <a:off x="2841523" y="429219"/>
            <a:ext cx="6853083" cy="851675"/>
            <a:chOff x="3588774" y="413675"/>
            <a:chExt cx="5565058" cy="85167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B3F8726-AB3B-4612-88F6-52F4ACC04FCD}"/>
                </a:ext>
              </a:extLst>
            </p:cNvPr>
            <p:cNvSpPr/>
            <p:nvPr/>
          </p:nvSpPr>
          <p:spPr>
            <a:xfrm>
              <a:off x="3588774" y="413675"/>
              <a:ext cx="5565058" cy="821456"/>
            </a:xfrm>
            <a:prstGeom prst="roundRect">
              <a:avLst>
                <a:gd name="adj" fmla="val 26242"/>
              </a:avLst>
            </a:prstGeom>
            <a:solidFill>
              <a:srgbClr val="FFDF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2C2D10E-3AC5-41E8-970D-F443F5A4036A}"/>
                </a:ext>
              </a:extLst>
            </p:cNvPr>
            <p:cNvSpPr/>
            <p:nvPr/>
          </p:nvSpPr>
          <p:spPr>
            <a:xfrm>
              <a:off x="3588774" y="413675"/>
              <a:ext cx="5525137" cy="851675"/>
            </a:xfrm>
            <a:prstGeom prst="roundRect">
              <a:avLst>
                <a:gd name="adj" fmla="val 17822"/>
              </a:avLst>
            </a:prstGeom>
            <a:noFill/>
            <a:ln w="76200">
              <a:solidFill>
                <a:schemeClr val="bg1"/>
              </a:solidFill>
            </a:ln>
            <a:effectLst>
              <a:glow>
                <a:schemeClr val="accent1">
                  <a:alpha val="40000"/>
                </a:schemeClr>
              </a:glow>
              <a:outerShdw blurRad="50800" dist="38100" dir="2700000" algn="tl" rotWithShape="0">
                <a:prstClr val="black">
                  <a:alpha val="92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34950" h="15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0D3C5CD-E5E7-443B-8E14-1D9DF8F5C0BD}"/>
              </a:ext>
            </a:extLst>
          </p:cNvPr>
          <p:cNvSpPr txBox="1"/>
          <p:nvPr/>
        </p:nvSpPr>
        <p:spPr>
          <a:xfrm>
            <a:off x="3448474" y="523633"/>
            <a:ext cx="5902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বাম থেকে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দ্বিতীয়টিতে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ক্লিক করি।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A4B9DB3-9019-4913-BF80-A8360BBF6455}"/>
              </a:ext>
            </a:extLst>
          </p:cNvPr>
          <p:cNvSpPr/>
          <p:nvPr/>
        </p:nvSpPr>
        <p:spPr>
          <a:xfrm>
            <a:off x="1306286" y="3054005"/>
            <a:ext cx="1876958" cy="2245783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40E6EB-9F8B-411B-B572-9AED4AD5DDB8}"/>
              </a:ext>
            </a:extLst>
          </p:cNvPr>
          <p:cNvSpPr/>
          <p:nvPr/>
        </p:nvSpPr>
        <p:spPr>
          <a:xfrm>
            <a:off x="6791222" y="2556387"/>
            <a:ext cx="2043386" cy="2708542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0F4E3AC-5CC3-4C63-8E2F-1FBAC8B6A57B}"/>
              </a:ext>
            </a:extLst>
          </p:cNvPr>
          <p:cNvSpPr/>
          <p:nvPr/>
        </p:nvSpPr>
        <p:spPr>
          <a:xfrm>
            <a:off x="4231079" y="2257002"/>
            <a:ext cx="1809615" cy="2953475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33F6A9B-0F28-443E-89C9-A529300E48A5}"/>
              </a:ext>
            </a:extLst>
          </p:cNvPr>
          <p:cNvSpPr/>
          <p:nvPr/>
        </p:nvSpPr>
        <p:spPr>
          <a:xfrm>
            <a:off x="9465013" y="2952980"/>
            <a:ext cx="2008908" cy="2259259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2A58031-525A-493D-A466-3C5E0FE52380}"/>
              </a:ext>
            </a:extLst>
          </p:cNvPr>
          <p:cNvGrpSpPr/>
          <p:nvPr/>
        </p:nvGrpSpPr>
        <p:grpSpPr>
          <a:xfrm>
            <a:off x="235177" y="415903"/>
            <a:ext cx="2008909" cy="1607126"/>
            <a:chOff x="7342909" y="1944101"/>
            <a:chExt cx="2008909" cy="1607126"/>
          </a:xfrm>
          <a:solidFill>
            <a:srgbClr val="FFC000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4B96433-5E87-4C47-88CF-79FCF41B2866}"/>
                </a:ext>
              </a:extLst>
            </p:cNvPr>
            <p:cNvSpPr/>
            <p:nvPr/>
          </p:nvSpPr>
          <p:spPr>
            <a:xfrm>
              <a:off x="7342909" y="1944101"/>
              <a:ext cx="2008909" cy="16071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FF98C9-5B52-49A9-A746-5DCCCEBFCE58}"/>
                </a:ext>
              </a:extLst>
            </p:cNvPr>
            <p:cNvSpPr txBox="1"/>
            <p:nvPr/>
          </p:nvSpPr>
          <p:spPr>
            <a:xfrm>
              <a:off x="7412182" y="2085944"/>
              <a:ext cx="18703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s-IN" sz="40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সঠিক হয়েছে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B9E795D-ABEA-4AE4-9129-DE6527C7BCCA}"/>
              </a:ext>
            </a:extLst>
          </p:cNvPr>
          <p:cNvGrpSpPr/>
          <p:nvPr/>
        </p:nvGrpSpPr>
        <p:grpSpPr>
          <a:xfrm>
            <a:off x="9900357" y="1155865"/>
            <a:ext cx="2008908" cy="1581260"/>
            <a:chOff x="7342909" y="1944102"/>
            <a:chExt cx="2008909" cy="1465282"/>
          </a:xfrm>
          <a:solidFill>
            <a:srgbClr val="2D9BB1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9428210-DD68-4EE2-9584-0FC6C547C1A2}"/>
                </a:ext>
              </a:extLst>
            </p:cNvPr>
            <p:cNvSpPr/>
            <p:nvPr/>
          </p:nvSpPr>
          <p:spPr>
            <a:xfrm>
              <a:off x="7342909" y="1944102"/>
              <a:ext cx="2008909" cy="14652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C9600A3-E7B5-4DD4-8F34-F3A3B2521379}"/>
                </a:ext>
              </a:extLst>
            </p:cNvPr>
            <p:cNvSpPr txBox="1"/>
            <p:nvPr/>
          </p:nvSpPr>
          <p:spPr>
            <a:xfrm>
              <a:off x="7412182" y="2085944"/>
              <a:ext cx="1870364" cy="122637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s-IN" sz="40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আবার চেষ্টা কর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B107733-4972-4486-A186-929D9F0FB6BB}"/>
              </a:ext>
            </a:extLst>
          </p:cNvPr>
          <p:cNvSpPr txBox="1"/>
          <p:nvPr/>
        </p:nvSpPr>
        <p:spPr>
          <a:xfrm>
            <a:off x="10343858" y="232124"/>
            <a:ext cx="166052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CD2FA0-694A-4DC6-A875-F33B78E2031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547" y="4387568"/>
            <a:ext cx="991156" cy="6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2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w: Right 21">
            <a:extLst>
              <a:ext uri="{FF2B5EF4-FFF2-40B4-BE49-F238E27FC236}">
                <a16:creationId xmlns:a16="http://schemas.microsoft.com/office/drawing/2014/main" id="{87C75424-9BD1-4363-97EE-366AE8A94225}"/>
              </a:ext>
            </a:extLst>
          </p:cNvPr>
          <p:cNvSpPr/>
          <p:nvPr/>
        </p:nvSpPr>
        <p:spPr>
          <a:xfrm>
            <a:off x="5099817" y="3674673"/>
            <a:ext cx="5760838" cy="484632"/>
          </a:xfrm>
          <a:prstGeom prst="rightArrow">
            <a:avLst>
              <a:gd name="adj1" fmla="val 50000"/>
              <a:gd name="adj2" fmla="val 7840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19E663A-587F-49DD-B73B-CD81746F60D6}"/>
              </a:ext>
            </a:extLst>
          </p:cNvPr>
          <p:cNvGrpSpPr/>
          <p:nvPr/>
        </p:nvGrpSpPr>
        <p:grpSpPr>
          <a:xfrm>
            <a:off x="3512957" y="1050697"/>
            <a:ext cx="8272031" cy="2449588"/>
            <a:chOff x="2701215" y="1050496"/>
            <a:chExt cx="9083774" cy="28110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47B780-3176-4707-9D50-79EB8A458C4B}"/>
                </a:ext>
              </a:extLst>
            </p:cNvPr>
            <p:cNvGrpSpPr/>
            <p:nvPr/>
          </p:nvGrpSpPr>
          <p:grpSpPr>
            <a:xfrm>
              <a:off x="2741165" y="1121037"/>
              <a:ext cx="9018216" cy="2740460"/>
              <a:chOff x="4503175" y="698250"/>
              <a:chExt cx="7157884" cy="212609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989E0CE7-424A-4490-BC10-FBD69E1F50F6}"/>
                  </a:ext>
                </a:extLst>
              </p:cNvPr>
              <p:cNvSpPr/>
              <p:nvPr/>
            </p:nvSpPr>
            <p:spPr>
              <a:xfrm>
                <a:off x="4503175" y="698250"/>
                <a:ext cx="7157884" cy="2126095"/>
              </a:xfrm>
              <a:prstGeom prst="roundRect">
                <a:avLst/>
              </a:prstGeom>
              <a:solidFill>
                <a:srgbClr val="CAE8A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4364339-C54A-48F2-A405-FACBD252D8B7}"/>
                  </a:ext>
                </a:extLst>
              </p:cNvPr>
              <p:cNvGrpSpPr/>
              <p:nvPr/>
            </p:nvGrpSpPr>
            <p:grpSpPr>
              <a:xfrm>
                <a:off x="4709633" y="698250"/>
                <a:ext cx="6853159" cy="2126095"/>
                <a:chOff x="4709633" y="698250"/>
                <a:chExt cx="6853159" cy="2126095"/>
              </a:xfrm>
            </p:grpSpPr>
            <p:pic>
              <p:nvPicPr>
                <p:cNvPr id="4" name="Picture 6" descr="Dog PNG Image, Beautiful Dogs Transparent Pictures - Free Transparent PNG  Logos">
                  <a:extLst>
                    <a:ext uri="{FF2B5EF4-FFF2-40B4-BE49-F238E27FC236}">
                      <a16:creationId xmlns:a16="http://schemas.microsoft.com/office/drawing/2014/main" id="{B40521D2-3508-4D2D-8C24-7105A9D068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 flipH="1">
                  <a:off x="4709633" y="698250"/>
                  <a:ext cx="1461213" cy="20112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" name="Picture 8" descr="Baby Cat PNG Photo | PNG Arts">
                  <a:extLst>
                    <a:ext uri="{FF2B5EF4-FFF2-40B4-BE49-F238E27FC236}">
                      <a16:creationId xmlns:a16="http://schemas.microsoft.com/office/drawing/2014/main" id="{C88D85AC-F910-4079-BEBB-E3D331AFF36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57920" y="883854"/>
                  <a:ext cx="1461213" cy="16400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" name="Picture 10" descr="Download Rabbit Png Image HQ PNG Image | FreePNGImg">
                  <a:extLst>
                    <a:ext uri="{FF2B5EF4-FFF2-40B4-BE49-F238E27FC236}">
                      <a16:creationId xmlns:a16="http://schemas.microsoft.com/office/drawing/2014/main" id="{C5EDA3EA-330E-4EE3-AE1B-5ADB11703E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7219133" y="1175205"/>
                  <a:ext cx="1461212" cy="13906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" name="Picture 12" descr="Bush Rat png images | PNGWing">
                  <a:extLst>
                    <a:ext uri="{FF2B5EF4-FFF2-40B4-BE49-F238E27FC236}">
                      <a16:creationId xmlns:a16="http://schemas.microsoft.com/office/drawing/2014/main" id="{D1FE3A6D-369F-4B7E-90DF-95C914D87C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9804" b="94771" l="10000" r="90000">
                              <a14:foregroundMark x1="30000" y1="88017" x2="34348" y2="9063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86879" y="1257325"/>
                  <a:ext cx="2717542" cy="14862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" name="Picture 14" descr="Chicken coop Rooster Hen, chicken, food, animals, chicken png | PNGWing">
                  <a:extLst>
                    <a:ext uri="{FF2B5EF4-FFF2-40B4-BE49-F238E27FC236}">
                      <a16:creationId xmlns:a16="http://schemas.microsoft.com/office/drawing/2014/main" id="{C78DD9BF-BEDC-4EEE-BB1F-099AAF26D1C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98955" l="10000" r="94348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95399" y="1030191"/>
                  <a:ext cx="1567393" cy="17941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933F0F4B-02B1-44C5-A720-435F18D58F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1215" y="1050496"/>
              <a:ext cx="1096395" cy="1000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2CA29D2-9F42-4301-AD3E-3639960D7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93833" y="1121038"/>
              <a:ext cx="991156" cy="74962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9DCC507-C4D5-4857-BE31-EC46CAEEBCDF}"/>
              </a:ext>
            </a:extLst>
          </p:cNvPr>
          <p:cNvSpPr txBox="1"/>
          <p:nvPr/>
        </p:nvSpPr>
        <p:spPr>
          <a:xfrm>
            <a:off x="2912679" y="344250"/>
            <a:ext cx="633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দাড়িয়ে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B0A1B143-7E3E-493E-AD45-1EF4E9A62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72778" y="3657170"/>
            <a:ext cx="939643" cy="51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563C6A63-EA1D-42F5-AD3B-D529DCAD3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1798" y="3667505"/>
            <a:ext cx="980580" cy="53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E96B3045-0292-4DED-954E-1346FD7AE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9643" y="3674673"/>
            <a:ext cx="975016" cy="46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947D547C-7421-4859-B844-D0D5817E3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7929" y="3674686"/>
            <a:ext cx="957007" cy="52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648FDF84-8AA6-4C53-A4B3-9FCD80EA7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02201" y="3675010"/>
            <a:ext cx="979451" cy="51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5A3A832-4240-42D8-B0FD-F5D657D56F24}"/>
              </a:ext>
            </a:extLst>
          </p:cNvPr>
          <p:cNvSpPr txBox="1"/>
          <p:nvPr/>
        </p:nvSpPr>
        <p:spPr>
          <a:xfrm>
            <a:off x="3667308" y="3614816"/>
            <a:ext cx="150133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বাম থেকে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ED1FE4A-4F8D-4805-B15A-9F9BBC2CB397}"/>
              </a:ext>
            </a:extLst>
          </p:cNvPr>
          <p:cNvSpPr/>
          <p:nvPr/>
        </p:nvSpPr>
        <p:spPr>
          <a:xfrm flipH="1">
            <a:off x="4792814" y="4335023"/>
            <a:ext cx="5760838" cy="484632"/>
          </a:xfrm>
          <a:prstGeom prst="rightArrow">
            <a:avLst>
              <a:gd name="adj1" fmla="val 50000"/>
              <a:gd name="adj2" fmla="val 7840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41916F-1699-4279-8C78-387CA38106D9}"/>
              </a:ext>
            </a:extLst>
          </p:cNvPr>
          <p:cNvSpPr txBox="1"/>
          <p:nvPr/>
        </p:nvSpPr>
        <p:spPr>
          <a:xfrm>
            <a:off x="10553652" y="4288273"/>
            <a:ext cx="1501335" cy="58477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ডান থেকে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7BD5F39-EF47-4BE8-957D-774CDDEC6029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6372" y="4305492"/>
            <a:ext cx="865922" cy="48819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952270B-C584-485F-8523-11EE3A531397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281" y="4329638"/>
            <a:ext cx="869486" cy="48463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8D3ACB4-546C-4679-804D-6DF13368F595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8751" y="4298003"/>
            <a:ext cx="919374" cy="4846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680543B-F624-4AE0-A9E8-93DBEA338018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712" y="4314615"/>
            <a:ext cx="869486" cy="48819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A89559E-F1F3-4CB5-BD53-03EA9534081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7183" y="4327857"/>
            <a:ext cx="869486" cy="48819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D453F62-DC89-4E66-9EC6-8AC6799FC566}"/>
              </a:ext>
            </a:extLst>
          </p:cNvPr>
          <p:cNvSpPr txBox="1"/>
          <p:nvPr/>
        </p:nvSpPr>
        <p:spPr>
          <a:xfrm>
            <a:off x="2741166" y="319979"/>
            <a:ext cx="9043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ক্রমবাচক সংখ্যা ব্যবহার করে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অবস্থান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C20B76B-F8D4-4565-A9C3-3F5767662A40}"/>
              </a:ext>
            </a:extLst>
          </p:cNvPr>
          <p:cNvGrpSpPr/>
          <p:nvPr/>
        </p:nvGrpSpPr>
        <p:grpSpPr>
          <a:xfrm>
            <a:off x="3549337" y="5145666"/>
            <a:ext cx="7836578" cy="1339071"/>
            <a:chOff x="3895117" y="5145666"/>
            <a:chExt cx="7638704" cy="1339071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00BDC58-708A-44F6-8662-3204DD7B529D}"/>
                </a:ext>
              </a:extLst>
            </p:cNvPr>
            <p:cNvSpPr/>
            <p:nvPr/>
          </p:nvSpPr>
          <p:spPr>
            <a:xfrm>
              <a:off x="3895117" y="5145666"/>
              <a:ext cx="7638704" cy="133907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F0E0ABF-EBB6-42F8-9451-55A8420E7C3E}"/>
                </a:ext>
              </a:extLst>
            </p:cNvPr>
            <p:cNvSpPr txBox="1"/>
            <p:nvPr/>
          </p:nvSpPr>
          <p:spPr>
            <a:xfrm>
              <a:off x="3895117" y="5205782"/>
              <a:ext cx="40851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বাম থেকে কে দ্বিতীয়?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ডান থেকে কে প্রথম?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FBD928B-1B7C-48B4-9364-17EC95540D4F}"/>
                </a:ext>
              </a:extLst>
            </p:cNvPr>
            <p:cNvSpPr txBox="1"/>
            <p:nvPr/>
          </p:nvSpPr>
          <p:spPr>
            <a:xfrm>
              <a:off x="7859615" y="5145666"/>
              <a:ext cx="367420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বাম থেকে কে চতুর্থ?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ডান থেকে কে তৃতীয়?</a:t>
              </a:r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706ECD87-3536-44ED-AE47-78601BB41B60}"/>
              </a:ext>
            </a:extLst>
          </p:cNvPr>
          <p:cNvSpPr/>
          <p:nvPr/>
        </p:nvSpPr>
        <p:spPr>
          <a:xfrm>
            <a:off x="354041" y="1588294"/>
            <a:ext cx="3014260" cy="36424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B6AAB81-18C6-4F78-93AB-D6817EEF67E8}"/>
              </a:ext>
            </a:extLst>
          </p:cNvPr>
          <p:cNvSpPr txBox="1"/>
          <p:nvPr/>
        </p:nvSpPr>
        <p:spPr>
          <a:xfrm>
            <a:off x="873854" y="2396031"/>
            <a:ext cx="1927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</p:spTree>
    <p:extLst>
      <p:ext uri="{BB962C8B-B14F-4D97-AF65-F5344CB8AC3E}">
        <p14:creationId xmlns:p14="http://schemas.microsoft.com/office/powerpoint/2010/main" val="252592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2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7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2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4" grpId="0"/>
      <p:bldP spid="14" grpId="1"/>
      <p:bldP spid="21" grpId="0" animBg="1"/>
      <p:bldP spid="24" grpId="0" animBg="1"/>
      <p:bldP spid="23" grpId="0" animBg="1"/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D808F3-1C3D-4706-B7A0-C825D0033BA2}"/>
              </a:ext>
            </a:extLst>
          </p:cNvPr>
          <p:cNvSpPr/>
          <p:nvPr/>
        </p:nvSpPr>
        <p:spPr>
          <a:xfrm>
            <a:off x="274320" y="259080"/>
            <a:ext cx="11689080" cy="62931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C6C8AECB-AEF8-470E-883B-C9650CFF1791}"/>
              </a:ext>
            </a:extLst>
          </p:cNvPr>
          <p:cNvSpPr/>
          <p:nvPr/>
        </p:nvSpPr>
        <p:spPr>
          <a:xfrm rot="21348274">
            <a:off x="6582298" y="3883348"/>
            <a:ext cx="4199201" cy="239361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244600" sx="171000" sy="171000" algn="ctr" rotWithShape="0">
              <a:prstClr val="black">
                <a:alpha val="42000"/>
              </a:prstClr>
            </a:outerShdw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70164A-FD7F-4EEA-808F-347164818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7498" y1="10256" x2="51010" y2="11905"/>
                        <a14:foregroundMark x1="48200" y1="14652" x2="50658" y2="14286"/>
                        <a14:foregroundMark x1="98595" y1="89011" x2="99034" y2="80403"/>
                        <a14:foregroundMark x1="35294" y1="13919" x2="9658" y2="24908"/>
                        <a14:backgroundMark x1="35294" y1="59341" x2="36874" y2="34799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22960" y="2209799"/>
            <a:ext cx="10119360" cy="4846321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>
                <a:alpha val="78000"/>
              </a:srgbClr>
            </a:outerShdw>
          </a:effectLst>
          <a:scene3d>
            <a:camera prst="perspectiveRelaxed">
              <a:rot lat="18427259" lon="1517519" rev="20441552"/>
            </a:camera>
            <a:lightRig rig="threePt" dir="t"/>
          </a:scene3d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466A0C4-AC5B-4818-9C36-571C02EB0937}"/>
              </a:ext>
            </a:extLst>
          </p:cNvPr>
          <p:cNvSpPr/>
          <p:nvPr/>
        </p:nvSpPr>
        <p:spPr>
          <a:xfrm>
            <a:off x="6463397" y="2278913"/>
            <a:ext cx="4493116" cy="2932869"/>
          </a:xfrm>
          <a:prstGeom prst="ellipse">
            <a:avLst/>
          </a:prstGeom>
          <a:scene3d>
            <a:camera prst="perspectiveRelaxed">
              <a:rot lat="17373601" lon="0" rev="0"/>
            </a:camera>
            <a:lightRig rig="threePt" dir="t"/>
          </a:scene3d>
          <a:sp3d>
            <a:bevelT w="152400" h="135255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3F4DC14-6725-4E66-8B15-AAB850046B72}"/>
              </a:ext>
            </a:extLst>
          </p:cNvPr>
          <p:cNvSpPr/>
          <p:nvPr/>
        </p:nvSpPr>
        <p:spPr>
          <a:xfrm>
            <a:off x="3384605" y="5171970"/>
            <a:ext cx="1490629" cy="125539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391886 h 1306286"/>
              <a:gd name="connsiteX1" fmla="*/ 468086 w 914400"/>
              <a:gd name="connsiteY1" fmla="*/ 0 h 1306286"/>
              <a:gd name="connsiteX2" fmla="*/ 914400 w 914400"/>
              <a:gd name="connsiteY2" fmla="*/ 1306286 h 1306286"/>
              <a:gd name="connsiteX3" fmla="*/ 0 w 914400"/>
              <a:gd name="connsiteY3" fmla="*/ 1306286 h 1306286"/>
              <a:gd name="connsiteX4" fmla="*/ 0 w 914400"/>
              <a:gd name="connsiteY4" fmla="*/ 391886 h 1306286"/>
              <a:gd name="connsiteX0" fmla="*/ 0 w 1349828"/>
              <a:gd name="connsiteY0" fmla="*/ 391886 h 1306286"/>
              <a:gd name="connsiteX1" fmla="*/ 468086 w 1349828"/>
              <a:gd name="connsiteY1" fmla="*/ 0 h 1306286"/>
              <a:gd name="connsiteX2" fmla="*/ 1349828 w 1349828"/>
              <a:gd name="connsiteY2" fmla="*/ 1088572 h 1306286"/>
              <a:gd name="connsiteX3" fmla="*/ 0 w 1349828"/>
              <a:gd name="connsiteY3" fmla="*/ 1306286 h 1306286"/>
              <a:gd name="connsiteX4" fmla="*/ 0 w 1349828"/>
              <a:gd name="connsiteY4" fmla="*/ 391886 h 1306286"/>
              <a:gd name="connsiteX0" fmla="*/ 0 w 1349828"/>
              <a:gd name="connsiteY0" fmla="*/ 391886 h 1317171"/>
              <a:gd name="connsiteX1" fmla="*/ 468086 w 1349828"/>
              <a:gd name="connsiteY1" fmla="*/ 0 h 1317171"/>
              <a:gd name="connsiteX2" fmla="*/ 1349828 w 1349828"/>
              <a:gd name="connsiteY2" fmla="*/ 1088572 h 1317171"/>
              <a:gd name="connsiteX3" fmla="*/ 718457 w 1349828"/>
              <a:gd name="connsiteY3" fmla="*/ 1317171 h 1317171"/>
              <a:gd name="connsiteX4" fmla="*/ 0 w 1349828"/>
              <a:gd name="connsiteY4" fmla="*/ 391886 h 1317171"/>
              <a:gd name="connsiteX0" fmla="*/ 0 w 1447799"/>
              <a:gd name="connsiteY0" fmla="*/ 478972 h 1317171"/>
              <a:gd name="connsiteX1" fmla="*/ 566057 w 1447799"/>
              <a:gd name="connsiteY1" fmla="*/ 0 h 1317171"/>
              <a:gd name="connsiteX2" fmla="*/ 1447799 w 1447799"/>
              <a:gd name="connsiteY2" fmla="*/ 1088572 h 1317171"/>
              <a:gd name="connsiteX3" fmla="*/ 816428 w 1447799"/>
              <a:gd name="connsiteY3" fmla="*/ 1317171 h 1317171"/>
              <a:gd name="connsiteX4" fmla="*/ 0 w 1447799"/>
              <a:gd name="connsiteY4" fmla="*/ 478972 h 1317171"/>
              <a:gd name="connsiteX0" fmla="*/ 0 w 1393371"/>
              <a:gd name="connsiteY0" fmla="*/ 457200 h 1317171"/>
              <a:gd name="connsiteX1" fmla="*/ 511629 w 1393371"/>
              <a:gd name="connsiteY1" fmla="*/ 0 h 1317171"/>
              <a:gd name="connsiteX2" fmla="*/ 1393371 w 1393371"/>
              <a:gd name="connsiteY2" fmla="*/ 1088572 h 1317171"/>
              <a:gd name="connsiteX3" fmla="*/ 762000 w 1393371"/>
              <a:gd name="connsiteY3" fmla="*/ 1317171 h 1317171"/>
              <a:gd name="connsiteX4" fmla="*/ 0 w 1393371"/>
              <a:gd name="connsiteY4" fmla="*/ 457200 h 1317171"/>
              <a:gd name="connsiteX0" fmla="*/ 0 w 1393371"/>
              <a:gd name="connsiteY0" fmla="*/ 457200 h 1317171"/>
              <a:gd name="connsiteX1" fmla="*/ 511629 w 1393371"/>
              <a:gd name="connsiteY1" fmla="*/ 0 h 1317171"/>
              <a:gd name="connsiteX2" fmla="*/ 1393371 w 1393371"/>
              <a:gd name="connsiteY2" fmla="*/ 925286 h 1317171"/>
              <a:gd name="connsiteX3" fmla="*/ 762000 w 1393371"/>
              <a:gd name="connsiteY3" fmla="*/ 1317171 h 1317171"/>
              <a:gd name="connsiteX4" fmla="*/ 0 w 1393371"/>
              <a:gd name="connsiteY4" fmla="*/ 457200 h 1317171"/>
              <a:gd name="connsiteX0" fmla="*/ 0 w 1393371"/>
              <a:gd name="connsiteY0" fmla="*/ 457200 h 1360714"/>
              <a:gd name="connsiteX1" fmla="*/ 511629 w 1393371"/>
              <a:gd name="connsiteY1" fmla="*/ 0 h 1360714"/>
              <a:gd name="connsiteX2" fmla="*/ 1393371 w 1393371"/>
              <a:gd name="connsiteY2" fmla="*/ 925286 h 1360714"/>
              <a:gd name="connsiteX3" fmla="*/ 859971 w 1393371"/>
              <a:gd name="connsiteY3" fmla="*/ 1360714 h 1360714"/>
              <a:gd name="connsiteX4" fmla="*/ 0 w 1393371"/>
              <a:gd name="connsiteY4" fmla="*/ 457200 h 1360714"/>
              <a:gd name="connsiteX0" fmla="*/ 0 w 1426028"/>
              <a:gd name="connsiteY0" fmla="*/ 457200 h 1360714"/>
              <a:gd name="connsiteX1" fmla="*/ 511629 w 1426028"/>
              <a:gd name="connsiteY1" fmla="*/ 0 h 1360714"/>
              <a:gd name="connsiteX2" fmla="*/ 1426028 w 1426028"/>
              <a:gd name="connsiteY2" fmla="*/ 903514 h 1360714"/>
              <a:gd name="connsiteX3" fmla="*/ 859971 w 1426028"/>
              <a:gd name="connsiteY3" fmla="*/ 1360714 h 1360714"/>
              <a:gd name="connsiteX4" fmla="*/ 0 w 1426028"/>
              <a:gd name="connsiteY4" fmla="*/ 457200 h 1360714"/>
              <a:gd name="connsiteX0" fmla="*/ 0 w 1426028"/>
              <a:gd name="connsiteY0" fmla="*/ 434004 h 1337518"/>
              <a:gd name="connsiteX1" fmla="*/ 469974 w 1426028"/>
              <a:gd name="connsiteY1" fmla="*/ 0 h 1337518"/>
              <a:gd name="connsiteX2" fmla="*/ 1426028 w 1426028"/>
              <a:gd name="connsiteY2" fmla="*/ 880318 h 1337518"/>
              <a:gd name="connsiteX3" fmla="*/ 859971 w 1426028"/>
              <a:gd name="connsiteY3" fmla="*/ 1337518 h 1337518"/>
              <a:gd name="connsiteX4" fmla="*/ 0 w 1426028"/>
              <a:gd name="connsiteY4" fmla="*/ 434004 h 133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6028" h="1337518">
                <a:moveTo>
                  <a:pt x="0" y="434004"/>
                </a:moveTo>
                <a:lnTo>
                  <a:pt x="469974" y="0"/>
                </a:lnTo>
                <a:lnTo>
                  <a:pt x="1426028" y="880318"/>
                </a:lnTo>
                <a:lnTo>
                  <a:pt x="859971" y="1337518"/>
                </a:lnTo>
                <a:lnTo>
                  <a:pt x="0" y="434004"/>
                </a:lnTo>
                <a:close/>
              </a:path>
            </a:pathLst>
          </a:custGeom>
          <a:gradFill flip="none" rotWithShape="1">
            <a:gsLst>
              <a:gs pos="18000">
                <a:schemeClr val="bg1">
                  <a:lumMod val="95000"/>
                  <a:alpha val="10000"/>
                </a:schemeClr>
              </a:gs>
              <a:gs pos="100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432E0CB-21EC-468B-9DE3-E2D80CDEB567}"/>
              </a:ext>
            </a:extLst>
          </p:cNvPr>
          <p:cNvSpPr/>
          <p:nvPr/>
        </p:nvSpPr>
        <p:spPr>
          <a:xfrm rot="2749489">
            <a:off x="2572215" y="3923877"/>
            <a:ext cx="1450922" cy="1482227"/>
          </a:xfrm>
          <a:custGeom>
            <a:avLst/>
            <a:gdLst>
              <a:gd name="connsiteX0" fmla="*/ 0 w 2095500"/>
              <a:gd name="connsiteY0" fmla="*/ 0 h 2085975"/>
              <a:gd name="connsiteX1" fmla="*/ 2095500 w 2095500"/>
              <a:gd name="connsiteY1" fmla="*/ 0 h 2085975"/>
              <a:gd name="connsiteX2" fmla="*/ 2095500 w 2095500"/>
              <a:gd name="connsiteY2" fmla="*/ 2085975 h 2085975"/>
              <a:gd name="connsiteX3" fmla="*/ 0 w 2095500"/>
              <a:gd name="connsiteY3" fmla="*/ 2085975 h 2085975"/>
              <a:gd name="connsiteX4" fmla="*/ 0 w 2095500"/>
              <a:gd name="connsiteY4" fmla="*/ 0 h 2085975"/>
              <a:gd name="connsiteX0" fmla="*/ 516669 w 2095500"/>
              <a:gd name="connsiteY0" fmla="*/ 329356 h 2085975"/>
              <a:gd name="connsiteX1" fmla="*/ 2095500 w 2095500"/>
              <a:gd name="connsiteY1" fmla="*/ 0 h 2085975"/>
              <a:gd name="connsiteX2" fmla="*/ 2095500 w 2095500"/>
              <a:gd name="connsiteY2" fmla="*/ 2085975 h 2085975"/>
              <a:gd name="connsiteX3" fmla="*/ 0 w 2095500"/>
              <a:gd name="connsiteY3" fmla="*/ 2085975 h 2085975"/>
              <a:gd name="connsiteX4" fmla="*/ 516669 w 2095500"/>
              <a:gd name="connsiteY4" fmla="*/ 329356 h 2085975"/>
              <a:gd name="connsiteX0" fmla="*/ 516669 w 2095500"/>
              <a:gd name="connsiteY0" fmla="*/ 329356 h 2085975"/>
              <a:gd name="connsiteX1" fmla="*/ 2095500 w 2095500"/>
              <a:gd name="connsiteY1" fmla="*/ 0 h 2085975"/>
              <a:gd name="connsiteX2" fmla="*/ 1675679 w 2095500"/>
              <a:gd name="connsiteY2" fmla="*/ 1465581 h 2085975"/>
              <a:gd name="connsiteX3" fmla="*/ 0 w 2095500"/>
              <a:gd name="connsiteY3" fmla="*/ 2085975 h 2085975"/>
              <a:gd name="connsiteX4" fmla="*/ 516669 w 2095500"/>
              <a:gd name="connsiteY4" fmla="*/ 329356 h 2085975"/>
              <a:gd name="connsiteX0" fmla="*/ 516669 w 2095500"/>
              <a:gd name="connsiteY0" fmla="*/ 329356 h 2085975"/>
              <a:gd name="connsiteX1" fmla="*/ 2095500 w 2095500"/>
              <a:gd name="connsiteY1" fmla="*/ 0 h 2085975"/>
              <a:gd name="connsiteX2" fmla="*/ 1570448 w 2095500"/>
              <a:gd name="connsiteY2" fmla="*/ 1642229 h 2085975"/>
              <a:gd name="connsiteX3" fmla="*/ 0 w 2095500"/>
              <a:gd name="connsiteY3" fmla="*/ 2085975 h 2085975"/>
              <a:gd name="connsiteX4" fmla="*/ 516669 w 2095500"/>
              <a:gd name="connsiteY4" fmla="*/ 329356 h 2085975"/>
              <a:gd name="connsiteX0" fmla="*/ 356399 w 2095500"/>
              <a:gd name="connsiteY0" fmla="*/ 425967 h 2085975"/>
              <a:gd name="connsiteX1" fmla="*/ 2095500 w 2095500"/>
              <a:gd name="connsiteY1" fmla="*/ 0 h 2085975"/>
              <a:gd name="connsiteX2" fmla="*/ 1570448 w 2095500"/>
              <a:gd name="connsiteY2" fmla="*/ 1642229 h 2085975"/>
              <a:gd name="connsiteX3" fmla="*/ 0 w 2095500"/>
              <a:gd name="connsiteY3" fmla="*/ 2085975 h 2085975"/>
              <a:gd name="connsiteX4" fmla="*/ 356399 w 2095500"/>
              <a:gd name="connsiteY4" fmla="*/ 425967 h 2085975"/>
              <a:gd name="connsiteX0" fmla="*/ 356399 w 2095500"/>
              <a:gd name="connsiteY0" fmla="*/ 425967 h 2085975"/>
              <a:gd name="connsiteX1" fmla="*/ 2095500 w 2095500"/>
              <a:gd name="connsiteY1" fmla="*/ 0 h 2085975"/>
              <a:gd name="connsiteX2" fmla="*/ 1605187 w 2095500"/>
              <a:gd name="connsiteY2" fmla="*/ 1715824 h 2085975"/>
              <a:gd name="connsiteX3" fmla="*/ 0 w 2095500"/>
              <a:gd name="connsiteY3" fmla="*/ 2085975 h 2085975"/>
              <a:gd name="connsiteX4" fmla="*/ 356399 w 2095500"/>
              <a:gd name="connsiteY4" fmla="*/ 425967 h 2085975"/>
              <a:gd name="connsiteX0" fmla="*/ 356399 w 2095500"/>
              <a:gd name="connsiteY0" fmla="*/ 425967 h 2085975"/>
              <a:gd name="connsiteX1" fmla="*/ 2095500 w 2095500"/>
              <a:gd name="connsiteY1" fmla="*/ 0 h 2085975"/>
              <a:gd name="connsiteX2" fmla="*/ 1625487 w 2095500"/>
              <a:gd name="connsiteY2" fmla="*/ 1722267 h 2085975"/>
              <a:gd name="connsiteX3" fmla="*/ 0 w 2095500"/>
              <a:gd name="connsiteY3" fmla="*/ 2085975 h 2085975"/>
              <a:gd name="connsiteX4" fmla="*/ 356399 w 2095500"/>
              <a:gd name="connsiteY4" fmla="*/ 425967 h 2085975"/>
              <a:gd name="connsiteX0" fmla="*/ 356399 w 2011970"/>
              <a:gd name="connsiteY0" fmla="*/ 613369 h 2273377"/>
              <a:gd name="connsiteX1" fmla="*/ 2011970 w 2011970"/>
              <a:gd name="connsiteY1" fmla="*/ 0 h 2273377"/>
              <a:gd name="connsiteX2" fmla="*/ 1625487 w 2011970"/>
              <a:gd name="connsiteY2" fmla="*/ 1909669 h 2273377"/>
              <a:gd name="connsiteX3" fmla="*/ 0 w 2011970"/>
              <a:gd name="connsiteY3" fmla="*/ 2273377 h 2273377"/>
              <a:gd name="connsiteX4" fmla="*/ 356399 w 2011970"/>
              <a:gd name="connsiteY4" fmla="*/ 613369 h 2273377"/>
              <a:gd name="connsiteX0" fmla="*/ 356399 w 2011970"/>
              <a:gd name="connsiteY0" fmla="*/ 613369 h 2273377"/>
              <a:gd name="connsiteX1" fmla="*/ 2011970 w 2011970"/>
              <a:gd name="connsiteY1" fmla="*/ 0 h 2273377"/>
              <a:gd name="connsiteX2" fmla="*/ 1803343 w 2011970"/>
              <a:gd name="connsiteY2" fmla="*/ 1630937 h 2273377"/>
              <a:gd name="connsiteX3" fmla="*/ 0 w 2011970"/>
              <a:gd name="connsiteY3" fmla="*/ 2273377 h 2273377"/>
              <a:gd name="connsiteX4" fmla="*/ 356399 w 2011970"/>
              <a:gd name="connsiteY4" fmla="*/ 613369 h 2273377"/>
              <a:gd name="connsiteX0" fmla="*/ 359113 w 2014684"/>
              <a:gd name="connsiteY0" fmla="*/ 613369 h 2084811"/>
              <a:gd name="connsiteX1" fmla="*/ 2014684 w 2014684"/>
              <a:gd name="connsiteY1" fmla="*/ 0 h 2084811"/>
              <a:gd name="connsiteX2" fmla="*/ 1806057 w 2014684"/>
              <a:gd name="connsiteY2" fmla="*/ 1630937 h 2084811"/>
              <a:gd name="connsiteX3" fmla="*/ 0 w 2014684"/>
              <a:gd name="connsiteY3" fmla="*/ 2084811 h 2084811"/>
              <a:gd name="connsiteX4" fmla="*/ 359113 w 2014684"/>
              <a:gd name="connsiteY4" fmla="*/ 613369 h 208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4684" h="2084811">
                <a:moveTo>
                  <a:pt x="359113" y="613369"/>
                </a:moveTo>
                <a:lnTo>
                  <a:pt x="2014684" y="0"/>
                </a:lnTo>
                <a:lnTo>
                  <a:pt x="1806057" y="1630937"/>
                </a:lnTo>
                <a:lnTo>
                  <a:pt x="0" y="2084811"/>
                </a:lnTo>
                <a:lnTo>
                  <a:pt x="359113" y="613369"/>
                </a:lnTo>
                <a:close/>
              </a:path>
            </a:pathLst>
          </a:custGeom>
          <a:solidFill>
            <a:srgbClr val="548EC3"/>
          </a:solidFill>
          <a:effectLst>
            <a:outerShdw blurRad="1244600" sx="158000" sy="158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605B6C-CDC9-4141-82A4-1BAB17AFF497}"/>
              </a:ext>
            </a:extLst>
          </p:cNvPr>
          <p:cNvSpPr/>
          <p:nvPr/>
        </p:nvSpPr>
        <p:spPr>
          <a:xfrm rot="2583703">
            <a:off x="2649168" y="165969"/>
            <a:ext cx="1175659" cy="1282386"/>
          </a:xfrm>
          <a:custGeom>
            <a:avLst/>
            <a:gdLst>
              <a:gd name="connsiteX0" fmla="*/ 0 w 762890"/>
              <a:gd name="connsiteY0" fmla="*/ 0 h 758952"/>
              <a:gd name="connsiteX1" fmla="*/ 762890 w 762890"/>
              <a:gd name="connsiteY1" fmla="*/ 0 h 758952"/>
              <a:gd name="connsiteX2" fmla="*/ 762890 w 762890"/>
              <a:gd name="connsiteY2" fmla="*/ 758952 h 758952"/>
              <a:gd name="connsiteX3" fmla="*/ 0 w 762890"/>
              <a:gd name="connsiteY3" fmla="*/ 758952 h 758952"/>
              <a:gd name="connsiteX4" fmla="*/ 0 w 762890"/>
              <a:gd name="connsiteY4" fmla="*/ 0 h 758952"/>
              <a:gd name="connsiteX0" fmla="*/ 271033 w 762890"/>
              <a:gd name="connsiteY0" fmla="*/ 275141 h 758952"/>
              <a:gd name="connsiteX1" fmla="*/ 762890 w 762890"/>
              <a:gd name="connsiteY1" fmla="*/ 0 h 758952"/>
              <a:gd name="connsiteX2" fmla="*/ 762890 w 762890"/>
              <a:gd name="connsiteY2" fmla="*/ 758952 h 758952"/>
              <a:gd name="connsiteX3" fmla="*/ 0 w 762890"/>
              <a:gd name="connsiteY3" fmla="*/ 758952 h 758952"/>
              <a:gd name="connsiteX4" fmla="*/ 271033 w 762890"/>
              <a:gd name="connsiteY4" fmla="*/ 275141 h 758952"/>
              <a:gd name="connsiteX0" fmla="*/ 271033 w 762890"/>
              <a:gd name="connsiteY0" fmla="*/ 275141 h 758952"/>
              <a:gd name="connsiteX1" fmla="*/ 762890 w 762890"/>
              <a:gd name="connsiteY1" fmla="*/ 0 h 758952"/>
              <a:gd name="connsiteX2" fmla="*/ 569137 w 762890"/>
              <a:gd name="connsiteY2" fmla="*/ 536745 h 758952"/>
              <a:gd name="connsiteX3" fmla="*/ 0 w 762890"/>
              <a:gd name="connsiteY3" fmla="*/ 758952 h 758952"/>
              <a:gd name="connsiteX4" fmla="*/ 271033 w 762890"/>
              <a:gd name="connsiteY4" fmla="*/ 275141 h 758952"/>
              <a:gd name="connsiteX0" fmla="*/ 291358 w 762890"/>
              <a:gd name="connsiteY0" fmla="*/ 311771 h 758952"/>
              <a:gd name="connsiteX1" fmla="*/ 762890 w 762890"/>
              <a:gd name="connsiteY1" fmla="*/ 0 h 758952"/>
              <a:gd name="connsiteX2" fmla="*/ 569137 w 762890"/>
              <a:gd name="connsiteY2" fmla="*/ 536745 h 758952"/>
              <a:gd name="connsiteX3" fmla="*/ 0 w 762890"/>
              <a:gd name="connsiteY3" fmla="*/ 758952 h 758952"/>
              <a:gd name="connsiteX4" fmla="*/ 291358 w 762890"/>
              <a:gd name="connsiteY4" fmla="*/ 311771 h 758952"/>
              <a:gd name="connsiteX0" fmla="*/ 291358 w 709150"/>
              <a:gd name="connsiteY0" fmla="*/ 224119 h 671300"/>
              <a:gd name="connsiteX1" fmla="*/ 709150 w 709150"/>
              <a:gd name="connsiteY1" fmla="*/ 0 h 671300"/>
              <a:gd name="connsiteX2" fmla="*/ 569137 w 709150"/>
              <a:gd name="connsiteY2" fmla="*/ 449093 h 671300"/>
              <a:gd name="connsiteX3" fmla="*/ 0 w 709150"/>
              <a:gd name="connsiteY3" fmla="*/ 671300 h 671300"/>
              <a:gd name="connsiteX4" fmla="*/ 291358 w 709150"/>
              <a:gd name="connsiteY4" fmla="*/ 224119 h 671300"/>
              <a:gd name="connsiteX0" fmla="*/ 291358 w 736677"/>
              <a:gd name="connsiteY0" fmla="*/ 230515 h 677696"/>
              <a:gd name="connsiteX1" fmla="*/ 736677 w 736677"/>
              <a:gd name="connsiteY1" fmla="*/ 0 h 677696"/>
              <a:gd name="connsiteX2" fmla="*/ 569137 w 736677"/>
              <a:gd name="connsiteY2" fmla="*/ 455489 h 677696"/>
              <a:gd name="connsiteX3" fmla="*/ 0 w 736677"/>
              <a:gd name="connsiteY3" fmla="*/ 677696 h 677696"/>
              <a:gd name="connsiteX4" fmla="*/ 291358 w 736677"/>
              <a:gd name="connsiteY4" fmla="*/ 230515 h 677696"/>
              <a:gd name="connsiteX0" fmla="*/ 291358 w 736677"/>
              <a:gd name="connsiteY0" fmla="*/ 230515 h 677696"/>
              <a:gd name="connsiteX1" fmla="*/ 736677 w 736677"/>
              <a:gd name="connsiteY1" fmla="*/ 0 h 677696"/>
              <a:gd name="connsiteX2" fmla="*/ 574616 w 736677"/>
              <a:gd name="connsiteY2" fmla="*/ 460088 h 677696"/>
              <a:gd name="connsiteX3" fmla="*/ 0 w 736677"/>
              <a:gd name="connsiteY3" fmla="*/ 677696 h 677696"/>
              <a:gd name="connsiteX4" fmla="*/ 291358 w 736677"/>
              <a:gd name="connsiteY4" fmla="*/ 230515 h 677696"/>
              <a:gd name="connsiteX0" fmla="*/ 291358 w 748095"/>
              <a:gd name="connsiteY0" fmla="*/ 231993 h 679174"/>
              <a:gd name="connsiteX1" fmla="*/ 748095 w 748095"/>
              <a:gd name="connsiteY1" fmla="*/ 0 h 679174"/>
              <a:gd name="connsiteX2" fmla="*/ 574616 w 748095"/>
              <a:gd name="connsiteY2" fmla="*/ 461566 h 679174"/>
              <a:gd name="connsiteX3" fmla="*/ 0 w 748095"/>
              <a:gd name="connsiteY3" fmla="*/ 679174 h 679174"/>
              <a:gd name="connsiteX4" fmla="*/ 291358 w 748095"/>
              <a:gd name="connsiteY4" fmla="*/ 231993 h 679174"/>
              <a:gd name="connsiteX0" fmla="*/ 286075 w 742812"/>
              <a:gd name="connsiteY0" fmla="*/ 231993 h 635666"/>
              <a:gd name="connsiteX1" fmla="*/ 742812 w 742812"/>
              <a:gd name="connsiteY1" fmla="*/ 0 h 635666"/>
              <a:gd name="connsiteX2" fmla="*/ 569333 w 742812"/>
              <a:gd name="connsiteY2" fmla="*/ 461566 h 635666"/>
              <a:gd name="connsiteX3" fmla="*/ 0 w 742812"/>
              <a:gd name="connsiteY3" fmla="*/ 635666 h 635666"/>
              <a:gd name="connsiteX4" fmla="*/ 286075 w 742812"/>
              <a:gd name="connsiteY4" fmla="*/ 231993 h 635666"/>
              <a:gd name="connsiteX0" fmla="*/ 286075 w 742812"/>
              <a:gd name="connsiteY0" fmla="*/ 231993 h 635666"/>
              <a:gd name="connsiteX1" fmla="*/ 742812 w 742812"/>
              <a:gd name="connsiteY1" fmla="*/ 0 h 635666"/>
              <a:gd name="connsiteX2" fmla="*/ 570122 w 742812"/>
              <a:gd name="connsiteY2" fmla="*/ 469604 h 635666"/>
              <a:gd name="connsiteX3" fmla="*/ 0 w 742812"/>
              <a:gd name="connsiteY3" fmla="*/ 635666 h 635666"/>
              <a:gd name="connsiteX4" fmla="*/ 286075 w 742812"/>
              <a:gd name="connsiteY4" fmla="*/ 231993 h 63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812" h="635666">
                <a:moveTo>
                  <a:pt x="286075" y="231993"/>
                </a:moveTo>
                <a:lnTo>
                  <a:pt x="742812" y="0"/>
                </a:lnTo>
                <a:lnTo>
                  <a:pt x="570122" y="469604"/>
                </a:lnTo>
                <a:lnTo>
                  <a:pt x="0" y="635666"/>
                </a:lnTo>
                <a:lnTo>
                  <a:pt x="286075" y="231993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804192-258F-42F2-94C0-5DE403F62166}"/>
              </a:ext>
            </a:extLst>
          </p:cNvPr>
          <p:cNvSpPr/>
          <p:nvPr/>
        </p:nvSpPr>
        <p:spPr>
          <a:xfrm>
            <a:off x="2381885" y="875747"/>
            <a:ext cx="885593" cy="4336035"/>
          </a:xfrm>
          <a:custGeom>
            <a:avLst/>
            <a:gdLst>
              <a:gd name="connsiteX0" fmla="*/ 0 w 914400"/>
              <a:gd name="connsiteY0" fmla="*/ 0 h 3159759"/>
              <a:gd name="connsiteX1" fmla="*/ 914400 w 914400"/>
              <a:gd name="connsiteY1" fmla="*/ 0 h 3159759"/>
              <a:gd name="connsiteX2" fmla="*/ 914400 w 914400"/>
              <a:gd name="connsiteY2" fmla="*/ 3159759 h 3159759"/>
              <a:gd name="connsiteX3" fmla="*/ 0 w 914400"/>
              <a:gd name="connsiteY3" fmla="*/ 3159759 h 3159759"/>
              <a:gd name="connsiteX4" fmla="*/ 0 w 914400"/>
              <a:gd name="connsiteY4" fmla="*/ 0 h 3159759"/>
              <a:gd name="connsiteX0" fmla="*/ 50800 w 914400"/>
              <a:gd name="connsiteY0" fmla="*/ 0 h 3474719"/>
              <a:gd name="connsiteX1" fmla="*/ 914400 w 914400"/>
              <a:gd name="connsiteY1" fmla="*/ 314960 h 3474719"/>
              <a:gd name="connsiteX2" fmla="*/ 914400 w 914400"/>
              <a:gd name="connsiteY2" fmla="*/ 3474719 h 3474719"/>
              <a:gd name="connsiteX3" fmla="*/ 0 w 914400"/>
              <a:gd name="connsiteY3" fmla="*/ 3474719 h 3474719"/>
              <a:gd name="connsiteX4" fmla="*/ 50800 w 914400"/>
              <a:gd name="connsiteY4" fmla="*/ 0 h 3474719"/>
              <a:gd name="connsiteX0" fmla="*/ 0 w 863600"/>
              <a:gd name="connsiteY0" fmla="*/ 0 h 3474719"/>
              <a:gd name="connsiteX1" fmla="*/ 863600 w 863600"/>
              <a:gd name="connsiteY1" fmla="*/ 314960 h 3474719"/>
              <a:gd name="connsiteX2" fmla="*/ 863600 w 863600"/>
              <a:gd name="connsiteY2" fmla="*/ 3474719 h 3474719"/>
              <a:gd name="connsiteX3" fmla="*/ 406400 w 863600"/>
              <a:gd name="connsiteY3" fmla="*/ 3474719 h 3474719"/>
              <a:gd name="connsiteX4" fmla="*/ 0 w 863600"/>
              <a:gd name="connsiteY4" fmla="*/ 0 h 3474719"/>
              <a:gd name="connsiteX0" fmla="*/ 0 w 863600"/>
              <a:gd name="connsiteY0" fmla="*/ 0 h 3474719"/>
              <a:gd name="connsiteX1" fmla="*/ 863600 w 863600"/>
              <a:gd name="connsiteY1" fmla="*/ 314960 h 3474719"/>
              <a:gd name="connsiteX2" fmla="*/ 863600 w 863600"/>
              <a:gd name="connsiteY2" fmla="*/ 3474719 h 3474719"/>
              <a:gd name="connsiteX3" fmla="*/ 386080 w 863600"/>
              <a:gd name="connsiteY3" fmla="*/ 3180079 h 3474719"/>
              <a:gd name="connsiteX4" fmla="*/ 0 w 863600"/>
              <a:gd name="connsiteY4" fmla="*/ 0 h 3474719"/>
              <a:gd name="connsiteX0" fmla="*/ 0 w 863600"/>
              <a:gd name="connsiteY0" fmla="*/ 0 h 3474719"/>
              <a:gd name="connsiteX1" fmla="*/ 853969 w 863600"/>
              <a:gd name="connsiteY1" fmla="*/ 304800 h 3474719"/>
              <a:gd name="connsiteX2" fmla="*/ 863600 w 863600"/>
              <a:gd name="connsiteY2" fmla="*/ 3474719 h 3474719"/>
              <a:gd name="connsiteX3" fmla="*/ 386080 w 863600"/>
              <a:gd name="connsiteY3" fmla="*/ 3180079 h 3474719"/>
              <a:gd name="connsiteX4" fmla="*/ 0 w 863600"/>
              <a:gd name="connsiteY4" fmla="*/ 0 h 3474719"/>
              <a:gd name="connsiteX0" fmla="*/ 0 w 839521"/>
              <a:gd name="connsiteY0" fmla="*/ 0 h 3468623"/>
              <a:gd name="connsiteX1" fmla="*/ 829890 w 839521"/>
              <a:gd name="connsiteY1" fmla="*/ 298704 h 3468623"/>
              <a:gd name="connsiteX2" fmla="*/ 839521 w 839521"/>
              <a:gd name="connsiteY2" fmla="*/ 3468623 h 3468623"/>
              <a:gd name="connsiteX3" fmla="*/ 362001 w 839521"/>
              <a:gd name="connsiteY3" fmla="*/ 3173983 h 3468623"/>
              <a:gd name="connsiteX4" fmla="*/ 0 w 839521"/>
              <a:gd name="connsiteY4" fmla="*/ 0 h 346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521" h="3468623">
                <a:moveTo>
                  <a:pt x="0" y="0"/>
                </a:moveTo>
                <a:lnTo>
                  <a:pt x="829890" y="298704"/>
                </a:lnTo>
                <a:cubicBezTo>
                  <a:pt x="833100" y="1355344"/>
                  <a:pt x="836311" y="2411983"/>
                  <a:pt x="839521" y="3468623"/>
                </a:cubicBezTo>
                <a:lnTo>
                  <a:pt x="362001" y="31739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4000">
                <a:srgbClr val="00B0F0"/>
              </a:gs>
              <a:gs pos="23000">
                <a:srgbClr val="004C67"/>
              </a:gs>
              <a:gs pos="37000">
                <a:srgbClr val="002836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6019FD-9C75-4AD4-99BF-76B64D55D09D}"/>
              </a:ext>
            </a:extLst>
          </p:cNvPr>
          <p:cNvSpPr/>
          <p:nvPr/>
        </p:nvSpPr>
        <p:spPr>
          <a:xfrm>
            <a:off x="3267478" y="728419"/>
            <a:ext cx="846687" cy="4483363"/>
          </a:xfrm>
          <a:custGeom>
            <a:avLst/>
            <a:gdLst>
              <a:gd name="connsiteX0" fmla="*/ 0 w 863600"/>
              <a:gd name="connsiteY0" fmla="*/ 0 h 3180079"/>
              <a:gd name="connsiteX1" fmla="*/ 863600 w 863600"/>
              <a:gd name="connsiteY1" fmla="*/ 0 h 3180079"/>
              <a:gd name="connsiteX2" fmla="*/ 863600 w 863600"/>
              <a:gd name="connsiteY2" fmla="*/ 3180079 h 3180079"/>
              <a:gd name="connsiteX3" fmla="*/ 0 w 863600"/>
              <a:gd name="connsiteY3" fmla="*/ 3180079 h 3180079"/>
              <a:gd name="connsiteX4" fmla="*/ 0 w 863600"/>
              <a:gd name="connsiteY4" fmla="*/ 0 h 3180079"/>
              <a:gd name="connsiteX0" fmla="*/ 0 w 863600"/>
              <a:gd name="connsiteY0" fmla="*/ 406400 h 3586479"/>
              <a:gd name="connsiteX1" fmla="*/ 802640 w 863600"/>
              <a:gd name="connsiteY1" fmla="*/ 0 h 3586479"/>
              <a:gd name="connsiteX2" fmla="*/ 863600 w 863600"/>
              <a:gd name="connsiteY2" fmla="*/ 3586479 h 3586479"/>
              <a:gd name="connsiteX3" fmla="*/ 0 w 863600"/>
              <a:gd name="connsiteY3" fmla="*/ 3586479 h 3586479"/>
              <a:gd name="connsiteX4" fmla="*/ 0 w 863600"/>
              <a:gd name="connsiteY4" fmla="*/ 406400 h 3586479"/>
              <a:gd name="connsiteX0" fmla="*/ 0 w 802640"/>
              <a:gd name="connsiteY0" fmla="*/ 406400 h 3606799"/>
              <a:gd name="connsiteX1" fmla="*/ 802640 w 802640"/>
              <a:gd name="connsiteY1" fmla="*/ 0 h 3606799"/>
              <a:gd name="connsiteX2" fmla="*/ 447040 w 802640"/>
              <a:gd name="connsiteY2" fmla="*/ 3606799 h 3606799"/>
              <a:gd name="connsiteX3" fmla="*/ 0 w 802640"/>
              <a:gd name="connsiteY3" fmla="*/ 3586479 h 3606799"/>
              <a:gd name="connsiteX4" fmla="*/ 0 w 802640"/>
              <a:gd name="connsiteY4" fmla="*/ 406400 h 3606799"/>
              <a:gd name="connsiteX0" fmla="*/ 0 w 802640"/>
              <a:gd name="connsiteY0" fmla="*/ 406400 h 3586479"/>
              <a:gd name="connsiteX1" fmla="*/ 802640 w 802640"/>
              <a:gd name="connsiteY1" fmla="*/ 0 h 3586479"/>
              <a:gd name="connsiteX2" fmla="*/ 518160 w 802640"/>
              <a:gd name="connsiteY2" fmla="*/ 3291839 h 3586479"/>
              <a:gd name="connsiteX3" fmla="*/ 0 w 802640"/>
              <a:gd name="connsiteY3" fmla="*/ 3586479 h 3586479"/>
              <a:gd name="connsiteX4" fmla="*/ 0 w 802640"/>
              <a:gd name="connsiteY4" fmla="*/ 406400 h 358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640" h="3586479">
                <a:moveTo>
                  <a:pt x="0" y="406400"/>
                </a:moveTo>
                <a:lnTo>
                  <a:pt x="802640" y="0"/>
                </a:lnTo>
                <a:lnTo>
                  <a:pt x="518160" y="3291839"/>
                </a:lnTo>
                <a:lnTo>
                  <a:pt x="0" y="3586479"/>
                </a:lnTo>
                <a:lnTo>
                  <a:pt x="0" y="4064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80000">
                <a:srgbClr val="002836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05A32F-5C92-405E-95F2-26B67E53C222}"/>
              </a:ext>
            </a:extLst>
          </p:cNvPr>
          <p:cNvSpPr/>
          <p:nvPr/>
        </p:nvSpPr>
        <p:spPr>
          <a:xfrm rot="2262448">
            <a:off x="1977346" y="1339143"/>
            <a:ext cx="991505" cy="922637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228100 w 914400"/>
              <a:gd name="connsiteY0" fmla="*/ 311659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228100 w 914400"/>
              <a:gd name="connsiteY4" fmla="*/ 311659 h 914400"/>
              <a:gd name="connsiteX0" fmla="*/ 228100 w 914400"/>
              <a:gd name="connsiteY0" fmla="*/ 311659 h 914400"/>
              <a:gd name="connsiteX1" fmla="*/ 914400 w 914400"/>
              <a:gd name="connsiteY1" fmla="*/ 0 h 914400"/>
              <a:gd name="connsiteX2" fmla="*/ 747360 w 914400"/>
              <a:gd name="connsiteY2" fmla="*/ 748168 h 914400"/>
              <a:gd name="connsiteX3" fmla="*/ 0 w 914400"/>
              <a:gd name="connsiteY3" fmla="*/ 914400 h 914400"/>
              <a:gd name="connsiteX4" fmla="*/ 228100 w 914400"/>
              <a:gd name="connsiteY4" fmla="*/ 311659 h 914400"/>
              <a:gd name="connsiteX0" fmla="*/ 315437 w 1001737"/>
              <a:gd name="connsiteY0" fmla="*/ 311659 h 917709"/>
              <a:gd name="connsiteX1" fmla="*/ 1001737 w 1001737"/>
              <a:gd name="connsiteY1" fmla="*/ 0 h 917709"/>
              <a:gd name="connsiteX2" fmla="*/ 834697 w 1001737"/>
              <a:gd name="connsiteY2" fmla="*/ 748168 h 917709"/>
              <a:gd name="connsiteX3" fmla="*/ 0 w 1001737"/>
              <a:gd name="connsiteY3" fmla="*/ 917709 h 917709"/>
              <a:gd name="connsiteX4" fmla="*/ 315437 w 1001737"/>
              <a:gd name="connsiteY4" fmla="*/ 311659 h 917709"/>
              <a:gd name="connsiteX0" fmla="*/ 315437 w 1044494"/>
              <a:gd name="connsiteY0" fmla="*/ 306187 h 912237"/>
              <a:gd name="connsiteX1" fmla="*/ 1044494 w 1044494"/>
              <a:gd name="connsiteY1" fmla="*/ 0 h 912237"/>
              <a:gd name="connsiteX2" fmla="*/ 834697 w 1044494"/>
              <a:gd name="connsiteY2" fmla="*/ 742696 h 912237"/>
              <a:gd name="connsiteX3" fmla="*/ 0 w 1044494"/>
              <a:gd name="connsiteY3" fmla="*/ 912237 h 912237"/>
              <a:gd name="connsiteX4" fmla="*/ 315437 w 1044494"/>
              <a:gd name="connsiteY4" fmla="*/ 306187 h 912237"/>
              <a:gd name="connsiteX0" fmla="*/ 315437 w 1044494"/>
              <a:gd name="connsiteY0" fmla="*/ 306187 h 912237"/>
              <a:gd name="connsiteX1" fmla="*/ 1044494 w 1044494"/>
              <a:gd name="connsiteY1" fmla="*/ 0 h 912237"/>
              <a:gd name="connsiteX2" fmla="*/ 768165 w 1044494"/>
              <a:gd name="connsiteY2" fmla="*/ 640026 h 912237"/>
              <a:gd name="connsiteX3" fmla="*/ 0 w 1044494"/>
              <a:gd name="connsiteY3" fmla="*/ 912237 h 912237"/>
              <a:gd name="connsiteX4" fmla="*/ 315437 w 1044494"/>
              <a:gd name="connsiteY4" fmla="*/ 306187 h 912237"/>
              <a:gd name="connsiteX0" fmla="*/ 315437 w 1028418"/>
              <a:gd name="connsiteY0" fmla="*/ 293758 h 899808"/>
              <a:gd name="connsiteX1" fmla="*/ 1028418 w 1028418"/>
              <a:gd name="connsiteY1" fmla="*/ 0 h 899808"/>
              <a:gd name="connsiteX2" fmla="*/ 768165 w 1028418"/>
              <a:gd name="connsiteY2" fmla="*/ 627597 h 899808"/>
              <a:gd name="connsiteX3" fmla="*/ 0 w 1028418"/>
              <a:gd name="connsiteY3" fmla="*/ 899808 h 899808"/>
              <a:gd name="connsiteX4" fmla="*/ 315437 w 1028418"/>
              <a:gd name="connsiteY4" fmla="*/ 293758 h 899808"/>
              <a:gd name="connsiteX0" fmla="*/ 315437 w 989866"/>
              <a:gd name="connsiteY0" fmla="*/ 289638 h 895688"/>
              <a:gd name="connsiteX1" fmla="*/ 989866 w 989866"/>
              <a:gd name="connsiteY1" fmla="*/ 0 h 895688"/>
              <a:gd name="connsiteX2" fmla="*/ 768165 w 989866"/>
              <a:gd name="connsiteY2" fmla="*/ 623477 h 895688"/>
              <a:gd name="connsiteX3" fmla="*/ 0 w 989866"/>
              <a:gd name="connsiteY3" fmla="*/ 895688 h 895688"/>
              <a:gd name="connsiteX4" fmla="*/ 315437 w 989866"/>
              <a:gd name="connsiteY4" fmla="*/ 289638 h 895688"/>
              <a:gd name="connsiteX0" fmla="*/ 315437 w 983838"/>
              <a:gd name="connsiteY0" fmla="*/ 284976 h 891026"/>
              <a:gd name="connsiteX1" fmla="*/ 983838 w 983838"/>
              <a:gd name="connsiteY1" fmla="*/ 0 h 891026"/>
              <a:gd name="connsiteX2" fmla="*/ 768165 w 983838"/>
              <a:gd name="connsiteY2" fmla="*/ 618815 h 891026"/>
              <a:gd name="connsiteX3" fmla="*/ 0 w 983838"/>
              <a:gd name="connsiteY3" fmla="*/ 891026 h 891026"/>
              <a:gd name="connsiteX4" fmla="*/ 315437 w 983838"/>
              <a:gd name="connsiteY4" fmla="*/ 284976 h 891026"/>
              <a:gd name="connsiteX0" fmla="*/ 324387 w 992788"/>
              <a:gd name="connsiteY0" fmla="*/ 284976 h 904366"/>
              <a:gd name="connsiteX1" fmla="*/ 992788 w 992788"/>
              <a:gd name="connsiteY1" fmla="*/ 0 h 904366"/>
              <a:gd name="connsiteX2" fmla="*/ 777115 w 992788"/>
              <a:gd name="connsiteY2" fmla="*/ 618815 h 904366"/>
              <a:gd name="connsiteX3" fmla="*/ 0 w 992788"/>
              <a:gd name="connsiteY3" fmla="*/ 904366 h 904366"/>
              <a:gd name="connsiteX4" fmla="*/ 324387 w 992788"/>
              <a:gd name="connsiteY4" fmla="*/ 284976 h 904366"/>
              <a:gd name="connsiteX0" fmla="*/ 325299 w 993700"/>
              <a:gd name="connsiteY0" fmla="*/ 284976 h 911492"/>
              <a:gd name="connsiteX1" fmla="*/ 993700 w 993700"/>
              <a:gd name="connsiteY1" fmla="*/ 0 h 911492"/>
              <a:gd name="connsiteX2" fmla="*/ 778027 w 993700"/>
              <a:gd name="connsiteY2" fmla="*/ 618815 h 911492"/>
              <a:gd name="connsiteX3" fmla="*/ 0 w 993700"/>
              <a:gd name="connsiteY3" fmla="*/ 911492 h 911492"/>
              <a:gd name="connsiteX4" fmla="*/ 325299 w 993700"/>
              <a:gd name="connsiteY4" fmla="*/ 284976 h 911492"/>
              <a:gd name="connsiteX0" fmla="*/ 325299 w 993700"/>
              <a:gd name="connsiteY0" fmla="*/ 284976 h 911492"/>
              <a:gd name="connsiteX1" fmla="*/ 993700 w 993700"/>
              <a:gd name="connsiteY1" fmla="*/ 0 h 911492"/>
              <a:gd name="connsiteX2" fmla="*/ 787619 w 993700"/>
              <a:gd name="connsiteY2" fmla="*/ 614610 h 911492"/>
              <a:gd name="connsiteX3" fmla="*/ 0 w 993700"/>
              <a:gd name="connsiteY3" fmla="*/ 911492 h 911492"/>
              <a:gd name="connsiteX4" fmla="*/ 325299 w 993700"/>
              <a:gd name="connsiteY4" fmla="*/ 284976 h 911492"/>
              <a:gd name="connsiteX0" fmla="*/ 323104 w 991505"/>
              <a:gd name="connsiteY0" fmla="*/ 284976 h 922637"/>
              <a:gd name="connsiteX1" fmla="*/ 991505 w 991505"/>
              <a:gd name="connsiteY1" fmla="*/ 0 h 922637"/>
              <a:gd name="connsiteX2" fmla="*/ 785424 w 991505"/>
              <a:gd name="connsiteY2" fmla="*/ 614610 h 922637"/>
              <a:gd name="connsiteX3" fmla="*/ 0 w 991505"/>
              <a:gd name="connsiteY3" fmla="*/ 922637 h 922637"/>
              <a:gd name="connsiteX4" fmla="*/ 323104 w 991505"/>
              <a:gd name="connsiteY4" fmla="*/ 284976 h 92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505" h="922637">
                <a:moveTo>
                  <a:pt x="323104" y="284976"/>
                </a:moveTo>
                <a:lnTo>
                  <a:pt x="991505" y="0"/>
                </a:lnTo>
                <a:lnTo>
                  <a:pt x="785424" y="614610"/>
                </a:lnTo>
                <a:lnTo>
                  <a:pt x="0" y="922637"/>
                </a:lnTo>
                <a:lnTo>
                  <a:pt x="323104" y="2849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38CF3B-DE3E-4970-87FF-4502C5E2930F}"/>
              </a:ext>
            </a:extLst>
          </p:cNvPr>
          <p:cNvSpPr/>
          <p:nvPr/>
        </p:nvSpPr>
        <p:spPr>
          <a:xfrm>
            <a:off x="2609476" y="1743571"/>
            <a:ext cx="540875" cy="3401283"/>
          </a:xfrm>
          <a:custGeom>
            <a:avLst/>
            <a:gdLst>
              <a:gd name="connsiteX0" fmla="*/ 0 w 792335"/>
              <a:gd name="connsiteY0" fmla="*/ 0 h 3078703"/>
              <a:gd name="connsiteX1" fmla="*/ 792335 w 792335"/>
              <a:gd name="connsiteY1" fmla="*/ 0 h 3078703"/>
              <a:gd name="connsiteX2" fmla="*/ 792335 w 792335"/>
              <a:gd name="connsiteY2" fmla="*/ 3078703 h 3078703"/>
              <a:gd name="connsiteX3" fmla="*/ 0 w 792335"/>
              <a:gd name="connsiteY3" fmla="*/ 3078703 h 3078703"/>
              <a:gd name="connsiteX4" fmla="*/ 0 w 792335"/>
              <a:gd name="connsiteY4" fmla="*/ 0 h 3078703"/>
              <a:gd name="connsiteX0" fmla="*/ 0 w 792335"/>
              <a:gd name="connsiteY0" fmla="*/ 0 h 3078703"/>
              <a:gd name="connsiteX1" fmla="*/ 792335 w 792335"/>
              <a:gd name="connsiteY1" fmla="*/ 0 h 3078703"/>
              <a:gd name="connsiteX2" fmla="*/ 792335 w 792335"/>
              <a:gd name="connsiteY2" fmla="*/ 3078703 h 3078703"/>
              <a:gd name="connsiteX3" fmla="*/ 172720 w 792335"/>
              <a:gd name="connsiteY3" fmla="*/ 2926303 h 3078703"/>
              <a:gd name="connsiteX4" fmla="*/ 0 w 792335"/>
              <a:gd name="connsiteY4" fmla="*/ 0 h 3078703"/>
              <a:gd name="connsiteX0" fmla="*/ 0 w 792335"/>
              <a:gd name="connsiteY0" fmla="*/ 0 h 3078703"/>
              <a:gd name="connsiteX1" fmla="*/ 792335 w 792335"/>
              <a:gd name="connsiteY1" fmla="*/ 0 h 3078703"/>
              <a:gd name="connsiteX2" fmla="*/ 792335 w 792335"/>
              <a:gd name="connsiteY2" fmla="*/ 3078703 h 3078703"/>
              <a:gd name="connsiteX3" fmla="*/ 142240 w 792335"/>
              <a:gd name="connsiteY3" fmla="*/ 2987263 h 3078703"/>
              <a:gd name="connsiteX4" fmla="*/ 0 w 792335"/>
              <a:gd name="connsiteY4" fmla="*/ 0 h 3078703"/>
              <a:gd name="connsiteX0" fmla="*/ 0 w 792335"/>
              <a:gd name="connsiteY0" fmla="*/ 233680 h 3312383"/>
              <a:gd name="connsiteX1" fmla="*/ 568815 w 792335"/>
              <a:gd name="connsiteY1" fmla="*/ 0 h 3312383"/>
              <a:gd name="connsiteX2" fmla="*/ 792335 w 792335"/>
              <a:gd name="connsiteY2" fmla="*/ 3312383 h 3312383"/>
              <a:gd name="connsiteX3" fmla="*/ 142240 w 792335"/>
              <a:gd name="connsiteY3" fmla="*/ 3220943 h 3312383"/>
              <a:gd name="connsiteX4" fmla="*/ 0 w 792335"/>
              <a:gd name="connsiteY4" fmla="*/ 233680 h 3312383"/>
              <a:gd name="connsiteX0" fmla="*/ 0 w 700895"/>
              <a:gd name="connsiteY0" fmla="*/ 233680 h 3220943"/>
              <a:gd name="connsiteX1" fmla="*/ 568815 w 700895"/>
              <a:gd name="connsiteY1" fmla="*/ 0 h 3220943"/>
              <a:gd name="connsiteX2" fmla="*/ 700895 w 700895"/>
              <a:gd name="connsiteY2" fmla="*/ 3017743 h 3220943"/>
              <a:gd name="connsiteX3" fmla="*/ 142240 w 700895"/>
              <a:gd name="connsiteY3" fmla="*/ 3220943 h 3220943"/>
              <a:gd name="connsiteX4" fmla="*/ 0 w 700895"/>
              <a:gd name="connsiteY4" fmla="*/ 233680 h 3220943"/>
              <a:gd name="connsiteX0" fmla="*/ 0 w 589135"/>
              <a:gd name="connsiteY0" fmla="*/ 233680 h 3220943"/>
              <a:gd name="connsiteX1" fmla="*/ 568815 w 589135"/>
              <a:gd name="connsiteY1" fmla="*/ 0 h 3220943"/>
              <a:gd name="connsiteX2" fmla="*/ 589135 w 589135"/>
              <a:gd name="connsiteY2" fmla="*/ 3017743 h 3220943"/>
              <a:gd name="connsiteX3" fmla="*/ 142240 w 589135"/>
              <a:gd name="connsiteY3" fmla="*/ 3220943 h 3220943"/>
              <a:gd name="connsiteX4" fmla="*/ 0 w 589135"/>
              <a:gd name="connsiteY4" fmla="*/ 233680 h 3220943"/>
              <a:gd name="connsiteX0" fmla="*/ 0 w 568815"/>
              <a:gd name="connsiteY0" fmla="*/ 233680 h 3220943"/>
              <a:gd name="connsiteX1" fmla="*/ 568815 w 568815"/>
              <a:gd name="connsiteY1" fmla="*/ 0 h 3220943"/>
              <a:gd name="connsiteX2" fmla="*/ 558655 w 568815"/>
              <a:gd name="connsiteY2" fmla="*/ 3017743 h 3220943"/>
              <a:gd name="connsiteX3" fmla="*/ 142240 w 568815"/>
              <a:gd name="connsiteY3" fmla="*/ 3220943 h 3220943"/>
              <a:gd name="connsiteX4" fmla="*/ 0 w 568815"/>
              <a:gd name="connsiteY4" fmla="*/ 233680 h 3220943"/>
              <a:gd name="connsiteX0" fmla="*/ 0 w 568815"/>
              <a:gd name="connsiteY0" fmla="*/ 233680 h 3220943"/>
              <a:gd name="connsiteX1" fmla="*/ 568815 w 568815"/>
              <a:gd name="connsiteY1" fmla="*/ 0 h 3220943"/>
              <a:gd name="connsiteX2" fmla="*/ 507855 w 568815"/>
              <a:gd name="connsiteY2" fmla="*/ 3017743 h 3220943"/>
              <a:gd name="connsiteX3" fmla="*/ 142240 w 568815"/>
              <a:gd name="connsiteY3" fmla="*/ 3220943 h 3220943"/>
              <a:gd name="connsiteX4" fmla="*/ 0 w 568815"/>
              <a:gd name="connsiteY4" fmla="*/ 233680 h 3220943"/>
              <a:gd name="connsiteX0" fmla="*/ 0 w 568815"/>
              <a:gd name="connsiteY0" fmla="*/ 233680 h 3220943"/>
              <a:gd name="connsiteX1" fmla="*/ 568815 w 568815"/>
              <a:gd name="connsiteY1" fmla="*/ 0 h 3220943"/>
              <a:gd name="connsiteX2" fmla="*/ 507855 w 568815"/>
              <a:gd name="connsiteY2" fmla="*/ 2987263 h 3220943"/>
              <a:gd name="connsiteX3" fmla="*/ 142240 w 568815"/>
              <a:gd name="connsiteY3" fmla="*/ 3220943 h 3220943"/>
              <a:gd name="connsiteX4" fmla="*/ 0 w 568815"/>
              <a:gd name="connsiteY4" fmla="*/ 233680 h 3220943"/>
              <a:gd name="connsiteX0" fmla="*/ 0 w 568815"/>
              <a:gd name="connsiteY0" fmla="*/ 233680 h 3220943"/>
              <a:gd name="connsiteX1" fmla="*/ 568815 w 568815"/>
              <a:gd name="connsiteY1" fmla="*/ 0 h 3220943"/>
              <a:gd name="connsiteX2" fmla="*/ 507855 w 568815"/>
              <a:gd name="connsiteY2" fmla="*/ 2987263 h 3220943"/>
              <a:gd name="connsiteX3" fmla="*/ 142240 w 568815"/>
              <a:gd name="connsiteY3" fmla="*/ 3220943 h 3220943"/>
              <a:gd name="connsiteX4" fmla="*/ 0 w 568815"/>
              <a:gd name="connsiteY4" fmla="*/ 233680 h 3220943"/>
              <a:gd name="connsiteX0" fmla="*/ 0 w 568815"/>
              <a:gd name="connsiteY0" fmla="*/ 233680 h 3271743"/>
              <a:gd name="connsiteX1" fmla="*/ 568815 w 568815"/>
              <a:gd name="connsiteY1" fmla="*/ 0 h 3271743"/>
              <a:gd name="connsiteX2" fmla="*/ 507855 w 568815"/>
              <a:gd name="connsiteY2" fmla="*/ 2987263 h 3271743"/>
              <a:gd name="connsiteX3" fmla="*/ 142240 w 568815"/>
              <a:gd name="connsiteY3" fmla="*/ 3271743 h 3271743"/>
              <a:gd name="connsiteX4" fmla="*/ 0 w 568815"/>
              <a:gd name="connsiteY4" fmla="*/ 233680 h 3271743"/>
              <a:gd name="connsiteX0" fmla="*/ 0 w 568815"/>
              <a:gd name="connsiteY0" fmla="*/ 233680 h 3312383"/>
              <a:gd name="connsiteX1" fmla="*/ 568815 w 568815"/>
              <a:gd name="connsiteY1" fmla="*/ 0 h 3312383"/>
              <a:gd name="connsiteX2" fmla="*/ 507855 w 568815"/>
              <a:gd name="connsiteY2" fmla="*/ 2987263 h 3312383"/>
              <a:gd name="connsiteX3" fmla="*/ 142240 w 568815"/>
              <a:gd name="connsiteY3" fmla="*/ 3312383 h 3312383"/>
              <a:gd name="connsiteX4" fmla="*/ 0 w 568815"/>
              <a:gd name="connsiteY4" fmla="*/ 233680 h 3312383"/>
              <a:gd name="connsiteX0" fmla="*/ 0 w 528175"/>
              <a:gd name="connsiteY0" fmla="*/ 335280 h 3413983"/>
              <a:gd name="connsiteX1" fmla="*/ 528175 w 528175"/>
              <a:gd name="connsiteY1" fmla="*/ 0 h 3413983"/>
              <a:gd name="connsiteX2" fmla="*/ 507855 w 528175"/>
              <a:gd name="connsiteY2" fmla="*/ 3088863 h 3413983"/>
              <a:gd name="connsiteX3" fmla="*/ 142240 w 528175"/>
              <a:gd name="connsiteY3" fmla="*/ 3413983 h 3413983"/>
              <a:gd name="connsiteX4" fmla="*/ 0 w 528175"/>
              <a:gd name="connsiteY4" fmla="*/ 335280 h 3413983"/>
              <a:gd name="connsiteX0" fmla="*/ 0 w 528175"/>
              <a:gd name="connsiteY0" fmla="*/ 335280 h 3401283"/>
              <a:gd name="connsiteX1" fmla="*/ 528175 w 528175"/>
              <a:gd name="connsiteY1" fmla="*/ 0 h 3401283"/>
              <a:gd name="connsiteX2" fmla="*/ 507855 w 528175"/>
              <a:gd name="connsiteY2" fmla="*/ 3088863 h 3401283"/>
              <a:gd name="connsiteX3" fmla="*/ 139700 w 528175"/>
              <a:gd name="connsiteY3" fmla="*/ 3401283 h 3401283"/>
              <a:gd name="connsiteX4" fmla="*/ 0 w 528175"/>
              <a:gd name="connsiteY4" fmla="*/ 335280 h 3401283"/>
              <a:gd name="connsiteX0" fmla="*/ 0 w 540875"/>
              <a:gd name="connsiteY0" fmla="*/ 335280 h 3401283"/>
              <a:gd name="connsiteX1" fmla="*/ 540875 w 540875"/>
              <a:gd name="connsiteY1" fmla="*/ 0 h 3401283"/>
              <a:gd name="connsiteX2" fmla="*/ 520555 w 540875"/>
              <a:gd name="connsiteY2" fmla="*/ 3088863 h 3401283"/>
              <a:gd name="connsiteX3" fmla="*/ 152400 w 540875"/>
              <a:gd name="connsiteY3" fmla="*/ 3401283 h 3401283"/>
              <a:gd name="connsiteX4" fmla="*/ 0 w 540875"/>
              <a:gd name="connsiteY4" fmla="*/ 335280 h 340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875" h="3401283">
                <a:moveTo>
                  <a:pt x="0" y="335280"/>
                </a:moveTo>
                <a:lnTo>
                  <a:pt x="540875" y="0"/>
                </a:lnTo>
                <a:cubicBezTo>
                  <a:pt x="537488" y="1005914"/>
                  <a:pt x="523942" y="2082949"/>
                  <a:pt x="520555" y="3088863"/>
                </a:cubicBezTo>
                <a:lnTo>
                  <a:pt x="152400" y="3401283"/>
                </a:lnTo>
                <a:lnTo>
                  <a:pt x="0" y="335280"/>
                </a:lnTo>
                <a:close/>
              </a:path>
            </a:pathLst>
          </a:custGeom>
          <a:gradFill>
            <a:gsLst>
              <a:gs pos="45000">
                <a:srgbClr val="989898"/>
              </a:gs>
              <a:gs pos="14000">
                <a:srgbClr val="B6B6B6"/>
              </a:gs>
              <a:gs pos="89000">
                <a:srgbClr val="343434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77F8F9-43B9-4464-985F-CFB95A4D3B42}"/>
              </a:ext>
            </a:extLst>
          </p:cNvPr>
          <p:cNvSpPr/>
          <p:nvPr/>
        </p:nvSpPr>
        <p:spPr>
          <a:xfrm rot="3582174">
            <a:off x="3779297" y="2329861"/>
            <a:ext cx="641081" cy="133237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401761 h 1316161"/>
              <a:gd name="connsiteX1" fmla="*/ 549018 w 914400"/>
              <a:gd name="connsiteY1" fmla="*/ 0 h 1316161"/>
              <a:gd name="connsiteX2" fmla="*/ 914400 w 914400"/>
              <a:gd name="connsiteY2" fmla="*/ 1316161 h 1316161"/>
              <a:gd name="connsiteX3" fmla="*/ 0 w 914400"/>
              <a:gd name="connsiteY3" fmla="*/ 1316161 h 1316161"/>
              <a:gd name="connsiteX4" fmla="*/ 0 w 914400"/>
              <a:gd name="connsiteY4" fmla="*/ 401761 h 1316161"/>
              <a:gd name="connsiteX0" fmla="*/ 4336 w 914400"/>
              <a:gd name="connsiteY0" fmla="*/ 474898 h 1316161"/>
              <a:gd name="connsiteX1" fmla="*/ 549018 w 914400"/>
              <a:gd name="connsiteY1" fmla="*/ 0 h 1316161"/>
              <a:gd name="connsiteX2" fmla="*/ 914400 w 914400"/>
              <a:gd name="connsiteY2" fmla="*/ 1316161 h 1316161"/>
              <a:gd name="connsiteX3" fmla="*/ 0 w 914400"/>
              <a:gd name="connsiteY3" fmla="*/ 1316161 h 1316161"/>
              <a:gd name="connsiteX4" fmla="*/ 4336 w 914400"/>
              <a:gd name="connsiteY4" fmla="*/ 474898 h 1316161"/>
              <a:gd name="connsiteX0" fmla="*/ 4336 w 614962"/>
              <a:gd name="connsiteY0" fmla="*/ 474898 h 1316161"/>
              <a:gd name="connsiteX1" fmla="*/ 549018 w 614962"/>
              <a:gd name="connsiteY1" fmla="*/ 0 h 1316161"/>
              <a:gd name="connsiteX2" fmla="*/ 614962 w 614962"/>
              <a:gd name="connsiteY2" fmla="*/ 741121 h 1316161"/>
              <a:gd name="connsiteX3" fmla="*/ 0 w 614962"/>
              <a:gd name="connsiteY3" fmla="*/ 1316161 h 1316161"/>
              <a:gd name="connsiteX4" fmla="*/ 4336 w 614962"/>
              <a:gd name="connsiteY4" fmla="*/ 474898 h 1316161"/>
              <a:gd name="connsiteX0" fmla="*/ 4336 w 584998"/>
              <a:gd name="connsiteY0" fmla="*/ 474898 h 1316161"/>
              <a:gd name="connsiteX1" fmla="*/ 549018 w 584998"/>
              <a:gd name="connsiteY1" fmla="*/ 0 h 1316161"/>
              <a:gd name="connsiteX2" fmla="*/ 584998 w 584998"/>
              <a:gd name="connsiteY2" fmla="*/ 711845 h 1316161"/>
              <a:gd name="connsiteX3" fmla="*/ 0 w 584998"/>
              <a:gd name="connsiteY3" fmla="*/ 1316161 h 1316161"/>
              <a:gd name="connsiteX4" fmla="*/ 4336 w 584998"/>
              <a:gd name="connsiteY4" fmla="*/ 474898 h 1316161"/>
              <a:gd name="connsiteX0" fmla="*/ 4336 w 623734"/>
              <a:gd name="connsiteY0" fmla="*/ 474898 h 1316161"/>
              <a:gd name="connsiteX1" fmla="*/ 549018 w 623734"/>
              <a:gd name="connsiteY1" fmla="*/ 0 h 1316161"/>
              <a:gd name="connsiteX2" fmla="*/ 623734 w 623734"/>
              <a:gd name="connsiteY2" fmla="*/ 746246 h 1316161"/>
              <a:gd name="connsiteX3" fmla="*/ 0 w 623734"/>
              <a:gd name="connsiteY3" fmla="*/ 1316161 h 1316161"/>
              <a:gd name="connsiteX4" fmla="*/ 4336 w 623734"/>
              <a:gd name="connsiteY4" fmla="*/ 474898 h 1316161"/>
              <a:gd name="connsiteX0" fmla="*/ 4336 w 623734"/>
              <a:gd name="connsiteY0" fmla="*/ 517280 h 1358543"/>
              <a:gd name="connsiteX1" fmla="*/ 597316 w 623734"/>
              <a:gd name="connsiteY1" fmla="*/ 0 h 1358543"/>
              <a:gd name="connsiteX2" fmla="*/ 623734 w 623734"/>
              <a:gd name="connsiteY2" fmla="*/ 788628 h 1358543"/>
              <a:gd name="connsiteX3" fmla="*/ 0 w 623734"/>
              <a:gd name="connsiteY3" fmla="*/ 1358543 h 1358543"/>
              <a:gd name="connsiteX4" fmla="*/ 4336 w 623734"/>
              <a:gd name="connsiteY4" fmla="*/ 517280 h 1358543"/>
              <a:gd name="connsiteX0" fmla="*/ 4336 w 623734"/>
              <a:gd name="connsiteY0" fmla="*/ 515800 h 1357063"/>
              <a:gd name="connsiteX1" fmla="*/ 619986 w 623734"/>
              <a:gd name="connsiteY1" fmla="*/ 0 h 1357063"/>
              <a:gd name="connsiteX2" fmla="*/ 623734 w 623734"/>
              <a:gd name="connsiteY2" fmla="*/ 787148 h 1357063"/>
              <a:gd name="connsiteX3" fmla="*/ 0 w 623734"/>
              <a:gd name="connsiteY3" fmla="*/ 1357063 h 1357063"/>
              <a:gd name="connsiteX4" fmla="*/ 4336 w 623734"/>
              <a:gd name="connsiteY4" fmla="*/ 515800 h 1357063"/>
              <a:gd name="connsiteX0" fmla="*/ 4336 w 631225"/>
              <a:gd name="connsiteY0" fmla="*/ 515800 h 1357063"/>
              <a:gd name="connsiteX1" fmla="*/ 619986 w 631225"/>
              <a:gd name="connsiteY1" fmla="*/ 0 h 1357063"/>
              <a:gd name="connsiteX2" fmla="*/ 631225 w 631225"/>
              <a:gd name="connsiteY2" fmla="*/ 794467 h 1357063"/>
              <a:gd name="connsiteX3" fmla="*/ 0 w 631225"/>
              <a:gd name="connsiteY3" fmla="*/ 1357063 h 1357063"/>
              <a:gd name="connsiteX4" fmla="*/ 4336 w 631225"/>
              <a:gd name="connsiteY4" fmla="*/ 515800 h 1357063"/>
              <a:gd name="connsiteX0" fmla="*/ 4336 w 637804"/>
              <a:gd name="connsiteY0" fmla="*/ 515800 h 1357063"/>
              <a:gd name="connsiteX1" fmla="*/ 619986 w 637804"/>
              <a:gd name="connsiteY1" fmla="*/ 0 h 1357063"/>
              <a:gd name="connsiteX2" fmla="*/ 637804 w 637804"/>
              <a:gd name="connsiteY2" fmla="*/ 798311 h 1357063"/>
              <a:gd name="connsiteX3" fmla="*/ 0 w 637804"/>
              <a:gd name="connsiteY3" fmla="*/ 1357063 h 1357063"/>
              <a:gd name="connsiteX4" fmla="*/ 4336 w 637804"/>
              <a:gd name="connsiteY4" fmla="*/ 515800 h 1357063"/>
              <a:gd name="connsiteX0" fmla="*/ 4336 w 637804"/>
              <a:gd name="connsiteY0" fmla="*/ 510675 h 1351938"/>
              <a:gd name="connsiteX1" fmla="*/ 628759 w 637804"/>
              <a:gd name="connsiteY1" fmla="*/ 0 h 1351938"/>
              <a:gd name="connsiteX2" fmla="*/ 637804 w 637804"/>
              <a:gd name="connsiteY2" fmla="*/ 793186 h 1351938"/>
              <a:gd name="connsiteX3" fmla="*/ 0 w 637804"/>
              <a:gd name="connsiteY3" fmla="*/ 1351938 h 1351938"/>
              <a:gd name="connsiteX4" fmla="*/ 4336 w 637804"/>
              <a:gd name="connsiteY4" fmla="*/ 510675 h 1351938"/>
              <a:gd name="connsiteX0" fmla="*/ 9634 w 643102"/>
              <a:gd name="connsiteY0" fmla="*/ 510675 h 1345900"/>
              <a:gd name="connsiteX1" fmla="*/ 634057 w 643102"/>
              <a:gd name="connsiteY1" fmla="*/ 0 h 1345900"/>
              <a:gd name="connsiteX2" fmla="*/ 643102 w 643102"/>
              <a:gd name="connsiteY2" fmla="*/ 793186 h 1345900"/>
              <a:gd name="connsiteX3" fmla="*/ 0 w 643102"/>
              <a:gd name="connsiteY3" fmla="*/ 1345900 h 1345900"/>
              <a:gd name="connsiteX4" fmla="*/ 9634 w 643102"/>
              <a:gd name="connsiteY4" fmla="*/ 510675 h 1345900"/>
              <a:gd name="connsiteX0" fmla="*/ 7613 w 641081"/>
              <a:gd name="connsiteY0" fmla="*/ 510675 h 1332371"/>
              <a:gd name="connsiteX1" fmla="*/ 632036 w 641081"/>
              <a:gd name="connsiteY1" fmla="*/ 0 h 1332371"/>
              <a:gd name="connsiteX2" fmla="*/ 641081 w 641081"/>
              <a:gd name="connsiteY2" fmla="*/ 793186 h 1332371"/>
              <a:gd name="connsiteX3" fmla="*/ 0 w 641081"/>
              <a:gd name="connsiteY3" fmla="*/ 1332371 h 1332371"/>
              <a:gd name="connsiteX4" fmla="*/ 7613 w 641081"/>
              <a:gd name="connsiteY4" fmla="*/ 510675 h 133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081" h="1332371">
                <a:moveTo>
                  <a:pt x="7613" y="510675"/>
                </a:moveTo>
                <a:lnTo>
                  <a:pt x="632036" y="0"/>
                </a:lnTo>
                <a:cubicBezTo>
                  <a:pt x="633285" y="262383"/>
                  <a:pt x="639832" y="530803"/>
                  <a:pt x="641081" y="793186"/>
                </a:cubicBezTo>
                <a:lnTo>
                  <a:pt x="0" y="1332371"/>
                </a:lnTo>
                <a:cubicBezTo>
                  <a:pt x="1445" y="1051950"/>
                  <a:pt x="6168" y="791096"/>
                  <a:pt x="7613" y="510675"/>
                </a:cubicBezTo>
                <a:close/>
              </a:path>
            </a:pathLst>
          </a:custGeom>
          <a:gradFill flip="none" rotWithShape="1">
            <a:gsLst>
              <a:gs pos="10000">
                <a:srgbClr val="FFC000"/>
              </a:gs>
              <a:gs pos="85000">
                <a:srgbClr val="B45805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5DACDF-005A-463A-9B32-6CD16F799222}"/>
              </a:ext>
            </a:extLst>
          </p:cNvPr>
          <p:cNvSpPr/>
          <p:nvPr/>
        </p:nvSpPr>
        <p:spPr>
          <a:xfrm>
            <a:off x="3347689" y="3055194"/>
            <a:ext cx="808856" cy="2156588"/>
          </a:xfrm>
          <a:custGeom>
            <a:avLst/>
            <a:gdLst>
              <a:gd name="connsiteX0" fmla="*/ 0 w 819016"/>
              <a:gd name="connsiteY0" fmla="*/ 0 h 1968628"/>
              <a:gd name="connsiteX1" fmla="*/ 819016 w 819016"/>
              <a:gd name="connsiteY1" fmla="*/ 0 h 1968628"/>
              <a:gd name="connsiteX2" fmla="*/ 819016 w 819016"/>
              <a:gd name="connsiteY2" fmla="*/ 1968628 h 1968628"/>
              <a:gd name="connsiteX3" fmla="*/ 0 w 819016"/>
              <a:gd name="connsiteY3" fmla="*/ 1968628 h 1968628"/>
              <a:gd name="connsiteX4" fmla="*/ 0 w 819016"/>
              <a:gd name="connsiteY4" fmla="*/ 0 h 1968628"/>
              <a:gd name="connsiteX0" fmla="*/ 0 w 819016"/>
              <a:gd name="connsiteY0" fmla="*/ 0 h 1968628"/>
              <a:gd name="connsiteX1" fmla="*/ 808856 w 819016"/>
              <a:gd name="connsiteY1" fmla="*/ 314960 h 1968628"/>
              <a:gd name="connsiteX2" fmla="*/ 819016 w 819016"/>
              <a:gd name="connsiteY2" fmla="*/ 1968628 h 1968628"/>
              <a:gd name="connsiteX3" fmla="*/ 0 w 819016"/>
              <a:gd name="connsiteY3" fmla="*/ 1968628 h 1968628"/>
              <a:gd name="connsiteX4" fmla="*/ 0 w 819016"/>
              <a:gd name="connsiteY4" fmla="*/ 0 h 1968628"/>
              <a:gd name="connsiteX0" fmla="*/ 0 w 808898"/>
              <a:gd name="connsiteY0" fmla="*/ 0 h 2161668"/>
              <a:gd name="connsiteX1" fmla="*/ 808856 w 808898"/>
              <a:gd name="connsiteY1" fmla="*/ 314960 h 2161668"/>
              <a:gd name="connsiteX2" fmla="*/ 615816 w 808898"/>
              <a:gd name="connsiteY2" fmla="*/ 2161668 h 2161668"/>
              <a:gd name="connsiteX3" fmla="*/ 0 w 808898"/>
              <a:gd name="connsiteY3" fmla="*/ 1968628 h 2161668"/>
              <a:gd name="connsiteX4" fmla="*/ 0 w 808898"/>
              <a:gd name="connsiteY4" fmla="*/ 0 h 2161668"/>
              <a:gd name="connsiteX0" fmla="*/ 0 w 808898"/>
              <a:gd name="connsiteY0" fmla="*/ 0 h 2161668"/>
              <a:gd name="connsiteX1" fmla="*/ 808856 w 808898"/>
              <a:gd name="connsiteY1" fmla="*/ 294640 h 2161668"/>
              <a:gd name="connsiteX2" fmla="*/ 615816 w 808898"/>
              <a:gd name="connsiteY2" fmla="*/ 2161668 h 2161668"/>
              <a:gd name="connsiteX3" fmla="*/ 0 w 808898"/>
              <a:gd name="connsiteY3" fmla="*/ 1968628 h 2161668"/>
              <a:gd name="connsiteX4" fmla="*/ 0 w 808898"/>
              <a:gd name="connsiteY4" fmla="*/ 0 h 2161668"/>
              <a:gd name="connsiteX0" fmla="*/ 0 w 808902"/>
              <a:gd name="connsiteY0" fmla="*/ 0 h 2161668"/>
              <a:gd name="connsiteX1" fmla="*/ 808856 w 808902"/>
              <a:gd name="connsiteY1" fmla="*/ 294640 h 2161668"/>
              <a:gd name="connsiteX2" fmla="*/ 615816 w 808902"/>
              <a:gd name="connsiteY2" fmla="*/ 2161668 h 2161668"/>
              <a:gd name="connsiteX3" fmla="*/ 0 w 808902"/>
              <a:gd name="connsiteY3" fmla="*/ 1968628 h 2161668"/>
              <a:gd name="connsiteX4" fmla="*/ 0 w 808902"/>
              <a:gd name="connsiteY4" fmla="*/ 0 h 2161668"/>
              <a:gd name="connsiteX0" fmla="*/ 0 w 808903"/>
              <a:gd name="connsiteY0" fmla="*/ 0 h 2161668"/>
              <a:gd name="connsiteX1" fmla="*/ 808856 w 808903"/>
              <a:gd name="connsiteY1" fmla="*/ 294640 h 2161668"/>
              <a:gd name="connsiteX2" fmla="*/ 615816 w 808903"/>
              <a:gd name="connsiteY2" fmla="*/ 2161668 h 2161668"/>
              <a:gd name="connsiteX3" fmla="*/ 0 w 808903"/>
              <a:gd name="connsiteY3" fmla="*/ 1968628 h 2161668"/>
              <a:gd name="connsiteX4" fmla="*/ 0 w 808903"/>
              <a:gd name="connsiteY4" fmla="*/ 0 h 2161668"/>
              <a:gd name="connsiteX0" fmla="*/ 12700 w 808903"/>
              <a:gd name="connsiteY0" fmla="*/ 0 h 2156588"/>
              <a:gd name="connsiteX1" fmla="*/ 808856 w 808903"/>
              <a:gd name="connsiteY1" fmla="*/ 289560 h 2156588"/>
              <a:gd name="connsiteX2" fmla="*/ 615816 w 808903"/>
              <a:gd name="connsiteY2" fmla="*/ 2156588 h 2156588"/>
              <a:gd name="connsiteX3" fmla="*/ 0 w 808903"/>
              <a:gd name="connsiteY3" fmla="*/ 1963548 h 2156588"/>
              <a:gd name="connsiteX4" fmla="*/ 12700 w 808903"/>
              <a:gd name="connsiteY4" fmla="*/ 0 h 2156588"/>
              <a:gd name="connsiteX0" fmla="*/ 12700 w 808856"/>
              <a:gd name="connsiteY0" fmla="*/ 0 h 2156588"/>
              <a:gd name="connsiteX1" fmla="*/ 808856 w 808856"/>
              <a:gd name="connsiteY1" fmla="*/ 289560 h 2156588"/>
              <a:gd name="connsiteX2" fmla="*/ 615816 w 808856"/>
              <a:gd name="connsiteY2" fmla="*/ 2156588 h 2156588"/>
              <a:gd name="connsiteX3" fmla="*/ 0 w 808856"/>
              <a:gd name="connsiteY3" fmla="*/ 1963548 h 2156588"/>
              <a:gd name="connsiteX4" fmla="*/ 12700 w 808856"/>
              <a:gd name="connsiteY4" fmla="*/ 0 h 2156588"/>
              <a:gd name="connsiteX0" fmla="*/ 12700 w 808856"/>
              <a:gd name="connsiteY0" fmla="*/ 0 h 2156588"/>
              <a:gd name="connsiteX1" fmla="*/ 808856 w 808856"/>
              <a:gd name="connsiteY1" fmla="*/ 289560 h 2156588"/>
              <a:gd name="connsiteX2" fmla="*/ 615816 w 808856"/>
              <a:gd name="connsiteY2" fmla="*/ 2156588 h 2156588"/>
              <a:gd name="connsiteX3" fmla="*/ 0 w 808856"/>
              <a:gd name="connsiteY3" fmla="*/ 1963548 h 2156588"/>
              <a:gd name="connsiteX4" fmla="*/ 12700 w 808856"/>
              <a:gd name="connsiteY4" fmla="*/ 0 h 21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856" h="2156588">
                <a:moveTo>
                  <a:pt x="12700" y="0"/>
                </a:moveTo>
                <a:lnTo>
                  <a:pt x="808856" y="289560"/>
                </a:lnTo>
                <a:cubicBezTo>
                  <a:pt x="756363" y="843323"/>
                  <a:pt x="635289" y="1610445"/>
                  <a:pt x="615816" y="2156588"/>
                </a:cubicBezTo>
                <a:lnTo>
                  <a:pt x="0" y="1963548"/>
                </a:lnTo>
                <a:cubicBezTo>
                  <a:pt x="4233" y="1309032"/>
                  <a:pt x="8467" y="654516"/>
                  <a:pt x="12700" y="0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94000">
                <a:srgbClr val="9E2E03"/>
              </a:gs>
              <a:gs pos="43000">
                <a:srgbClr val="C47907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6E27F6-7349-4ADD-A667-BF99D78E58A1}"/>
              </a:ext>
            </a:extLst>
          </p:cNvPr>
          <p:cNvSpPr/>
          <p:nvPr/>
        </p:nvSpPr>
        <p:spPr>
          <a:xfrm rot="3433138">
            <a:off x="3062595" y="3880732"/>
            <a:ext cx="629256" cy="1044615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30128 w 944528"/>
              <a:gd name="connsiteY0" fmla="*/ 0 h 914400"/>
              <a:gd name="connsiteX1" fmla="*/ 944528 w 944528"/>
              <a:gd name="connsiteY1" fmla="*/ 0 h 914400"/>
              <a:gd name="connsiteX2" fmla="*/ 944528 w 944528"/>
              <a:gd name="connsiteY2" fmla="*/ 914400 h 914400"/>
              <a:gd name="connsiteX3" fmla="*/ 0 w 944528"/>
              <a:gd name="connsiteY3" fmla="*/ 611092 h 914400"/>
              <a:gd name="connsiteX4" fmla="*/ 30128 w 944528"/>
              <a:gd name="connsiteY4" fmla="*/ 0 h 914400"/>
              <a:gd name="connsiteX0" fmla="*/ 30128 w 944528"/>
              <a:gd name="connsiteY0" fmla="*/ 363756 h 1278156"/>
              <a:gd name="connsiteX1" fmla="*/ 618431 w 944528"/>
              <a:gd name="connsiteY1" fmla="*/ 0 h 1278156"/>
              <a:gd name="connsiteX2" fmla="*/ 944528 w 944528"/>
              <a:gd name="connsiteY2" fmla="*/ 1278156 h 1278156"/>
              <a:gd name="connsiteX3" fmla="*/ 0 w 944528"/>
              <a:gd name="connsiteY3" fmla="*/ 974848 h 1278156"/>
              <a:gd name="connsiteX4" fmla="*/ 30128 w 944528"/>
              <a:gd name="connsiteY4" fmla="*/ 363756 h 1278156"/>
              <a:gd name="connsiteX0" fmla="*/ 30128 w 618431"/>
              <a:gd name="connsiteY0" fmla="*/ 363756 h 974848"/>
              <a:gd name="connsiteX1" fmla="*/ 618431 w 618431"/>
              <a:gd name="connsiteY1" fmla="*/ 0 h 974848"/>
              <a:gd name="connsiteX2" fmla="*/ 615727 w 618431"/>
              <a:gd name="connsiteY2" fmla="*/ 722721 h 974848"/>
              <a:gd name="connsiteX3" fmla="*/ 0 w 618431"/>
              <a:gd name="connsiteY3" fmla="*/ 974848 h 974848"/>
              <a:gd name="connsiteX4" fmla="*/ 30128 w 618431"/>
              <a:gd name="connsiteY4" fmla="*/ 363756 h 974848"/>
              <a:gd name="connsiteX0" fmla="*/ 30128 w 618431"/>
              <a:gd name="connsiteY0" fmla="*/ 363756 h 974848"/>
              <a:gd name="connsiteX1" fmla="*/ 618431 w 618431"/>
              <a:gd name="connsiteY1" fmla="*/ 0 h 974848"/>
              <a:gd name="connsiteX2" fmla="*/ 577778 w 618431"/>
              <a:gd name="connsiteY2" fmla="*/ 628474 h 974848"/>
              <a:gd name="connsiteX3" fmla="*/ 0 w 618431"/>
              <a:gd name="connsiteY3" fmla="*/ 974848 h 974848"/>
              <a:gd name="connsiteX4" fmla="*/ 30128 w 618431"/>
              <a:gd name="connsiteY4" fmla="*/ 363756 h 974848"/>
              <a:gd name="connsiteX0" fmla="*/ 30128 w 624491"/>
              <a:gd name="connsiteY0" fmla="*/ 363756 h 974848"/>
              <a:gd name="connsiteX1" fmla="*/ 618431 w 624491"/>
              <a:gd name="connsiteY1" fmla="*/ 0 h 974848"/>
              <a:gd name="connsiteX2" fmla="*/ 624419 w 624491"/>
              <a:gd name="connsiteY2" fmla="*/ 727983 h 974848"/>
              <a:gd name="connsiteX3" fmla="*/ 0 w 624491"/>
              <a:gd name="connsiteY3" fmla="*/ 974848 h 974848"/>
              <a:gd name="connsiteX4" fmla="*/ 30128 w 624491"/>
              <a:gd name="connsiteY4" fmla="*/ 363756 h 974848"/>
              <a:gd name="connsiteX0" fmla="*/ 30128 w 645490"/>
              <a:gd name="connsiteY0" fmla="*/ 363756 h 974848"/>
              <a:gd name="connsiteX1" fmla="*/ 618431 w 645490"/>
              <a:gd name="connsiteY1" fmla="*/ 0 h 974848"/>
              <a:gd name="connsiteX2" fmla="*/ 645470 w 645490"/>
              <a:gd name="connsiteY2" fmla="*/ 693220 h 974848"/>
              <a:gd name="connsiteX3" fmla="*/ 0 w 645490"/>
              <a:gd name="connsiteY3" fmla="*/ 974848 h 974848"/>
              <a:gd name="connsiteX4" fmla="*/ 30128 w 645490"/>
              <a:gd name="connsiteY4" fmla="*/ 363756 h 974848"/>
              <a:gd name="connsiteX0" fmla="*/ 12988 w 628350"/>
              <a:gd name="connsiteY0" fmla="*/ 363756 h 1044615"/>
              <a:gd name="connsiteX1" fmla="*/ 601291 w 628350"/>
              <a:gd name="connsiteY1" fmla="*/ 0 h 1044615"/>
              <a:gd name="connsiteX2" fmla="*/ 628330 w 628350"/>
              <a:gd name="connsiteY2" fmla="*/ 693220 h 1044615"/>
              <a:gd name="connsiteX3" fmla="*/ 0 w 628350"/>
              <a:gd name="connsiteY3" fmla="*/ 1044615 h 1044615"/>
              <a:gd name="connsiteX4" fmla="*/ 12988 w 628350"/>
              <a:gd name="connsiteY4" fmla="*/ 363756 h 1044615"/>
              <a:gd name="connsiteX0" fmla="*/ 12988 w 629256"/>
              <a:gd name="connsiteY0" fmla="*/ 363756 h 1044615"/>
              <a:gd name="connsiteX1" fmla="*/ 601291 w 629256"/>
              <a:gd name="connsiteY1" fmla="*/ 0 h 1044615"/>
              <a:gd name="connsiteX2" fmla="*/ 629236 w 629256"/>
              <a:gd name="connsiteY2" fmla="*/ 705888 h 1044615"/>
              <a:gd name="connsiteX3" fmla="*/ 0 w 629256"/>
              <a:gd name="connsiteY3" fmla="*/ 1044615 h 1044615"/>
              <a:gd name="connsiteX4" fmla="*/ 12988 w 629256"/>
              <a:gd name="connsiteY4" fmla="*/ 363756 h 104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256" h="1044615">
                <a:moveTo>
                  <a:pt x="12988" y="363756"/>
                </a:moveTo>
                <a:lnTo>
                  <a:pt x="601291" y="0"/>
                </a:lnTo>
                <a:cubicBezTo>
                  <a:pt x="600390" y="240907"/>
                  <a:pt x="630137" y="464981"/>
                  <a:pt x="629236" y="705888"/>
                </a:cubicBezTo>
                <a:lnTo>
                  <a:pt x="0" y="1044615"/>
                </a:lnTo>
                <a:lnTo>
                  <a:pt x="12988" y="363756"/>
                </a:lnTo>
                <a:close/>
              </a:path>
            </a:pathLst>
          </a:custGeom>
          <a:solidFill>
            <a:srgbClr val="4C4C4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B09CA5-D30E-4EC2-B369-8B9A4309B1AF}"/>
              </a:ext>
            </a:extLst>
          </p:cNvPr>
          <p:cNvSpPr/>
          <p:nvPr/>
        </p:nvSpPr>
        <p:spPr>
          <a:xfrm>
            <a:off x="3394411" y="4359457"/>
            <a:ext cx="577391" cy="1218083"/>
          </a:xfrm>
          <a:custGeom>
            <a:avLst/>
            <a:gdLst>
              <a:gd name="connsiteX0" fmla="*/ 0 w 424991"/>
              <a:gd name="connsiteY0" fmla="*/ 0 h 703117"/>
              <a:gd name="connsiteX1" fmla="*/ 424991 w 424991"/>
              <a:gd name="connsiteY1" fmla="*/ 0 h 703117"/>
              <a:gd name="connsiteX2" fmla="*/ 424991 w 424991"/>
              <a:gd name="connsiteY2" fmla="*/ 703117 h 703117"/>
              <a:gd name="connsiteX3" fmla="*/ 0 w 424991"/>
              <a:gd name="connsiteY3" fmla="*/ 703117 h 703117"/>
              <a:gd name="connsiteX4" fmla="*/ 0 w 424991"/>
              <a:gd name="connsiteY4" fmla="*/ 0 h 703117"/>
              <a:gd name="connsiteX0" fmla="*/ 0 w 587551"/>
              <a:gd name="connsiteY0" fmla="*/ 406400 h 1109517"/>
              <a:gd name="connsiteX1" fmla="*/ 587551 w 587551"/>
              <a:gd name="connsiteY1" fmla="*/ 0 h 1109517"/>
              <a:gd name="connsiteX2" fmla="*/ 424991 w 587551"/>
              <a:gd name="connsiteY2" fmla="*/ 1109517 h 1109517"/>
              <a:gd name="connsiteX3" fmla="*/ 0 w 587551"/>
              <a:gd name="connsiteY3" fmla="*/ 1109517 h 1109517"/>
              <a:gd name="connsiteX4" fmla="*/ 0 w 587551"/>
              <a:gd name="connsiteY4" fmla="*/ 406400 h 1109517"/>
              <a:gd name="connsiteX0" fmla="*/ 0 w 587551"/>
              <a:gd name="connsiteY0" fmla="*/ 406400 h 1109517"/>
              <a:gd name="connsiteX1" fmla="*/ 587551 w 587551"/>
              <a:gd name="connsiteY1" fmla="*/ 0 h 1109517"/>
              <a:gd name="connsiteX2" fmla="*/ 485951 w 587551"/>
              <a:gd name="connsiteY2" fmla="*/ 845357 h 1109517"/>
              <a:gd name="connsiteX3" fmla="*/ 0 w 587551"/>
              <a:gd name="connsiteY3" fmla="*/ 1109517 h 1109517"/>
              <a:gd name="connsiteX4" fmla="*/ 0 w 587551"/>
              <a:gd name="connsiteY4" fmla="*/ 406400 h 1109517"/>
              <a:gd name="connsiteX0" fmla="*/ 0 w 587551"/>
              <a:gd name="connsiteY0" fmla="*/ 406400 h 1109517"/>
              <a:gd name="connsiteX1" fmla="*/ 587551 w 587551"/>
              <a:gd name="connsiteY1" fmla="*/ 0 h 1109517"/>
              <a:gd name="connsiteX2" fmla="*/ 496111 w 587551"/>
              <a:gd name="connsiteY2" fmla="*/ 733597 h 1109517"/>
              <a:gd name="connsiteX3" fmla="*/ 0 w 587551"/>
              <a:gd name="connsiteY3" fmla="*/ 1109517 h 1109517"/>
              <a:gd name="connsiteX4" fmla="*/ 0 w 587551"/>
              <a:gd name="connsiteY4" fmla="*/ 406400 h 1109517"/>
              <a:gd name="connsiteX0" fmla="*/ 0 w 597711"/>
              <a:gd name="connsiteY0" fmla="*/ 378752 h 1109517"/>
              <a:gd name="connsiteX1" fmla="*/ 597711 w 597711"/>
              <a:gd name="connsiteY1" fmla="*/ 0 h 1109517"/>
              <a:gd name="connsiteX2" fmla="*/ 506271 w 597711"/>
              <a:gd name="connsiteY2" fmla="*/ 733597 h 1109517"/>
              <a:gd name="connsiteX3" fmla="*/ 10160 w 597711"/>
              <a:gd name="connsiteY3" fmla="*/ 1109517 h 1109517"/>
              <a:gd name="connsiteX4" fmla="*/ 0 w 597711"/>
              <a:gd name="connsiteY4" fmla="*/ 378752 h 1109517"/>
              <a:gd name="connsiteX0" fmla="*/ 0 w 577391"/>
              <a:gd name="connsiteY0" fmla="*/ 374144 h 1104909"/>
              <a:gd name="connsiteX1" fmla="*/ 577391 w 577391"/>
              <a:gd name="connsiteY1" fmla="*/ 0 h 1104909"/>
              <a:gd name="connsiteX2" fmla="*/ 506271 w 577391"/>
              <a:gd name="connsiteY2" fmla="*/ 728989 h 1104909"/>
              <a:gd name="connsiteX3" fmla="*/ 10160 w 577391"/>
              <a:gd name="connsiteY3" fmla="*/ 1104909 h 1104909"/>
              <a:gd name="connsiteX4" fmla="*/ 0 w 577391"/>
              <a:gd name="connsiteY4" fmla="*/ 374144 h 110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391" h="1104909">
                <a:moveTo>
                  <a:pt x="0" y="374144"/>
                </a:moveTo>
                <a:lnTo>
                  <a:pt x="577391" y="0"/>
                </a:lnTo>
                <a:lnTo>
                  <a:pt x="506271" y="728989"/>
                </a:lnTo>
                <a:lnTo>
                  <a:pt x="10160" y="1104909"/>
                </a:lnTo>
                <a:lnTo>
                  <a:pt x="0" y="374144"/>
                </a:lnTo>
                <a:close/>
              </a:path>
            </a:pathLst>
          </a:custGeom>
          <a:solidFill>
            <a:srgbClr val="4747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103A445-4B2D-4D08-9D77-2130D7A7D26C}"/>
              </a:ext>
            </a:extLst>
          </p:cNvPr>
          <p:cNvSpPr/>
          <p:nvPr/>
        </p:nvSpPr>
        <p:spPr>
          <a:xfrm>
            <a:off x="1377424" y="4834867"/>
            <a:ext cx="1387983" cy="1353312"/>
          </a:xfrm>
          <a:custGeom>
            <a:avLst/>
            <a:gdLst>
              <a:gd name="connsiteX0" fmla="*/ 0 w 581025"/>
              <a:gd name="connsiteY0" fmla="*/ 0 h 914400"/>
              <a:gd name="connsiteX1" fmla="*/ 581025 w 581025"/>
              <a:gd name="connsiteY1" fmla="*/ 0 h 914400"/>
              <a:gd name="connsiteX2" fmla="*/ 581025 w 581025"/>
              <a:gd name="connsiteY2" fmla="*/ 914400 h 914400"/>
              <a:gd name="connsiteX3" fmla="*/ 0 w 581025"/>
              <a:gd name="connsiteY3" fmla="*/ 914400 h 914400"/>
              <a:gd name="connsiteX4" fmla="*/ 0 w 581025"/>
              <a:gd name="connsiteY4" fmla="*/ 0 h 914400"/>
              <a:gd name="connsiteX0" fmla="*/ 19050 w 581025"/>
              <a:gd name="connsiteY0" fmla="*/ 0 h 1171575"/>
              <a:gd name="connsiteX1" fmla="*/ 581025 w 581025"/>
              <a:gd name="connsiteY1" fmla="*/ 257175 h 1171575"/>
              <a:gd name="connsiteX2" fmla="*/ 581025 w 581025"/>
              <a:gd name="connsiteY2" fmla="*/ 1171575 h 1171575"/>
              <a:gd name="connsiteX3" fmla="*/ 0 w 581025"/>
              <a:gd name="connsiteY3" fmla="*/ 1171575 h 1171575"/>
              <a:gd name="connsiteX4" fmla="*/ 19050 w 581025"/>
              <a:gd name="connsiteY4" fmla="*/ 0 h 1171575"/>
              <a:gd name="connsiteX0" fmla="*/ 85725 w 581025"/>
              <a:gd name="connsiteY0" fmla="*/ 0 h 1209675"/>
              <a:gd name="connsiteX1" fmla="*/ 581025 w 581025"/>
              <a:gd name="connsiteY1" fmla="*/ 295275 h 1209675"/>
              <a:gd name="connsiteX2" fmla="*/ 581025 w 581025"/>
              <a:gd name="connsiteY2" fmla="*/ 1209675 h 1209675"/>
              <a:gd name="connsiteX3" fmla="*/ 0 w 581025"/>
              <a:gd name="connsiteY3" fmla="*/ 1209675 h 1209675"/>
              <a:gd name="connsiteX4" fmla="*/ 85725 w 581025"/>
              <a:gd name="connsiteY4" fmla="*/ 0 h 1209675"/>
              <a:gd name="connsiteX0" fmla="*/ 904875 w 1400175"/>
              <a:gd name="connsiteY0" fmla="*/ 0 h 1209675"/>
              <a:gd name="connsiteX1" fmla="*/ 1400175 w 1400175"/>
              <a:gd name="connsiteY1" fmla="*/ 295275 h 1209675"/>
              <a:gd name="connsiteX2" fmla="*/ 1400175 w 1400175"/>
              <a:gd name="connsiteY2" fmla="*/ 1209675 h 1209675"/>
              <a:gd name="connsiteX3" fmla="*/ 0 w 1400175"/>
              <a:gd name="connsiteY3" fmla="*/ 1143000 h 1209675"/>
              <a:gd name="connsiteX4" fmla="*/ 904875 w 1400175"/>
              <a:gd name="connsiteY4" fmla="*/ 0 h 1209675"/>
              <a:gd name="connsiteX0" fmla="*/ 904875 w 1400175"/>
              <a:gd name="connsiteY0" fmla="*/ 0 h 1200150"/>
              <a:gd name="connsiteX1" fmla="*/ 1400175 w 1400175"/>
              <a:gd name="connsiteY1" fmla="*/ 295275 h 1200150"/>
              <a:gd name="connsiteX2" fmla="*/ 657225 w 1400175"/>
              <a:gd name="connsiteY2" fmla="*/ 1200150 h 1200150"/>
              <a:gd name="connsiteX3" fmla="*/ 0 w 1400175"/>
              <a:gd name="connsiteY3" fmla="*/ 1143000 h 1200150"/>
              <a:gd name="connsiteX4" fmla="*/ 904875 w 1400175"/>
              <a:gd name="connsiteY4" fmla="*/ 0 h 1200150"/>
              <a:gd name="connsiteX0" fmla="*/ 904875 w 1400175"/>
              <a:gd name="connsiteY0" fmla="*/ 0 h 1304925"/>
              <a:gd name="connsiteX1" fmla="*/ 1400175 w 1400175"/>
              <a:gd name="connsiteY1" fmla="*/ 295275 h 1304925"/>
              <a:gd name="connsiteX2" fmla="*/ 533400 w 1400175"/>
              <a:gd name="connsiteY2" fmla="*/ 1304925 h 1304925"/>
              <a:gd name="connsiteX3" fmla="*/ 0 w 1400175"/>
              <a:gd name="connsiteY3" fmla="*/ 1143000 h 1304925"/>
              <a:gd name="connsiteX4" fmla="*/ 904875 w 1400175"/>
              <a:gd name="connsiteY4" fmla="*/ 0 h 1304925"/>
              <a:gd name="connsiteX0" fmla="*/ 904875 w 1400175"/>
              <a:gd name="connsiteY0" fmla="*/ 0 h 1304925"/>
              <a:gd name="connsiteX1" fmla="*/ 1400175 w 1400175"/>
              <a:gd name="connsiteY1" fmla="*/ 295275 h 1304925"/>
              <a:gd name="connsiteX2" fmla="*/ 533400 w 1400175"/>
              <a:gd name="connsiteY2" fmla="*/ 1304925 h 1304925"/>
              <a:gd name="connsiteX3" fmla="*/ 0 w 1400175"/>
              <a:gd name="connsiteY3" fmla="*/ 1143000 h 1304925"/>
              <a:gd name="connsiteX4" fmla="*/ 904875 w 1400175"/>
              <a:gd name="connsiteY4" fmla="*/ 0 h 1304925"/>
              <a:gd name="connsiteX0" fmla="*/ 904875 w 1400175"/>
              <a:gd name="connsiteY0" fmla="*/ 0 h 1371600"/>
              <a:gd name="connsiteX1" fmla="*/ 1400175 w 1400175"/>
              <a:gd name="connsiteY1" fmla="*/ 361950 h 1371600"/>
              <a:gd name="connsiteX2" fmla="*/ 533400 w 1400175"/>
              <a:gd name="connsiteY2" fmla="*/ 1371600 h 1371600"/>
              <a:gd name="connsiteX3" fmla="*/ 0 w 1400175"/>
              <a:gd name="connsiteY3" fmla="*/ 1209675 h 1371600"/>
              <a:gd name="connsiteX4" fmla="*/ 904875 w 1400175"/>
              <a:gd name="connsiteY4" fmla="*/ 0 h 1371600"/>
              <a:gd name="connsiteX0" fmla="*/ 981075 w 1476375"/>
              <a:gd name="connsiteY0" fmla="*/ 0 h 1371600"/>
              <a:gd name="connsiteX1" fmla="*/ 1476375 w 1476375"/>
              <a:gd name="connsiteY1" fmla="*/ 361950 h 1371600"/>
              <a:gd name="connsiteX2" fmla="*/ 609600 w 1476375"/>
              <a:gd name="connsiteY2" fmla="*/ 1371600 h 1371600"/>
              <a:gd name="connsiteX3" fmla="*/ 0 w 1476375"/>
              <a:gd name="connsiteY3" fmla="*/ 1104900 h 1371600"/>
              <a:gd name="connsiteX4" fmla="*/ 981075 w 1476375"/>
              <a:gd name="connsiteY4" fmla="*/ 0 h 1371600"/>
              <a:gd name="connsiteX0" fmla="*/ 981075 w 1427607"/>
              <a:gd name="connsiteY0" fmla="*/ 0 h 1371600"/>
              <a:gd name="connsiteX1" fmla="*/ 1427607 w 1427607"/>
              <a:gd name="connsiteY1" fmla="*/ 322326 h 1371600"/>
              <a:gd name="connsiteX2" fmla="*/ 609600 w 1427607"/>
              <a:gd name="connsiteY2" fmla="*/ 1371600 h 1371600"/>
              <a:gd name="connsiteX3" fmla="*/ 0 w 1427607"/>
              <a:gd name="connsiteY3" fmla="*/ 1104900 h 1371600"/>
              <a:gd name="connsiteX4" fmla="*/ 981075 w 1427607"/>
              <a:gd name="connsiteY4" fmla="*/ 0 h 1371600"/>
              <a:gd name="connsiteX0" fmla="*/ 981075 w 1427607"/>
              <a:gd name="connsiteY0" fmla="*/ 0 h 1371600"/>
              <a:gd name="connsiteX1" fmla="*/ 1427607 w 1427607"/>
              <a:gd name="connsiteY1" fmla="*/ 322326 h 1371600"/>
              <a:gd name="connsiteX2" fmla="*/ 609600 w 1427607"/>
              <a:gd name="connsiteY2" fmla="*/ 1371600 h 1371600"/>
              <a:gd name="connsiteX3" fmla="*/ 0 w 1427607"/>
              <a:gd name="connsiteY3" fmla="*/ 1104900 h 1371600"/>
              <a:gd name="connsiteX4" fmla="*/ 981075 w 1427607"/>
              <a:gd name="connsiteY4" fmla="*/ 0 h 1371600"/>
              <a:gd name="connsiteX0" fmla="*/ 981075 w 1427607"/>
              <a:gd name="connsiteY0" fmla="*/ 0 h 1362456"/>
              <a:gd name="connsiteX1" fmla="*/ 1427607 w 1427607"/>
              <a:gd name="connsiteY1" fmla="*/ 322326 h 1362456"/>
              <a:gd name="connsiteX2" fmla="*/ 557784 w 1427607"/>
              <a:gd name="connsiteY2" fmla="*/ 1362456 h 1362456"/>
              <a:gd name="connsiteX3" fmla="*/ 0 w 1427607"/>
              <a:gd name="connsiteY3" fmla="*/ 1104900 h 1362456"/>
              <a:gd name="connsiteX4" fmla="*/ 981075 w 1427607"/>
              <a:gd name="connsiteY4" fmla="*/ 0 h 1362456"/>
              <a:gd name="connsiteX0" fmla="*/ 981075 w 1427607"/>
              <a:gd name="connsiteY0" fmla="*/ 0 h 1353312"/>
              <a:gd name="connsiteX1" fmla="*/ 1427607 w 1427607"/>
              <a:gd name="connsiteY1" fmla="*/ 322326 h 1353312"/>
              <a:gd name="connsiteX2" fmla="*/ 533400 w 1427607"/>
              <a:gd name="connsiteY2" fmla="*/ 1353312 h 1353312"/>
              <a:gd name="connsiteX3" fmla="*/ 0 w 1427607"/>
              <a:gd name="connsiteY3" fmla="*/ 1104900 h 1353312"/>
              <a:gd name="connsiteX4" fmla="*/ 981075 w 1427607"/>
              <a:gd name="connsiteY4" fmla="*/ 0 h 1353312"/>
              <a:gd name="connsiteX0" fmla="*/ 941451 w 1387983"/>
              <a:gd name="connsiteY0" fmla="*/ 0 h 1353312"/>
              <a:gd name="connsiteX1" fmla="*/ 1387983 w 1387983"/>
              <a:gd name="connsiteY1" fmla="*/ 322326 h 1353312"/>
              <a:gd name="connsiteX2" fmla="*/ 493776 w 1387983"/>
              <a:gd name="connsiteY2" fmla="*/ 1353312 h 1353312"/>
              <a:gd name="connsiteX3" fmla="*/ 0 w 1387983"/>
              <a:gd name="connsiteY3" fmla="*/ 1046988 h 1353312"/>
              <a:gd name="connsiteX4" fmla="*/ 941451 w 1387983"/>
              <a:gd name="connsiteY4" fmla="*/ 0 h 1353312"/>
              <a:gd name="connsiteX0" fmla="*/ 941451 w 1387983"/>
              <a:gd name="connsiteY0" fmla="*/ 0 h 1353312"/>
              <a:gd name="connsiteX1" fmla="*/ 1387983 w 1387983"/>
              <a:gd name="connsiteY1" fmla="*/ 322326 h 1353312"/>
              <a:gd name="connsiteX2" fmla="*/ 493776 w 1387983"/>
              <a:gd name="connsiteY2" fmla="*/ 1353312 h 1353312"/>
              <a:gd name="connsiteX3" fmla="*/ 0 w 1387983"/>
              <a:gd name="connsiteY3" fmla="*/ 1046988 h 1353312"/>
              <a:gd name="connsiteX4" fmla="*/ 941451 w 1387983"/>
              <a:gd name="connsiteY4" fmla="*/ 0 h 135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7983" h="1353312">
                <a:moveTo>
                  <a:pt x="941451" y="0"/>
                </a:moveTo>
                <a:lnTo>
                  <a:pt x="1387983" y="322326"/>
                </a:lnTo>
                <a:lnTo>
                  <a:pt x="493776" y="1353312"/>
                </a:lnTo>
                <a:cubicBezTo>
                  <a:pt x="329184" y="1251204"/>
                  <a:pt x="170688" y="1139952"/>
                  <a:pt x="0" y="1046988"/>
                </a:cubicBezTo>
                <a:lnTo>
                  <a:pt x="941451" y="0"/>
                </a:lnTo>
                <a:close/>
              </a:path>
            </a:pathLst>
          </a:custGeom>
          <a:gradFill flip="none" rotWithShape="1">
            <a:gsLst>
              <a:gs pos="2000">
                <a:schemeClr val="bg1">
                  <a:lumMod val="95000"/>
                  <a:alpha val="0"/>
                </a:schemeClr>
              </a:gs>
              <a:gs pos="100000">
                <a:srgbClr val="5A5A5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9">
            <a:extLst>
              <a:ext uri="{FF2B5EF4-FFF2-40B4-BE49-F238E27FC236}">
                <a16:creationId xmlns:a16="http://schemas.microsoft.com/office/drawing/2014/main" id="{44DE9CF3-EBE2-4636-B5D1-59E745FE932A}"/>
              </a:ext>
            </a:extLst>
          </p:cNvPr>
          <p:cNvSpPr/>
          <p:nvPr/>
        </p:nvSpPr>
        <p:spPr>
          <a:xfrm>
            <a:off x="1870461" y="5180594"/>
            <a:ext cx="1509903" cy="1371600"/>
          </a:xfrm>
          <a:custGeom>
            <a:avLst/>
            <a:gdLst>
              <a:gd name="connsiteX0" fmla="*/ 0 w 581025"/>
              <a:gd name="connsiteY0" fmla="*/ 0 h 914400"/>
              <a:gd name="connsiteX1" fmla="*/ 581025 w 581025"/>
              <a:gd name="connsiteY1" fmla="*/ 0 h 914400"/>
              <a:gd name="connsiteX2" fmla="*/ 581025 w 581025"/>
              <a:gd name="connsiteY2" fmla="*/ 914400 h 914400"/>
              <a:gd name="connsiteX3" fmla="*/ 0 w 581025"/>
              <a:gd name="connsiteY3" fmla="*/ 914400 h 914400"/>
              <a:gd name="connsiteX4" fmla="*/ 0 w 581025"/>
              <a:gd name="connsiteY4" fmla="*/ 0 h 914400"/>
              <a:gd name="connsiteX0" fmla="*/ 19050 w 581025"/>
              <a:gd name="connsiteY0" fmla="*/ 0 h 1171575"/>
              <a:gd name="connsiteX1" fmla="*/ 581025 w 581025"/>
              <a:gd name="connsiteY1" fmla="*/ 257175 h 1171575"/>
              <a:gd name="connsiteX2" fmla="*/ 581025 w 581025"/>
              <a:gd name="connsiteY2" fmla="*/ 1171575 h 1171575"/>
              <a:gd name="connsiteX3" fmla="*/ 0 w 581025"/>
              <a:gd name="connsiteY3" fmla="*/ 1171575 h 1171575"/>
              <a:gd name="connsiteX4" fmla="*/ 19050 w 581025"/>
              <a:gd name="connsiteY4" fmla="*/ 0 h 1171575"/>
              <a:gd name="connsiteX0" fmla="*/ 85725 w 581025"/>
              <a:gd name="connsiteY0" fmla="*/ 0 h 1209675"/>
              <a:gd name="connsiteX1" fmla="*/ 581025 w 581025"/>
              <a:gd name="connsiteY1" fmla="*/ 295275 h 1209675"/>
              <a:gd name="connsiteX2" fmla="*/ 581025 w 581025"/>
              <a:gd name="connsiteY2" fmla="*/ 1209675 h 1209675"/>
              <a:gd name="connsiteX3" fmla="*/ 0 w 581025"/>
              <a:gd name="connsiteY3" fmla="*/ 1209675 h 1209675"/>
              <a:gd name="connsiteX4" fmla="*/ 85725 w 581025"/>
              <a:gd name="connsiteY4" fmla="*/ 0 h 1209675"/>
              <a:gd name="connsiteX0" fmla="*/ 904875 w 1400175"/>
              <a:gd name="connsiteY0" fmla="*/ 0 h 1209675"/>
              <a:gd name="connsiteX1" fmla="*/ 1400175 w 1400175"/>
              <a:gd name="connsiteY1" fmla="*/ 295275 h 1209675"/>
              <a:gd name="connsiteX2" fmla="*/ 1400175 w 1400175"/>
              <a:gd name="connsiteY2" fmla="*/ 1209675 h 1209675"/>
              <a:gd name="connsiteX3" fmla="*/ 0 w 1400175"/>
              <a:gd name="connsiteY3" fmla="*/ 1143000 h 1209675"/>
              <a:gd name="connsiteX4" fmla="*/ 904875 w 1400175"/>
              <a:gd name="connsiteY4" fmla="*/ 0 h 1209675"/>
              <a:gd name="connsiteX0" fmla="*/ 904875 w 1400175"/>
              <a:gd name="connsiteY0" fmla="*/ 0 h 1200150"/>
              <a:gd name="connsiteX1" fmla="*/ 1400175 w 1400175"/>
              <a:gd name="connsiteY1" fmla="*/ 295275 h 1200150"/>
              <a:gd name="connsiteX2" fmla="*/ 657225 w 1400175"/>
              <a:gd name="connsiteY2" fmla="*/ 1200150 h 1200150"/>
              <a:gd name="connsiteX3" fmla="*/ 0 w 1400175"/>
              <a:gd name="connsiteY3" fmla="*/ 1143000 h 1200150"/>
              <a:gd name="connsiteX4" fmla="*/ 904875 w 1400175"/>
              <a:gd name="connsiteY4" fmla="*/ 0 h 1200150"/>
              <a:gd name="connsiteX0" fmla="*/ 904875 w 1400175"/>
              <a:gd name="connsiteY0" fmla="*/ 0 h 1304925"/>
              <a:gd name="connsiteX1" fmla="*/ 1400175 w 1400175"/>
              <a:gd name="connsiteY1" fmla="*/ 295275 h 1304925"/>
              <a:gd name="connsiteX2" fmla="*/ 533400 w 1400175"/>
              <a:gd name="connsiteY2" fmla="*/ 1304925 h 1304925"/>
              <a:gd name="connsiteX3" fmla="*/ 0 w 1400175"/>
              <a:gd name="connsiteY3" fmla="*/ 1143000 h 1304925"/>
              <a:gd name="connsiteX4" fmla="*/ 904875 w 1400175"/>
              <a:gd name="connsiteY4" fmla="*/ 0 h 1304925"/>
              <a:gd name="connsiteX0" fmla="*/ 904875 w 1400175"/>
              <a:gd name="connsiteY0" fmla="*/ 0 h 1304925"/>
              <a:gd name="connsiteX1" fmla="*/ 1400175 w 1400175"/>
              <a:gd name="connsiteY1" fmla="*/ 295275 h 1304925"/>
              <a:gd name="connsiteX2" fmla="*/ 533400 w 1400175"/>
              <a:gd name="connsiteY2" fmla="*/ 1304925 h 1304925"/>
              <a:gd name="connsiteX3" fmla="*/ 0 w 1400175"/>
              <a:gd name="connsiteY3" fmla="*/ 1143000 h 1304925"/>
              <a:gd name="connsiteX4" fmla="*/ 904875 w 1400175"/>
              <a:gd name="connsiteY4" fmla="*/ 0 h 1304925"/>
              <a:gd name="connsiteX0" fmla="*/ 904875 w 1400175"/>
              <a:gd name="connsiteY0" fmla="*/ 0 h 1371600"/>
              <a:gd name="connsiteX1" fmla="*/ 1400175 w 1400175"/>
              <a:gd name="connsiteY1" fmla="*/ 361950 h 1371600"/>
              <a:gd name="connsiteX2" fmla="*/ 533400 w 1400175"/>
              <a:gd name="connsiteY2" fmla="*/ 1371600 h 1371600"/>
              <a:gd name="connsiteX3" fmla="*/ 0 w 1400175"/>
              <a:gd name="connsiteY3" fmla="*/ 1209675 h 1371600"/>
              <a:gd name="connsiteX4" fmla="*/ 904875 w 1400175"/>
              <a:gd name="connsiteY4" fmla="*/ 0 h 1371600"/>
              <a:gd name="connsiteX0" fmla="*/ 981075 w 1476375"/>
              <a:gd name="connsiteY0" fmla="*/ 0 h 1371600"/>
              <a:gd name="connsiteX1" fmla="*/ 1476375 w 1476375"/>
              <a:gd name="connsiteY1" fmla="*/ 361950 h 1371600"/>
              <a:gd name="connsiteX2" fmla="*/ 609600 w 1476375"/>
              <a:gd name="connsiteY2" fmla="*/ 1371600 h 1371600"/>
              <a:gd name="connsiteX3" fmla="*/ 0 w 1476375"/>
              <a:gd name="connsiteY3" fmla="*/ 1104900 h 1371600"/>
              <a:gd name="connsiteX4" fmla="*/ 981075 w 1476375"/>
              <a:gd name="connsiteY4" fmla="*/ 0 h 1371600"/>
              <a:gd name="connsiteX0" fmla="*/ 981075 w 1519047"/>
              <a:gd name="connsiteY0" fmla="*/ 0 h 1371600"/>
              <a:gd name="connsiteX1" fmla="*/ 1519047 w 1519047"/>
              <a:gd name="connsiteY1" fmla="*/ 377190 h 1371600"/>
              <a:gd name="connsiteX2" fmla="*/ 609600 w 1519047"/>
              <a:gd name="connsiteY2" fmla="*/ 1371600 h 1371600"/>
              <a:gd name="connsiteX3" fmla="*/ 0 w 1519047"/>
              <a:gd name="connsiteY3" fmla="*/ 1104900 h 1371600"/>
              <a:gd name="connsiteX4" fmla="*/ 981075 w 1519047"/>
              <a:gd name="connsiteY4" fmla="*/ 0 h 1371600"/>
              <a:gd name="connsiteX0" fmla="*/ 944499 w 1519047"/>
              <a:gd name="connsiteY0" fmla="*/ 0 h 1371600"/>
              <a:gd name="connsiteX1" fmla="*/ 1519047 w 1519047"/>
              <a:gd name="connsiteY1" fmla="*/ 377190 h 1371600"/>
              <a:gd name="connsiteX2" fmla="*/ 609600 w 1519047"/>
              <a:gd name="connsiteY2" fmla="*/ 1371600 h 1371600"/>
              <a:gd name="connsiteX3" fmla="*/ 0 w 1519047"/>
              <a:gd name="connsiteY3" fmla="*/ 1104900 h 1371600"/>
              <a:gd name="connsiteX4" fmla="*/ 944499 w 1519047"/>
              <a:gd name="connsiteY4" fmla="*/ 0 h 1371600"/>
              <a:gd name="connsiteX0" fmla="*/ 944499 w 1537335"/>
              <a:gd name="connsiteY0" fmla="*/ 0 h 1371600"/>
              <a:gd name="connsiteX1" fmla="*/ 1537335 w 1537335"/>
              <a:gd name="connsiteY1" fmla="*/ 398526 h 1371600"/>
              <a:gd name="connsiteX2" fmla="*/ 609600 w 1537335"/>
              <a:gd name="connsiteY2" fmla="*/ 1371600 h 1371600"/>
              <a:gd name="connsiteX3" fmla="*/ 0 w 1537335"/>
              <a:gd name="connsiteY3" fmla="*/ 1104900 h 1371600"/>
              <a:gd name="connsiteX4" fmla="*/ 944499 w 1537335"/>
              <a:gd name="connsiteY4" fmla="*/ 0 h 1371600"/>
              <a:gd name="connsiteX0" fmla="*/ 944499 w 1509903"/>
              <a:gd name="connsiteY0" fmla="*/ 0 h 1371600"/>
              <a:gd name="connsiteX1" fmla="*/ 1509903 w 1509903"/>
              <a:gd name="connsiteY1" fmla="*/ 380238 h 1371600"/>
              <a:gd name="connsiteX2" fmla="*/ 609600 w 1509903"/>
              <a:gd name="connsiteY2" fmla="*/ 1371600 h 1371600"/>
              <a:gd name="connsiteX3" fmla="*/ 0 w 1509903"/>
              <a:gd name="connsiteY3" fmla="*/ 1104900 h 1371600"/>
              <a:gd name="connsiteX4" fmla="*/ 944499 w 1509903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9903" h="1371600">
                <a:moveTo>
                  <a:pt x="944499" y="0"/>
                </a:moveTo>
                <a:lnTo>
                  <a:pt x="1509903" y="380238"/>
                </a:lnTo>
                <a:lnTo>
                  <a:pt x="609600" y="1371600"/>
                </a:lnTo>
                <a:lnTo>
                  <a:pt x="0" y="1104900"/>
                </a:lnTo>
                <a:lnTo>
                  <a:pt x="944499" y="0"/>
                </a:lnTo>
                <a:close/>
              </a:path>
            </a:pathLst>
          </a:custGeom>
          <a:gradFill flip="none" rotWithShape="1">
            <a:gsLst>
              <a:gs pos="2000">
                <a:schemeClr val="bg1">
                  <a:lumMod val="95000"/>
                  <a:alpha val="0"/>
                </a:schemeClr>
              </a:gs>
              <a:gs pos="100000">
                <a:srgbClr val="5A5A5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6">
            <a:extLst>
              <a:ext uri="{FF2B5EF4-FFF2-40B4-BE49-F238E27FC236}">
                <a16:creationId xmlns:a16="http://schemas.microsoft.com/office/drawing/2014/main" id="{86633609-5992-4EB9-A46A-AD6DB1AE97D8}"/>
              </a:ext>
            </a:extLst>
          </p:cNvPr>
          <p:cNvSpPr/>
          <p:nvPr/>
        </p:nvSpPr>
        <p:spPr>
          <a:xfrm>
            <a:off x="3969976" y="4878475"/>
            <a:ext cx="1396141" cy="1109522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391886 h 1306286"/>
              <a:gd name="connsiteX1" fmla="*/ 468086 w 914400"/>
              <a:gd name="connsiteY1" fmla="*/ 0 h 1306286"/>
              <a:gd name="connsiteX2" fmla="*/ 914400 w 914400"/>
              <a:gd name="connsiteY2" fmla="*/ 1306286 h 1306286"/>
              <a:gd name="connsiteX3" fmla="*/ 0 w 914400"/>
              <a:gd name="connsiteY3" fmla="*/ 1306286 h 1306286"/>
              <a:gd name="connsiteX4" fmla="*/ 0 w 914400"/>
              <a:gd name="connsiteY4" fmla="*/ 391886 h 1306286"/>
              <a:gd name="connsiteX0" fmla="*/ 0 w 1349828"/>
              <a:gd name="connsiteY0" fmla="*/ 391886 h 1306286"/>
              <a:gd name="connsiteX1" fmla="*/ 468086 w 1349828"/>
              <a:gd name="connsiteY1" fmla="*/ 0 h 1306286"/>
              <a:gd name="connsiteX2" fmla="*/ 1349828 w 1349828"/>
              <a:gd name="connsiteY2" fmla="*/ 1088572 h 1306286"/>
              <a:gd name="connsiteX3" fmla="*/ 0 w 1349828"/>
              <a:gd name="connsiteY3" fmla="*/ 1306286 h 1306286"/>
              <a:gd name="connsiteX4" fmla="*/ 0 w 1349828"/>
              <a:gd name="connsiteY4" fmla="*/ 391886 h 1306286"/>
              <a:gd name="connsiteX0" fmla="*/ 0 w 1349828"/>
              <a:gd name="connsiteY0" fmla="*/ 391886 h 1317171"/>
              <a:gd name="connsiteX1" fmla="*/ 468086 w 1349828"/>
              <a:gd name="connsiteY1" fmla="*/ 0 h 1317171"/>
              <a:gd name="connsiteX2" fmla="*/ 1349828 w 1349828"/>
              <a:gd name="connsiteY2" fmla="*/ 1088572 h 1317171"/>
              <a:gd name="connsiteX3" fmla="*/ 718457 w 1349828"/>
              <a:gd name="connsiteY3" fmla="*/ 1317171 h 1317171"/>
              <a:gd name="connsiteX4" fmla="*/ 0 w 1349828"/>
              <a:gd name="connsiteY4" fmla="*/ 391886 h 1317171"/>
              <a:gd name="connsiteX0" fmla="*/ 0 w 1447799"/>
              <a:gd name="connsiteY0" fmla="*/ 478972 h 1317171"/>
              <a:gd name="connsiteX1" fmla="*/ 566057 w 1447799"/>
              <a:gd name="connsiteY1" fmla="*/ 0 h 1317171"/>
              <a:gd name="connsiteX2" fmla="*/ 1447799 w 1447799"/>
              <a:gd name="connsiteY2" fmla="*/ 1088572 h 1317171"/>
              <a:gd name="connsiteX3" fmla="*/ 816428 w 1447799"/>
              <a:gd name="connsiteY3" fmla="*/ 1317171 h 1317171"/>
              <a:gd name="connsiteX4" fmla="*/ 0 w 1447799"/>
              <a:gd name="connsiteY4" fmla="*/ 478972 h 1317171"/>
              <a:gd name="connsiteX0" fmla="*/ 0 w 1393371"/>
              <a:gd name="connsiteY0" fmla="*/ 457200 h 1317171"/>
              <a:gd name="connsiteX1" fmla="*/ 511629 w 1393371"/>
              <a:gd name="connsiteY1" fmla="*/ 0 h 1317171"/>
              <a:gd name="connsiteX2" fmla="*/ 1393371 w 1393371"/>
              <a:gd name="connsiteY2" fmla="*/ 1088572 h 1317171"/>
              <a:gd name="connsiteX3" fmla="*/ 762000 w 1393371"/>
              <a:gd name="connsiteY3" fmla="*/ 1317171 h 1317171"/>
              <a:gd name="connsiteX4" fmla="*/ 0 w 1393371"/>
              <a:gd name="connsiteY4" fmla="*/ 457200 h 1317171"/>
              <a:gd name="connsiteX0" fmla="*/ 0 w 1393371"/>
              <a:gd name="connsiteY0" fmla="*/ 457200 h 1317171"/>
              <a:gd name="connsiteX1" fmla="*/ 511629 w 1393371"/>
              <a:gd name="connsiteY1" fmla="*/ 0 h 1317171"/>
              <a:gd name="connsiteX2" fmla="*/ 1393371 w 1393371"/>
              <a:gd name="connsiteY2" fmla="*/ 925286 h 1317171"/>
              <a:gd name="connsiteX3" fmla="*/ 762000 w 1393371"/>
              <a:gd name="connsiteY3" fmla="*/ 1317171 h 1317171"/>
              <a:gd name="connsiteX4" fmla="*/ 0 w 1393371"/>
              <a:gd name="connsiteY4" fmla="*/ 457200 h 1317171"/>
              <a:gd name="connsiteX0" fmla="*/ 0 w 1393371"/>
              <a:gd name="connsiteY0" fmla="*/ 457200 h 1360714"/>
              <a:gd name="connsiteX1" fmla="*/ 511629 w 1393371"/>
              <a:gd name="connsiteY1" fmla="*/ 0 h 1360714"/>
              <a:gd name="connsiteX2" fmla="*/ 1393371 w 1393371"/>
              <a:gd name="connsiteY2" fmla="*/ 925286 h 1360714"/>
              <a:gd name="connsiteX3" fmla="*/ 859971 w 1393371"/>
              <a:gd name="connsiteY3" fmla="*/ 1360714 h 1360714"/>
              <a:gd name="connsiteX4" fmla="*/ 0 w 1393371"/>
              <a:gd name="connsiteY4" fmla="*/ 457200 h 1360714"/>
              <a:gd name="connsiteX0" fmla="*/ 0 w 1426028"/>
              <a:gd name="connsiteY0" fmla="*/ 457200 h 1360714"/>
              <a:gd name="connsiteX1" fmla="*/ 511629 w 1426028"/>
              <a:gd name="connsiteY1" fmla="*/ 0 h 1360714"/>
              <a:gd name="connsiteX2" fmla="*/ 1426028 w 1426028"/>
              <a:gd name="connsiteY2" fmla="*/ 903514 h 1360714"/>
              <a:gd name="connsiteX3" fmla="*/ 859971 w 1426028"/>
              <a:gd name="connsiteY3" fmla="*/ 1360714 h 1360714"/>
              <a:gd name="connsiteX4" fmla="*/ 0 w 1426028"/>
              <a:gd name="connsiteY4" fmla="*/ 457200 h 1360714"/>
              <a:gd name="connsiteX0" fmla="*/ 0 w 1426028"/>
              <a:gd name="connsiteY0" fmla="*/ 337046 h 1240560"/>
              <a:gd name="connsiteX1" fmla="*/ 380414 w 1426028"/>
              <a:gd name="connsiteY1" fmla="*/ 0 h 1240560"/>
              <a:gd name="connsiteX2" fmla="*/ 1426028 w 1426028"/>
              <a:gd name="connsiteY2" fmla="*/ 783360 h 1240560"/>
              <a:gd name="connsiteX3" fmla="*/ 859971 w 1426028"/>
              <a:gd name="connsiteY3" fmla="*/ 1240560 h 1240560"/>
              <a:gd name="connsiteX4" fmla="*/ 0 w 1426028"/>
              <a:gd name="connsiteY4" fmla="*/ 337046 h 1240560"/>
              <a:gd name="connsiteX0" fmla="*/ 0 w 1323971"/>
              <a:gd name="connsiteY0" fmla="*/ 337046 h 1240560"/>
              <a:gd name="connsiteX1" fmla="*/ 380414 w 1323971"/>
              <a:gd name="connsiteY1" fmla="*/ 0 h 1240560"/>
              <a:gd name="connsiteX2" fmla="*/ 1323971 w 1323971"/>
              <a:gd name="connsiteY2" fmla="*/ 877534 h 1240560"/>
              <a:gd name="connsiteX3" fmla="*/ 859971 w 1323971"/>
              <a:gd name="connsiteY3" fmla="*/ 1240560 h 1240560"/>
              <a:gd name="connsiteX4" fmla="*/ 0 w 1323971"/>
              <a:gd name="connsiteY4" fmla="*/ 337046 h 1240560"/>
              <a:gd name="connsiteX0" fmla="*/ 0 w 1323971"/>
              <a:gd name="connsiteY0" fmla="*/ 337046 h 1195096"/>
              <a:gd name="connsiteX1" fmla="*/ 380414 w 1323971"/>
              <a:gd name="connsiteY1" fmla="*/ 0 h 1195096"/>
              <a:gd name="connsiteX2" fmla="*/ 1323971 w 1323971"/>
              <a:gd name="connsiteY2" fmla="*/ 877534 h 1195096"/>
              <a:gd name="connsiteX3" fmla="*/ 906625 w 1323971"/>
              <a:gd name="connsiteY3" fmla="*/ 1195096 h 1195096"/>
              <a:gd name="connsiteX4" fmla="*/ 0 w 1323971"/>
              <a:gd name="connsiteY4" fmla="*/ 337046 h 1195096"/>
              <a:gd name="connsiteX0" fmla="*/ 0 w 1323971"/>
              <a:gd name="connsiteY0" fmla="*/ 337046 h 1182106"/>
              <a:gd name="connsiteX1" fmla="*/ 380414 w 1323971"/>
              <a:gd name="connsiteY1" fmla="*/ 0 h 1182106"/>
              <a:gd name="connsiteX2" fmla="*/ 1323971 w 1323971"/>
              <a:gd name="connsiteY2" fmla="*/ 877534 h 1182106"/>
              <a:gd name="connsiteX3" fmla="*/ 924121 w 1323971"/>
              <a:gd name="connsiteY3" fmla="*/ 1182106 h 1182106"/>
              <a:gd name="connsiteX4" fmla="*/ 0 w 1323971"/>
              <a:gd name="connsiteY4" fmla="*/ 337046 h 1182106"/>
              <a:gd name="connsiteX0" fmla="*/ 0 w 1335635"/>
              <a:gd name="connsiteY0" fmla="*/ 353283 h 1182106"/>
              <a:gd name="connsiteX1" fmla="*/ 392078 w 1335635"/>
              <a:gd name="connsiteY1" fmla="*/ 0 h 1182106"/>
              <a:gd name="connsiteX2" fmla="*/ 1335635 w 1335635"/>
              <a:gd name="connsiteY2" fmla="*/ 877534 h 1182106"/>
              <a:gd name="connsiteX3" fmla="*/ 935785 w 1335635"/>
              <a:gd name="connsiteY3" fmla="*/ 1182106 h 1182106"/>
              <a:gd name="connsiteX4" fmla="*/ 0 w 1335635"/>
              <a:gd name="connsiteY4" fmla="*/ 353283 h 118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635" h="1182106">
                <a:moveTo>
                  <a:pt x="0" y="353283"/>
                </a:moveTo>
                <a:lnTo>
                  <a:pt x="392078" y="0"/>
                </a:lnTo>
                <a:lnTo>
                  <a:pt x="1335635" y="877534"/>
                </a:lnTo>
                <a:lnTo>
                  <a:pt x="935785" y="1182106"/>
                </a:lnTo>
                <a:lnTo>
                  <a:pt x="0" y="353283"/>
                </a:lnTo>
                <a:close/>
              </a:path>
            </a:pathLst>
          </a:custGeom>
          <a:gradFill flip="none" rotWithShape="1">
            <a:gsLst>
              <a:gs pos="18000">
                <a:schemeClr val="bg1">
                  <a:lumMod val="95000"/>
                  <a:alpha val="10000"/>
                </a:schemeClr>
              </a:gs>
              <a:gs pos="73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4A401F-AEBB-47FD-B001-32295C48F96C}"/>
              </a:ext>
            </a:extLst>
          </p:cNvPr>
          <p:cNvSpPr/>
          <p:nvPr/>
        </p:nvSpPr>
        <p:spPr>
          <a:xfrm>
            <a:off x="3961007" y="2935942"/>
            <a:ext cx="876258" cy="2263140"/>
          </a:xfrm>
          <a:custGeom>
            <a:avLst/>
            <a:gdLst>
              <a:gd name="connsiteX0" fmla="*/ 0 w 589238"/>
              <a:gd name="connsiteY0" fmla="*/ 0 h 1686560"/>
              <a:gd name="connsiteX1" fmla="*/ 589238 w 589238"/>
              <a:gd name="connsiteY1" fmla="*/ 0 h 1686560"/>
              <a:gd name="connsiteX2" fmla="*/ 589238 w 589238"/>
              <a:gd name="connsiteY2" fmla="*/ 1686560 h 1686560"/>
              <a:gd name="connsiteX3" fmla="*/ 0 w 589238"/>
              <a:gd name="connsiteY3" fmla="*/ 1686560 h 1686560"/>
              <a:gd name="connsiteX4" fmla="*/ 0 w 589238"/>
              <a:gd name="connsiteY4" fmla="*/ 0 h 1686560"/>
              <a:gd name="connsiteX0" fmla="*/ 152400 w 741638"/>
              <a:gd name="connsiteY0" fmla="*/ 0 h 1859280"/>
              <a:gd name="connsiteX1" fmla="*/ 741638 w 741638"/>
              <a:gd name="connsiteY1" fmla="*/ 0 h 1859280"/>
              <a:gd name="connsiteX2" fmla="*/ 741638 w 741638"/>
              <a:gd name="connsiteY2" fmla="*/ 1686560 h 1859280"/>
              <a:gd name="connsiteX3" fmla="*/ 0 w 741638"/>
              <a:gd name="connsiteY3" fmla="*/ 1859280 h 1859280"/>
              <a:gd name="connsiteX4" fmla="*/ 152400 w 741638"/>
              <a:gd name="connsiteY4" fmla="*/ 0 h 1859280"/>
              <a:gd name="connsiteX0" fmla="*/ 193040 w 782278"/>
              <a:gd name="connsiteY0" fmla="*/ 0 h 1859280"/>
              <a:gd name="connsiteX1" fmla="*/ 782278 w 782278"/>
              <a:gd name="connsiteY1" fmla="*/ 0 h 1859280"/>
              <a:gd name="connsiteX2" fmla="*/ 782278 w 782278"/>
              <a:gd name="connsiteY2" fmla="*/ 1686560 h 1859280"/>
              <a:gd name="connsiteX3" fmla="*/ 0 w 782278"/>
              <a:gd name="connsiteY3" fmla="*/ 1859280 h 1859280"/>
              <a:gd name="connsiteX4" fmla="*/ 193040 w 782278"/>
              <a:gd name="connsiteY4" fmla="*/ 0 h 1859280"/>
              <a:gd name="connsiteX0" fmla="*/ 193040 w 873718"/>
              <a:gd name="connsiteY0" fmla="*/ 396240 h 2255520"/>
              <a:gd name="connsiteX1" fmla="*/ 873718 w 873718"/>
              <a:gd name="connsiteY1" fmla="*/ 0 h 2255520"/>
              <a:gd name="connsiteX2" fmla="*/ 782278 w 873718"/>
              <a:gd name="connsiteY2" fmla="*/ 2082800 h 2255520"/>
              <a:gd name="connsiteX3" fmla="*/ 0 w 873718"/>
              <a:gd name="connsiteY3" fmla="*/ 2255520 h 2255520"/>
              <a:gd name="connsiteX4" fmla="*/ 193040 w 873718"/>
              <a:gd name="connsiteY4" fmla="*/ 396240 h 2255520"/>
              <a:gd name="connsiteX0" fmla="*/ 193040 w 873718"/>
              <a:gd name="connsiteY0" fmla="*/ 396240 h 2255520"/>
              <a:gd name="connsiteX1" fmla="*/ 873718 w 873718"/>
              <a:gd name="connsiteY1" fmla="*/ 0 h 2255520"/>
              <a:gd name="connsiteX2" fmla="*/ 589238 w 873718"/>
              <a:gd name="connsiteY2" fmla="*/ 2103120 h 2255520"/>
              <a:gd name="connsiteX3" fmla="*/ 0 w 873718"/>
              <a:gd name="connsiteY3" fmla="*/ 2255520 h 2255520"/>
              <a:gd name="connsiteX4" fmla="*/ 193040 w 873718"/>
              <a:gd name="connsiteY4" fmla="*/ 396240 h 2255520"/>
              <a:gd name="connsiteX0" fmla="*/ 193040 w 873718"/>
              <a:gd name="connsiteY0" fmla="*/ 396240 h 2255520"/>
              <a:gd name="connsiteX1" fmla="*/ 873718 w 873718"/>
              <a:gd name="connsiteY1" fmla="*/ 0 h 2255520"/>
              <a:gd name="connsiteX2" fmla="*/ 477478 w 873718"/>
              <a:gd name="connsiteY2" fmla="*/ 2001520 h 2255520"/>
              <a:gd name="connsiteX3" fmla="*/ 0 w 873718"/>
              <a:gd name="connsiteY3" fmla="*/ 2255520 h 2255520"/>
              <a:gd name="connsiteX4" fmla="*/ 193040 w 873718"/>
              <a:gd name="connsiteY4" fmla="*/ 396240 h 2255520"/>
              <a:gd name="connsiteX0" fmla="*/ 193040 w 873718"/>
              <a:gd name="connsiteY0" fmla="*/ 396240 h 2255520"/>
              <a:gd name="connsiteX1" fmla="*/ 873718 w 873718"/>
              <a:gd name="connsiteY1" fmla="*/ 0 h 2255520"/>
              <a:gd name="connsiteX2" fmla="*/ 436838 w 873718"/>
              <a:gd name="connsiteY2" fmla="*/ 1971040 h 2255520"/>
              <a:gd name="connsiteX3" fmla="*/ 0 w 873718"/>
              <a:gd name="connsiteY3" fmla="*/ 2255520 h 2255520"/>
              <a:gd name="connsiteX4" fmla="*/ 193040 w 873718"/>
              <a:gd name="connsiteY4" fmla="*/ 396240 h 2255520"/>
              <a:gd name="connsiteX0" fmla="*/ 193040 w 873718"/>
              <a:gd name="connsiteY0" fmla="*/ 396240 h 2255520"/>
              <a:gd name="connsiteX1" fmla="*/ 873718 w 873718"/>
              <a:gd name="connsiteY1" fmla="*/ 0 h 2255520"/>
              <a:gd name="connsiteX2" fmla="*/ 406358 w 873718"/>
              <a:gd name="connsiteY2" fmla="*/ 1960880 h 2255520"/>
              <a:gd name="connsiteX3" fmla="*/ 0 w 873718"/>
              <a:gd name="connsiteY3" fmla="*/ 2255520 h 2255520"/>
              <a:gd name="connsiteX4" fmla="*/ 193040 w 873718"/>
              <a:gd name="connsiteY4" fmla="*/ 396240 h 2255520"/>
              <a:gd name="connsiteX0" fmla="*/ 195580 w 876258"/>
              <a:gd name="connsiteY0" fmla="*/ 396240 h 2263140"/>
              <a:gd name="connsiteX1" fmla="*/ 876258 w 876258"/>
              <a:gd name="connsiteY1" fmla="*/ 0 h 2263140"/>
              <a:gd name="connsiteX2" fmla="*/ 408898 w 876258"/>
              <a:gd name="connsiteY2" fmla="*/ 1960880 h 2263140"/>
              <a:gd name="connsiteX3" fmla="*/ 0 w 876258"/>
              <a:gd name="connsiteY3" fmla="*/ 2263140 h 2263140"/>
              <a:gd name="connsiteX4" fmla="*/ 195580 w 876258"/>
              <a:gd name="connsiteY4" fmla="*/ 396240 h 226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258" h="2263140">
                <a:moveTo>
                  <a:pt x="195580" y="396240"/>
                </a:moveTo>
                <a:lnTo>
                  <a:pt x="876258" y="0"/>
                </a:lnTo>
                <a:lnTo>
                  <a:pt x="408898" y="1960880"/>
                </a:lnTo>
                <a:lnTo>
                  <a:pt x="0" y="2263140"/>
                </a:lnTo>
                <a:lnTo>
                  <a:pt x="195580" y="396240"/>
                </a:lnTo>
                <a:close/>
              </a:path>
            </a:pathLst>
          </a:custGeom>
          <a:gradFill>
            <a:gsLst>
              <a:gs pos="47000">
                <a:srgbClr val="EAA301"/>
              </a:gs>
              <a:gs pos="21000">
                <a:srgbClr val="FFC000"/>
              </a:gs>
              <a:gs pos="80000">
                <a:srgbClr val="B25505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75E07FA-6E68-476A-A19F-0827985F50CF}"/>
              </a:ext>
            </a:extLst>
          </p:cNvPr>
          <p:cNvSpPr/>
          <p:nvPr/>
        </p:nvSpPr>
        <p:spPr>
          <a:xfrm>
            <a:off x="2768791" y="4426036"/>
            <a:ext cx="647266" cy="1159339"/>
          </a:xfrm>
          <a:custGeom>
            <a:avLst/>
            <a:gdLst>
              <a:gd name="connsiteX0" fmla="*/ 0 w 682826"/>
              <a:gd name="connsiteY0" fmla="*/ 0 h 1128859"/>
              <a:gd name="connsiteX1" fmla="*/ 682826 w 682826"/>
              <a:gd name="connsiteY1" fmla="*/ 0 h 1128859"/>
              <a:gd name="connsiteX2" fmla="*/ 682826 w 682826"/>
              <a:gd name="connsiteY2" fmla="*/ 1128859 h 1128859"/>
              <a:gd name="connsiteX3" fmla="*/ 0 w 682826"/>
              <a:gd name="connsiteY3" fmla="*/ 1128859 h 1128859"/>
              <a:gd name="connsiteX4" fmla="*/ 0 w 682826"/>
              <a:gd name="connsiteY4" fmla="*/ 0 h 1128859"/>
              <a:gd name="connsiteX0" fmla="*/ 0 w 682826"/>
              <a:gd name="connsiteY0" fmla="*/ 0 h 1128859"/>
              <a:gd name="connsiteX1" fmla="*/ 652346 w 682826"/>
              <a:gd name="connsiteY1" fmla="*/ 355600 h 1128859"/>
              <a:gd name="connsiteX2" fmla="*/ 682826 w 682826"/>
              <a:gd name="connsiteY2" fmla="*/ 1128859 h 1128859"/>
              <a:gd name="connsiteX3" fmla="*/ 0 w 682826"/>
              <a:gd name="connsiteY3" fmla="*/ 1128859 h 1128859"/>
              <a:gd name="connsiteX4" fmla="*/ 0 w 682826"/>
              <a:gd name="connsiteY4" fmla="*/ 0 h 1128859"/>
              <a:gd name="connsiteX0" fmla="*/ 0 w 682826"/>
              <a:gd name="connsiteY0" fmla="*/ 0 h 1128859"/>
              <a:gd name="connsiteX1" fmla="*/ 642186 w 682826"/>
              <a:gd name="connsiteY1" fmla="*/ 294640 h 1128859"/>
              <a:gd name="connsiteX2" fmla="*/ 682826 w 682826"/>
              <a:gd name="connsiteY2" fmla="*/ 1128859 h 1128859"/>
              <a:gd name="connsiteX3" fmla="*/ 0 w 682826"/>
              <a:gd name="connsiteY3" fmla="*/ 1128859 h 1128859"/>
              <a:gd name="connsiteX4" fmla="*/ 0 w 682826"/>
              <a:gd name="connsiteY4" fmla="*/ 0 h 1128859"/>
              <a:gd name="connsiteX0" fmla="*/ 0 w 682826"/>
              <a:gd name="connsiteY0" fmla="*/ 0 h 1128859"/>
              <a:gd name="connsiteX1" fmla="*/ 662506 w 682826"/>
              <a:gd name="connsiteY1" fmla="*/ 325120 h 1128859"/>
              <a:gd name="connsiteX2" fmla="*/ 682826 w 682826"/>
              <a:gd name="connsiteY2" fmla="*/ 1128859 h 1128859"/>
              <a:gd name="connsiteX3" fmla="*/ 0 w 682826"/>
              <a:gd name="connsiteY3" fmla="*/ 1128859 h 1128859"/>
              <a:gd name="connsiteX4" fmla="*/ 0 w 682826"/>
              <a:gd name="connsiteY4" fmla="*/ 0 h 1128859"/>
              <a:gd name="connsiteX0" fmla="*/ 0 w 682826"/>
              <a:gd name="connsiteY0" fmla="*/ 0 h 1128859"/>
              <a:gd name="connsiteX1" fmla="*/ 662506 w 682826"/>
              <a:gd name="connsiteY1" fmla="*/ 325120 h 1128859"/>
              <a:gd name="connsiteX2" fmla="*/ 682826 w 682826"/>
              <a:gd name="connsiteY2" fmla="*/ 1128859 h 1128859"/>
              <a:gd name="connsiteX3" fmla="*/ 121920 w 682826"/>
              <a:gd name="connsiteY3" fmla="*/ 824059 h 1128859"/>
              <a:gd name="connsiteX4" fmla="*/ 0 w 682826"/>
              <a:gd name="connsiteY4" fmla="*/ 0 h 1128859"/>
              <a:gd name="connsiteX0" fmla="*/ 0 w 682826"/>
              <a:gd name="connsiteY0" fmla="*/ 0 h 1128859"/>
              <a:gd name="connsiteX1" fmla="*/ 662506 w 682826"/>
              <a:gd name="connsiteY1" fmla="*/ 325120 h 1128859"/>
              <a:gd name="connsiteX2" fmla="*/ 682826 w 682826"/>
              <a:gd name="connsiteY2" fmla="*/ 1128859 h 1128859"/>
              <a:gd name="connsiteX3" fmla="*/ 172720 w 682826"/>
              <a:gd name="connsiteY3" fmla="*/ 752939 h 1128859"/>
              <a:gd name="connsiteX4" fmla="*/ 0 w 682826"/>
              <a:gd name="connsiteY4" fmla="*/ 0 h 1128859"/>
              <a:gd name="connsiteX0" fmla="*/ 0 w 682826"/>
              <a:gd name="connsiteY0" fmla="*/ 0 h 1128859"/>
              <a:gd name="connsiteX1" fmla="*/ 662506 w 682826"/>
              <a:gd name="connsiteY1" fmla="*/ 325120 h 1128859"/>
              <a:gd name="connsiteX2" fmla="*/ 682826 w 682826"/>
              <a:gd name="connsiteY2" fmla="*/ 1128859 h 1128859"/>
              <a:gd name="connsiteX3" fmla="*/ 182880 w 682826"/>
              <a:gd name="connsiteY3" fmla="*/ 834219 h 1128859"/>
              <a:gd name="connsiteX4" fmla="*/ 0 w 682826"/>
              <a:gd name="connsiteY4" fmla="*/ 0 h 1128859"/>
              <a:gd name="connsiteX0" fmla="*/ 0 w 682826"/>
              <a:gd name="connsiteY0" fmla="*/ 0 h 1128859"/>
              <a:gd name="connsiteX1" fmla="*/ 662506 w 682826"/>
              <a:gd name="connsiteY1" fmla="*/ 325120 h 1128859"/>
              <a:gd name="connsiteX2" fmla="*/ 682826 w 682826"/>
              <a:gd name="connsiteY2" fmla="*/ 1128859 h 1128859"/>
              <a:gd name="connsiteX3" fmla="*/ 203200 w 682826"/>
              <a:gd name="connsiteY3" fmla="*/ 864699 h 1128859"/>
              <a:gd name="connsiteX4" fmla="*/ 0 w 682826"/>
              <a:gd name="connsiteY4" fmla="*/ 0 h 1128859"/>
              <a:gd name="connsiteX0" fmla="*/ 0 w 662506"/>
              <a:gd name="connsiteY0" fmla="*/ 0 h 1179659"/>
              <a:gd name="connsiteX1" fmla="*/ 642186 w 662506"/>
              <a:gd name="connsiteY1" fmla="*/ 375920 h 1179659"/>
              <a:gd name="connsiteX2" fmla="*/ 662506 w 662506"/>
              <a:gd name="connsiteY2" fmla="*/ 1179659 h 1179659"/>
              <a:gd name="connsiteX3" fmla="*/ 182880 w 662506"/>
              <a:gd name="connsiteY3" fmla="*/ 915499 h 1179659"/>
              <a:gd name="connsiteX4" fmla="*/ 0 w 662506"/>
              <a:gd name="connsiteY4" fmla="*/ 0 h 1179659"/>
              <a:gd name="connsiteX0" fmla="*/ 0 w 662506"/>
              <a:gd name="connsiteY0" fmla="*/ 0 h 1179659"/>
              <a:gd name="connsiteX1" fmla="*/ 642186 w 662506"/>
              <a:gd name="connsiteY1" fmla="*/ 375920 h 1179659"/>
              <a:gd name="connsiteX2" fmla="*/ 662506 w 662506"/>
              <a:gd name="connsiteY2" fmla="*/ 1179659 h 1179659"/>
              <a:gd name="connsiteX3" fmla="*/ 50800 w 662506"/>
              <a:gd name="connsiteY3" fmla="*/ 763099 h 1179659"/>
              <a:gd name="connsiteX4" fmla="*/ 0 w 662506"/>
              <a:gd name="connsiteY4" fmla="*/ 0 h 1179659"/>
              <a:gd name="connsiteX0" fmla="*/ 0 w 652346"/>
              <a:gd name="connsiteY0" fmla="*/ 0 h 1174579"/>
              <a:gd name="connsiteX1" fmla="*/ 632026 w 652346"/>
              <a:gd name="connsiteY1" fmla="*/ 370840 h 1174579"/>
              <a:gd name="connsiteX2" fmla="*/ 652346 w 652346"/>
              <a:gd name="connsiteY2" fmla="*/ 1174579 h 1174579"/>
              <a:gd name="connsiteX3" fmla="*/ 40640 w 652346"/>
              <a:gd name="connsiteY3" fmla="*/ 758019 h 1174579"/>
              <a:gd name="connsiteX4" fmla="*/ 0 w 652346"/>
              <a:gd name="connsiteY4" fmla="*/ 0 h 1174579"/>
              <a:gd name="connsiteX0" fmla="*/ 0 w 647266"/>
              <a:gd name="connsiteY0" fmla="*/ 0 h 1159339"/>
              <a:gd name="connsiteX1" fmla="*/ 626946 w 647266"/>
              <a:gd name="connsiteY1" fmla="*/ 355600 h 1159339"/>
              <a:gd name="connsiteX2" fmla="*/ 647266 w 647266"/>
              <a:gd name="connsiteY2" fmla="*/ 1159339 h 1159339"/>
              <a:gd name="connsiteX3" fmla="*/ 35560 w 647266"/>
              <a:gd name="connsiteY3" fmla="*/ 742779 h 1159339"/>
              <a:gd name="connsiteX4" fmla="*/ 0 w 647266"/>
              <a:gd name="connsiteY4" fmla="*/ 0 h 115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266" h="1159339">
                <a:moveTo>
                  <a:pt x="0" y="0"/>
                </a:moveTo>
                <a:lnTo>
                  <a:pt x="626946" y="355600"/>
                </a:lnTo>
                <a:lnTo>
                  <a:pt x="647266" y="1159339"/>
                </a:lnTo>
                <a:lnTo>
                  <a:pt x="35560" y="742779"/>
                </a:lnTo>
                <a:lnTo>
                  <a:pt x="0" y="0"/>
                </a:lnTo>
                <a:close/>
              </a:path>
            </a:pathLst>
          </a:custGeom>
          <a:solidFill>
            <a:srgbClr val="4747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D6908A-D522-4BC8-8DD5-0F7F2F7B64DF}"/>
              </a:ext>
            </a:extLst>
          </p:cNvPr>
          <p:cNvSpPr/>
          <p:nvPr/>
        </p:nvSpPr>
        <p:spPr>
          <a:xfrm>
            <a:off x="1784750" y="1850730"/>
            <a:ext cx="994276" cy="3299468"/>
          </a:xfrm>
          <a:custGeom>
            <a:avLst/>
            <a:gdLst>
              <a:gd name="connsiteX0" fmla="*/ 0 w 963796"/>
              <a:gd name="connsiteY0" fmla="*/ 0 h 3279148"/>
              <a:gd name="connsiteX1" fmla="*/ 963796 w 963796"/>
              <a:gd name="connsiteY1" fmla="*/ 0 h 3279148"/>
              <a:gd name="connsiteX2" fmla="*/ 963796 w 963796"/>
              <a:gd name="connsiteY2" fmla="*/ 3279148 h 3279148"/>
              <a:gd name="connsiteX3" fmla="*/ 0 w 963796"/>
              <a:gd name="connsiteY3" fmla="*/ 3279148 h 3279148"/>
              <a:gd name="connsiteX4" fmla="*/ 0 w 963796"/>
              <a:gd name="connsiteY4" fmla="*/ 0 h 3279148"/>
              <a:gd name="connsiteX0" fmla="*/ 0 w 1136516"/>
              <a:gd name="connsiteY0" fmla="*/ 0 h 3279148"/>
              <a:gd name="connsiteX1" fmla="*/ 963796 w 1136516"/>
              <a:gd name="connsiteY1" fmla="*/ 0 h 3279148"/>
              <a:gd name="connsiteX2" fmla="*/ 1136516 w 1136516"/>
              <a:gd name="connsiteY2" fmla="*/ 3055628 h 3279148"/>
              <a:gd name="connsiteX3" fmla="*/ 0 w 1136516"/>
              <a:gd name="connsiteY3" fmla="*/ 3279148 h 3279148"/>
              <a:gd name="connsiteX4" fmla="*/ 0 w 1136516"/>
              <a:gd name="connsiteY4" fmla="*/ 0 h 3279148"/>
              <a:gd name="connsiteX0" fmla="*/ 142240 w 1136516"/>
              <a:gd name="connsiteY0" fmla="*/ 0 h 3492508"/>
              <a:gd name="connsiteX1" fmla="*/ 963796 w 1136516"/>
              <a:gd name="connsiteY1" fmla="*/ 213360 h 3492508"/>
              <a:gd name="connsiteX2" fmla="*/ 1136516 w 1136516"/>
              <a:gd name="connsiteY2" fmla="*/ 3268988 h 3492508"/>
              <a:gd name="connsiteX3" fmla="*/ 0 w 1136516"/>
              <a:gd name="connsiteY3" fmla="*/ 3492508 h 3492508"/>
              <a:gd name="connsiteX4" fmla="*/ 142240 w 1136516"/>
              <a:gd name="connsiteY4" fmla="*/ 0 h 3492508"/>
              <a:gd name="connsiteX0" fmla="*/ 0 w 994276"/>
              <a:gd name="connsiteY0" fmla="*/ 0 h 3279148"/>
              <a:gd name="connsiteX1" fmla="*/ 821556 w 994276"/>
              <a:gd name="connsiteY1" fmla="*/ 213360 h 3279148"/>
              <a:gd name="connsiteX2" fmla="*/ 994276 w 994276"/>
              <a:gd name="connsiteY2" fmla="*/ 3268988 h 3279148"/>
              <a:gd name="connsiteX3" fmla="*/ 335280 w 994276"/>
              <a:gd name="connsiteY3" fmla="*/ 3279148 h 3279148"/>
              <a:gd name="connsiteX4" fmla="*/ 0 w 994276"/>
              <a:gd name="connsiteY4" fmla="*/ 0 h 3279148"/>
              <a:gd name="connsiteX0" fmla="*/ 0 w 994276"/>
              <a:gd name="connsiteY0" fmla="*/ 0 h 3268988"/>
              <a:gd name="connsiteX1" fmla="*/ 821556 w 994276"/>
              <a:gd name="connsiteY1" fmla="*/ 213360 h 3268988"/>
              <a:gd name="connsiteX2" fmla="*/ 994276 w 994276"/>
              <a:gd name="connsiteY2" fmla="*/ 3268988 h 3268988"/>
              <a:gd name="connsiteX3" fmla="*/ 477520 w 994276"/>
              <a:gd name="connsiteY3" fmla="*/ 3248668 h 3268988"/>
              <a:gd name="connsiteX4" fmla="*/ 0 w 994276"/>
              <a:gd name="connsiteY4" fmla="*/ 0 h 3268988"/>
              <a:gd name="connsiteX0" fmla="*/ 0 w 994276"/>
              <a:gd name="connsiteY0" fmla="*/ 0 h 3268988"/>
              <a:gd name="connsiteX1" fmla="*/ 821556 w 994276"/>
              <a:gd name="connsiteY1" fmla="*/ 213360 h 3268988"/>
              <a:gd name="connsiteX2" fmla="*/ 994276 w 994276"/>
              <a:gd name="connsiteY2" fmla="*/ 3268988 h 3268988"/>
              <a:gd name="connsiteX3" fmla="*/ 558800 w 994276"/>
              <a:gd name="connsiteY3" fmla="*/ 3197868 h 3268988"/>
              <a:gd name="connsiteX4" fmla="*/ 0 w 994276"/>
              <a:gd name="connsiteY4" fmla="*/ 0 h 3268988"/>
              <a:gd name="connsiteX0" fmla="*/ 0 w 994276"/>
              <a:gd name="connsiteY0" fmla="*/ 0 h 3268988"/>
              <a:gd name="connsiteX1" fmla="*/ 821556 w 994276"/>
              <a:gd name="connsiteY1" fmla="*/ 213360 h 3268988"/>
              <a:gd name="connsiteX2" fmla="*/ 994276 w 994276"/>
              <a:gd name="connsiteY2" fmla="*/ 3268988 h 3268988"/>
              <a:gd name="connsiteX3" fmla="*/ 670560 w 994276"/>
              <a:gd name="connsiteY3" fmla="*/ 3197868 h 3268988"/>
              <a:gd name="connsiteX4" fmla="*/ 0 w 994276"/>
              <a:gd name="connsiteY4" fmla="*/ 0 h 3268988"/>
              <a:gd name="connsiteX0" fmla="*/ 0 w 994276"/>
              <a:gd name="connsiteY0" fmla="*/ 0 h 3268988"/>
              <a:gd name="connsiteX1" fmla="*/ 821556 w 994276"/>
              <a:gd name="connsiteY1" fmla="*/ 213360 h 3268988"/>
              <a:gd name="connsiteX2" fmla="*/ 994276 w 994276"/>
              <a:gd name="connsiteY2" fmla="*/ 3268988 h 3268988"/>
              <a:gd name="connsiteX3" fmla="*/ 528320 w 994276"/>
              <a:gd name="connsiteY3" fmla="*/ 2913388 h 3268988"/>
              <a:gd name="connsiteX4" fmla="*/ 0 w 994276"/>
              <a:gd name="connsiteY4" fmla="*/ 0 h 3268988"/>
              <a:gd name="connsiteX0" fmla="*/ 0 w 994276"/>
              <a:gd name="connsiteY0" fmla="*/ 0 h 3299468"/>
              <a:gd name="connsiteX1" fmla="*/ 821556 w 994276"/>
              <a:gd name="connsiteY1" fmla="*/ 243840 h 3299468"/>
              <a:gd name="connsiteX2" fmla="*/ 994276 w 994276"/>
              <a:gd name="connsiteY2" fmla="*/ 3299468 h 3299468"/>
              <a:gd name="connsiteX3" fmla="*/ 528320 w 994276"/>
              <a:gd name="connsiteY3" fmla="*/ 2943868 h 3299468"/>
              <a:gd name="connsiteX4" fmla="*/ 0 w 994276"/>
              <a:gd name="connsiteY4" fmla="*/ 0 h 329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4276" h="3299468">
                <a:moveTo>
                  <a:pt x="0" y="0"/>
                </a:moveTo>
                <a:lnTo>
                  <a:pt x="821556" y="243840"/>
                </a:lnTo>
                <a:lnTo>
                  <a:pt x="994276" y="3299468"/>
                </a:lnTo>
                <a:lnTo>
                  <a:pt x="528320" y="294386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5000">
                <a:srgbClr val="989898"/>
              </a:gs>
              <a:gs pos="14000">
                <a:srgbClr val="B6B6B6"/>
              </a:gs>
              <a:gs pos="89000">
                <a:srgbClr val="343434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393FA8-5FFB-4850-B177-B878924C5D49}"/>
              </a:ext>
            </a:extLst>
          </p:cNvPr>
          <p:cNvSpPr txBox="1"/>
          <p:nvPr/>
        </p:nvSpPr>
        <p:spPr>
          <a:xfrm>
            <a:off x="6938693" y="3745347"/>
            <a:ext cx="3662928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 fov="7200000">
                <a:rot lat="0" lon="0" rev="0"/>
              </a:camera>
              <a:lightRig rig="threePt" dir="t"/>
            </a:scene3d>
            <a:sp3d extrusionH="57150">
              <a:bevelT w="50800" h="101600" prst="convex"/>
              <a:bevelB w="247650" h="44450"/>
            </a:sp3d>
          </a:bodyPr>
          <a:lstStyle/>
          <a:p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>
                    <a:schemeClr val="accent1"/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EBF24D-3473-4DA8-A0EA-5B647A3783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5992" y="3893545"/>
            <a:ext cx="5047926" cy="175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7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10"/>
                            </p:stCondLst>
                            <p:childTnLst>
                              <p:par>
                                <p:cTn id="10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00495 -0.4071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" grpId="0" animBg="1"/>
      <p:bldP spid="47" grpId="0" animBg="1"/>
      <p:bldP spid="37" grpId="0" animBg="1"/>
      <p:bldP spid="3" grpId="0" animBg="1"/>
      <p:bldP spid="4" grpId="0" animBg="1"/>
      <p:bldP spid="5" grpId="0" animBg="1"/>
      <p:bldP spid="19" grpId="0" animBg="1"/>
      <p:bldP spid="21" grpId="0" animBg="1"/>
      <p:bldP spid="22" grpId="0" animBg="1"/>
      <p:bldP spid="23" grpId="0" animBg="1"/>
      <p:bldP spid="27" grpId="0" animBg="1"/>
      <p:bldP spid="28" grpId="0" animBg="1"/>
      <p:bldP spid="40" grpId="0" animBg="1"/>
      <p:bldP spid="44" grpId="0" animBg="1"/>
      <p:bldP spid="49" grpId="0" animBg="1"/>
      <p:bldP spid="24" grpId="0" animBg="1"/>
      <p:bldP spid="29" grpId="0" animBg="1"/>
      <p:bldP spid="20" grpId="0" animBg="1"/>
      <p:bldP spid="25" grpId="0"/>
      <p:bldP spid="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osceles Triangle 5">
            <a:extLst>
              <a:ext uri="{FF2B5EF4-FFF2-40B4-BE49-F238E27FC236}">
                <a16:creationId xmlns:a16="http://schemas.microsoft.com/office/drawing/2014/main" id="{DAD362A7-D403-4953-AACA-5EA60E394659}"/>
              </a:ext>
            </a:extLst>
          </p:cNvPr>
          <p:cNvSpPr/>
          <p:nvPr/>
        </p:nvSpPr>
        <p:spPr>
          <a:xfrm flipV="1">
            <a:off x="1160308" y="159678"/>
            <a:ext cx="9579065" cy="6569701"/>
          </a:xfrm>
          <a:custGeom>
            <a:avLst/>
            <a:gdLst>
              <a:gd name="connsiteX0" fmla="*/ 0 w 1060704"/>
              <a:gd name="connsiteY0" fmla="*/ 914400 h 914400"/>
              <a:gd name="connsiteX1" fmla="*/ 1060704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98852"/>
              <a:gd name="connsiteX1" fmla="*/ 6673563 w 6673563"/>
              <a:gd name="connsiteY1" fmla="*/ 0 h 5398852"/>
              <a:gd name="connsiteX2" fmla="*/ 1216347 w 6673563"/>
              <a:gd name="connsiteY2" fmla="*/ 5398852 h 5398852"/>
              <a:gd name="connsiteX3" fmla="*/ 0 w 6673563"/>
              <a:gd name="connsiteY3" fmla="*/ 5389124 h 5398852"/>
              <a:gd name="connsiteX0" fmla="*/ 0 w 6673563"/>
              <a:gd name="connsiteY0" fmla="*/ 5389124 h 5398852"/>
              <a:gd name="connsiteX1" fmla="*/ 6673563 w 6673563"/>
              <a:gd name="connsiteY1" fmla="*/ 0 h 5398852"/>
              <a:gd name="connsiteX2" fmla="*/ 1216347 w 6673563"/>
              <a:gd name="connsiteY2" fmla="*/ 5398852 h 5398852"/>
              <a:gd name="connsiteX3" fmla="*/ 0 w 6673563"/>
              <a:gd name="connsiteY3" fmla="*/ 5389124 h 5398852"/>
              <a:gd name="connsiteX0" fmla="*/ 0 w 6673563"/>
              <a:gd name="connsiteY0" fmla="*/ 5389124 h 5398852"/>
              <a:gd name="connsiteX1" fmla="*/ 6673563 w 6673563"/>
              <a:gd name="connsiteY1" fmla="*/ 0 h 5398852"/>
              <a:gd name="connsiteX2" fmla="*/ 1216347 w 6673563"/>
              <a:gd name="connsiteY2" fmla="*/ 5398852 h 5398852"/>
              <a:gd name="connsiteX3" fmla="*/ 0 w 6673563"/>
              <a:gd name="connsiteY3" fmla="*/ 5389124 h 5398852"/>
              <a:gd name="connsiteX0" fmla="*/ 0 w 6673563"/>
              <a:gd name="connsiteY0" fmla="*/ 5632465 h 5642193"/>
              <a:gd name="connsiteX1" fmla="*/ 6673563 w 6673563"/>
              <a:gd name="connsiteY1" fmla="*/ 243341 h 5642193"/>
              <a:gd name="connsiteX2" fmla="*/ 1216347 w 6673563"/>
              <a:gd name="connsiteY2" fmla="*/ 5642193 h 5642193"/>
              <a:gd name="connsiteX3" fmla="*/ 0 w 6673563"/>
              <a:gd name="connsiteY3" fmla="*/ 5632465 h 5642193"/>
              <a:gd name="connsiteX0" fmla="*/ 0 w 6673563"/>
              <a:gd name="connsiteY0" fmla="*/ 5632465 h 5642193"/>
              <a:gd name="connsiteX1" fmla="*/ 6673563 w 6673563"/>
              <a:gd name="connsiteY1" fmla="*/ 243341 h 5642193"/>
              <a:gd name="connsiteX2" fmla="*/ 1216347 w 6673563"/>
              <a:gd name="connsiteY2" fmla="*/ 5642193 h 5642193"/>
              <a:gd name="connsiteX3" fmla="*/ 0 w 6673563"/>
              <a:gd name="connsiteY3" fmla="*/ 5632465 h 5642193"/>
              <a:gd name="connsiteX0" fmla="*/ 0 w 6673563"/>
              <a:gd name="connsiteY0" fmla="*/ 5632465 h 5642193"/>
              <a:gd name="connsiteX1" fmla="*/ 6673563 w 6673563"/>
              <a:gd name="connsiteY1" fmla="*/ 243341 h 5642193"/>
              <a:gd name="connsiteX2" fmla="*/ 1216347 w 6673563"/>
              <a:gd name="connsiteY2" fmla="*/ 5642193 h 5642193"/>
              <a:gd name="connsiteX3" fmla="*/ 0 w 6673563"/>
              <a:gd name="connsiteY3" fmla="*/ 5632465 h 5642193"/>
              <a:gd name="connsiteX0" fmla="*/ 0 w 6673563"/>
              <a:gd name="connsiteY0" fmla="*/ 5610827 h 5620555"/>
              <a:gd name="connsiteX1" fmla="*/ 6673563 w 6673563"/>
              <a:gd name="connsiteY1" fmla="*/ 221703 h 5620555"/>
              <a:gd name="connsiteX2" fmla="*/ 1216347 w 6673563"/>
              <a:gd name="connsiteY2" fmla="*/ 5620555 h 5620555"/>
              <a:gd name="connsiteX3" fmla="*/ 0 w 6673563"/>
              <a:gd name="connsiteY3" fmla="*/ 5610827 h 5620555"/>
              <a:gd name="connsiteX0" fmla="*/ 0 w 6673563"/>
              <a:gd name="connsiteY0" fmla="*/ 5524445 h 5534173"/>
              <a:gd name="connsiteX1" fmla="*/ 6673563 w 6673563"/>
              <a:gd name="connsiteY1" fmla="*/ 135321 h 5534173"/>
              <a:gd name="connsiteX2" fmla="*/ 1216347 w 6673563"/>
              <a:gd name="connsiteY2" fmla="*/ 5534173 h 5534173"/>
              <a:gd name="connsiteX3" fmla="*/ 0 w 6673563"/>
              <a:gd name="connsiteY3" fmla="*/ 5524445 h 5534173"/>
              <a:gd name="connsiteX0" fmla="*/ 0 w 6673563"/>
              <a:gd name="connsiteY0" fmla="*/ 5390257 h 5399985"/>
              <a:gd name="connsiteX1" fmla="*/ 6673563 w 6673563"/>
              <a:gd name="connsiteY1" fmla="*/ 1133 h 5399985"/>
              <a:gd name="connsiteX2" fmla="*/ 1216347 w 6673563"/>
              <a:gd name="connsiteY2" fmla="*/ 5399985 h 5399985"/>
              <a:gd name="connsiteX3" fmla="*/ 0 w 6673563"/>
              <a:gd name="connsiteY3" fmla="*/ 5390257 h 5399985"/>
              <a:gd name="connsiteX0" fmla="*/ 0 w 6673563"/>
              <a:gd name="connsiteY0" fmla="*/ 5529335 h 5539063"/>
              <a:gd name="connsiteX1" fmla="*/ 6673563 w 6673563"/>
              <a:gd name="connsiteY1" fmla="*/ 140211 h 5539063"/>
              <a:gd name="connsiteX2" fmla="*/ 1216347 w 6673563"/>
              <a:gd name="connsiteY2" fmla="*/ 5539063 h 5539063"/>
              <a:gd name="connsiteX3" fmla="*/ 0 w 6673563"/>
              <a:gd name="connsiteY3" fmla="*/ 5529335 h 5539063"/>
              <a:gd name="connsiteX0" fmla="*/ 0 w 6673563"/>
              <a:gd name="connsiteY0" fmla="*/ 5441148 h 5450876"/>
              <a:gd name="connsiteX1" fmla="*/ 6673563 w 6673563"/>
              <a:gd name="connsiteY1" fmla="*/ 52024 h 5450876"/>
              <a:gd name="connsiteX2" fmla="*/ 1216347 w 6673563"/>
              <a:gd name="connsiteY2" fmla="*/ 5450876 h 5450876"/>
              <a:gd name="connsiteX3" fmla="*/ 0 w 6673563"/>
              <a:gd name="connsiteY3" fmla="*/ 5441148 h 5450876"/>
              <a:gd name="connsiteX0" fmla="*/ 0 w 6673563"/>
              <a:gd name="connsiteY0" fmla="*/ 5555065 h 5564793"/>
              <a:gd name="connsiteX1" fmla="*/ 6673563 w 6673563"/>
              <a:gd name="connsiteY1" fmla="*/ 165941 h 5564793"/>
              <a:gd name="connsiteX2" fmla="*/ 1216347 w 6673563"/>
              <a:gd name="connsiteY2" fmla="*/ 5564793 h 5564793"/>
              <a:gd name="connsiteX3" fmla="*/ 0 w 6673563"/>
              <a:gd name="connsiteY3" fmla="*/ 5555065 h 5564793"/>
              <a:gd name="connsiteX0" fmla="*/ 0 w 6673563"/>
              <a:gd name="connsiteY0" fmla="*/ 5488419 h 5498147"/>
              <a:gd name="connsiteX1" fmla="*/ 6673563 w 6673563"/>
              <a:gd name="connsiteY1" fmla="*/ 99295 h 5498147"/>
              <a:gd name="connsiteX2" fmla="*/ 1216347 w 6673563"/>
              <a:gd name="connsiteY2" fmla="*/ 5498147 h 5498147"/>
              <a:gd name="connsiteX3" fmla="*/ 0 w 6673563"/>
              <a:gd name="connsiteY3" fmla="*/ 5488419 h 5498147"/>
              <a:gd name="connsiteX0" fmla="*/ 0 w 6673563"/>
              <a:gd name="connsiteY0" fmla="*/ 5519486 h 5529214"/>
              <a:gd name="connsiteX1" fmla="*/ 6673563 w 6673563"/>
              <a:gd name="connsiteY1" fmla="*/ 130362 h 5529214"/>
              <a:gd name="connsiteX2" fmla="*/ 1216347 w 6673563"/>
              <a:gd name="connsiteY2" fmla="*/ 5529214 h 5529214"/>
              <a:gd name="connsiteX3" fmla="*/ 0 w 6673563"/>
              <a:gd name="connsiteY3" fmla="*/ 5519486 h 5529214"/>
              <a:gd name="connsiteX0" fmla="*/ 0 w 6673563"/>
              <a:gd name="connsiteY0" fmla="*/ 5519486 h 5529214"/>
              <a:gd name="connsiteX1" fmla="*/ 6673563 w 6673563"/>
              <a:gd name="connsiteY1" fmla="*/ 130362 h 5529214"/>
              <a:gd name="connsiteX2" fmla="*/ 1216347 w 6673563"/>
              <a:gd name="connsiteY2" fmla="*/ 5529214 h 5529214"/>
              <a:gd name="connsiteX3" fmla="*/ 0 w 6673563"/>
              <a:gd name="connsiteY3" fmla="*/ 5519486 h 5529214"/>
              <a:gd name="connsiteX0" fmla="*/ 0 w 6673563"/>
              <a:gd name="connsiteY0" fmla="*/ 5519486 h 5529214"/>
              <a:gd name="connsiteX1" fmla="*/ 6673563 w 6673563"/>
              <a:gd name="connsiteY1" fmla="*/ 130362 h 5529214"/>
              <a:gd name="connsiteX2" fmla="*/ 1216347 w 6673563"/>
              <a:gd name="connsiteY2" fmla="*/ 5529214 h 5529214"/>
              <a:gd name="connsiteX3" fmla="*/ 0 w 6673563"/>
              <a:gd name="connsiteY3" fmla="*/ 5519486 h 5529214"/>
              <a:gd name="connsiteX0" fmla="*/ 0 w 6673563"/>
              <a:gd name="connsiteY0" fmla="*/ 5519486 h 5575165"/>
              <a:gd name="connsiteX1" fmla="*/ 6673563 w 6673563"/>
              <a:gd name="connsiteY1" fmla="*/ 130362 h 5575165"/>
              <a:gd name="connsiteX2" fmla="*/ 1102329 w 6673563"/>
              <a:gd name="connsiteY2" fmla="*/ 5575165 h 5575165"/>
              <a:gd name="connsiteX3" fmla="*/ 0 w 6673563"/>
              <a:gd name="connsiteY3" fmla="*/ 5519486 h 5575165"/>
              <a:gd name="connsiteX0" fmla="*/ 0 w 6688765"/>
              <a:gd name="connsiteY0" fmla="*/ 5495404 h 5551083"/>
              <a:gd name="connsiteX1" fmla="*/ 6688765 w 6688765"/>
              <a:gd name="connsiteY1" fmla="*/ 133851 h 5551083"/>
              <a:gd name="connsiteX2" fmla="*/ 1102329 w 6688765"/>
              <a:gd name="connsiteY2" fmla="*/ 5551083 h 5551083"/>
              <a:gd name="connsiteX3" fmla="*/ 0 w 6688765"/>
              <a:gd name="connsiteY3" fmla="*/ 5495404 h 5551083"/>
              <a:gd name="connsiteX0" fmla="*/ 0 w 6688765"/>
              <a:gd name="connsiteY0" fmla="*/ 5530189 h 5585868"/>
              <a:gd name="connsiteX1" fmla="*/ 6688765 w 6688765"/>
              <a:gd name="connsiteY1" fmla="*/ 168636 h 5585868"/>
              <a:gd name="connsiteX2" fmla="*/ 1102329 w 6688765"/>
              <a:gd name="connsiteY2" fmla="*/ 5585868 h 5585868"/>
              <a:gd name="connsiteX3" fmla="*/ 0 w 6688765"/>
              <a:gd name="connsiteY3" fmla="*/ 5530189 h 5585868"/>
              <a:gd name="connsiteX0" fmla="*/ 0 w 6688765"/>
              <a:gd name="connsiteY0" fmla="*/ 5583159 h 5638838"/>
              <a:gd name="connsiteX1" fmla="*/ 6688765 w 6688765"/>
              <a:gd name="connsiteY1" fmla="*/ 221606 h 5638838"/>
              <a:gd name="connsiteX2" fmla="*/ 1102329 w 6688765"/>
              <a:gd name="connsiteY2" fmla="*/ 5638838 h 5638838"/>
              <a:gd name="connsiteX3" fmla="*/ 0 w 6688765"/>
              <a:gd name="connsiteY3" fmla="*/ 5583159 h 5638838"/>
              <a:gd name="connsiteX0" fmla="*/ 0 w 6688765"/>
              <a:gd name="connsiteY0" fmla="*/ 5627665 h 5683344"/>
              <a:gd name="connsiteX1" fmla="*/ 6688765 w 6688765"/>
              <a:gd name="connsiteY1" fmla="*/ 210816 h 5683344"/>
              <a:gd name="connsiteX2" fmla="*/ 1102329 w 6688765"/>
              <a:gd name="connsiteY2" fmla="*/ 5683344 h 5683344"/>
              <a:gd name="connsiteX3" fmla="*/ 0 w 6688765"/>
              <a:gd name="connsiteY3" fmla="*/ 5627665 h 5683344"/>
              <a:gd name="connsiteX0" fmla="*/ 0 w 6688765"/>
              <a:gd name="connsiteY0" fmla="*/ 5583596 h 5639275"/>
              <a:gd name="connsiteX1" fmla="*/ 6688765 w 6688765"/>
              <a:gd name="connsiteY1" fmla="*/ 166747 h 5639275"/>
              <a:gd name="connsiteX2" fmla="*/ 1102329 w 6688765"/>
              <a:gd name="connsiteY2" fmla="*/ 5639275 h 5639275"/>
              <a:gd name="connsiteX3" fmla="*/ 0 w 6688765"/>
              <a:gd name="connsiteY3" fmla="*/ 5583596 h 5639275"/>
              <a:gd name="connsiteX0" fmla="*/ 0 w 6688765"/>
              <a:gd name="connsiteY0" fmla="*/ 5543670 h 5599349"/>
              <a:gd name="connsiteX1" fmla="*/ 6688765 w 6688765"/>
              <a:gd name="connsiteY1" fmla="*/ 126821 h 5599349"/>
              <a:gd name="connsiteX2" fmla="*/ 1102329 w 6688765"/>
              <a:gd name="connsiteY2" fmla="*/ 5599349 h 5599349"/>
              <a:gd name="connsiteX3" fmla="*/ 0 w 6688765"/>
              <a:gd name="connsiteY3" fmla="*/ 5543670 h 5599349"/>
              <a:gd name="connsiteX0" fmla="*/ 0 w 6688765"/>
              <a:gd name="connsiteY0" fmla="*/ 5507880 h 5563559"/>
              <a:gd name="connsiteX1" fmla="*/ 6688765 w 6688765"/>
              <a:gd name="connsiteY1" fmla="*/ 91031 h 5563559"/>
              <a:gd name="connsiteX2" fmla="*/ 1102329 w 6688765"/>
              <a:gd name="connsiteY2" fmla="*/ 5563559 h 5563559"/>
              <a:gd name="connsiteX3" fmla="*/ 0 w 6688765"/>
              <a:gd name="connsiteY3" fmla="*/ 5507880 h 5563559"/>
              <a:gd name="connsiteX0" fmla="*/ 0 w 6688765"/>
              <a:gd name="connsiteY0" fmla="*/ 5499950 h 5555629"/>
              <a:gd name="connsiteX1" fmla="*/ 6688765 w 6688765"/>
              <a:gd name="connsiteY1" fmla="*/ 83101 h 5555629"/>
              <a:gd name="connsiteX2" fmla="*/ 1102329 w 6688765"/>
              <a:gd name="connsiteY2" fmla="*/ 5555629 h 5555629"/>
              <a:gd name="connsiteX3" fmla="*/ 0 w 6688765"/>
              <a:gd name="connsiteY3" fmla="*/ 5499950 h 5555629"/>
              <a:gd name="connsiteX0" fmla="*/ 0 w 6688765"/>
              <a:gd name="connsiteY0" fmla="*/ 5476217 h 5531896"/>
              <a:gd name="connsiteX1" fmla="*/ 6688765 w 6688765"/>
              <a:gd name="connsiteY1" fmla="*/ 59368 h 5531896"/>
              <a:gd name="connsiteX2" fmla="*/ 1102329 w 6688765"/>
              <a:gd name="connsiteY2" fmla="*/ 5531896 h 5531896"/>
              <a:gd name="connsiteX3" fmla="*/ 0 w 6688765"/>
              <a:gd name="connsiteY3" fmla="*/ 5476217 h 5531896"/>
              <a:gd name="connsiteX0" fmla="*/ 0 w 6688765"/>
              <a:gd name="connsiteY0" fmla="*/ 5506321 h 5562000"/>
              <a:gd name="connsiteX1" fmla="*/ 6688765 w 6688765"/>
              <a:gd name="connsiteY1" fmla="*/ 89472 h 5562000"/>
              <a:gd name="connsiteX2" fmla="*/ 1102329 w 6688765"/>
              <a:gd name="connsiteY2" fmla="*/ 5562000 h 5562000"/>
              <a:gd name="connsiteX3" fmla="*/ 0 w 6688765"/>
              <a:gd name="connsiteY3" fmla="*/ 5506321 h 55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8765" h="5562000">
                <a:moveTo>
                  <a:pt x="0" y="5506321"/>
                </a:moveTo>
                <a:cubicBezTo>
                  <a:pt x="1758003" y="-1296125"/>
                  <a:pt x="4230873" y="150240"/>
                  <a:pt x="6688765" y="89472"/>
                </a:cubicBezTo>
                <a:cubicBezTo>
                  <a:pt x="4073894" y="1302726"/>
                  <a:pt x="1161085" y="2143627"/>
                  <a:pt x="1102329" y="5562000"/>
                </a:cubicBezTo>
                <a:lnTo>
                  <a:pt x="0" y="5506321"/>
                </a:lnTo>
                <a:close/>
              </a:path>
            </a:pathLst>
          </a:custGeom>
          <a:solidFill>
            <a:srgbClr val="FFA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69F0807-7C0E-465C-A920-7426E0A8D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49" b="4646"/>
          <a:stretch/>
        </p:blipFill>
        <p:spPr>
          <a:xfrm>
            <a:off x="1474398" y="1371601"/>
            <a:ext cx="3198247" cy="5254734"/>
          </a:xfrm>
          <a:prstGeom prst="rect">
            <a:avLst/>
          </a:prstGeom>
        </p:spPr>
      </p:pic>
      <p:sp>
        <p:nvSpPr>
          <p:cNvPr id="14" name="Isosceles Triangle 10">
            <a:extLst>
              <a:ext uri="{FF2B5EF4-FFF2-40B4-BE49-F238E27FC236}">
                <a16:creationId xmlns:a16="http://schemas.microsoft.com/office/drawing/2014/main" id="{657EBBA9-DCB0-4A8B-BC84-B224AE8CBDE5}"/>
              </a:ext>
            </a:extLst>
          </p:cNvPr>
          <p:cNvSpPr/>
          <p:nvPr/>
        </p:nvSpPr>
        <p:spPr>
          <a:xfrm rot="6405113" flipH="1">
            <a:off x="1569128" y="1942744"/>
            <a:ext cx="4338526" cy="5886995"/>
          </a:xfrm>
          <a:custGeom>
            <a:avLst/>
            <a:gdLst>
              <a:gd name="connsiteX0" fmla="*/ 0 w 4376782"/>
              <a:gd name="connsiteY0" fmla="*/ 819772 h 819772"/>
              <a:gd name="connsiteX1" fmla="*/ 2188391 w 4376782"/>
              <a:gd name="connsiteY1" fmla="*/ 0 h 819772"/>
              <a:gd name="connsiteX2" fmla="*/ 4376782 w 4376782"/>
              <a:gd name="connsiteY2" fmla="*/ 819772 h 819772"/>
              <a:gd name="connsiteX3" fmla="*/ 0 w 4376782"/>
              <a:gd name="connsiteY3" fmla="*/ 819772 h 819772"/>
              <a:gd name="connsiteX0" fmla="*/ 0 w 4368464"/>
              <a:gd name="connsiteY0" fmla="*/ 819772 h 819772"/>
              <a:gd name="connsiteX1" fmla="*/ 2188391 w 4368464"/>
              <a:gd name="connsiteY1" fmla="*/ 0 h 819772"/>
              <a:gd name="connsiteX2" fmla="*/ 4368464 w 4368464"/>
              <a:gd name="connsiteY2" fmla="*/ 746156 h 819772"/>
              <a:gd name="connsiteX3" fmla="*/ 0 w 4368464"/>
              <a:gd name="connsiteY3" fmla="*/ 819772 h 819772"/>
              <a:gd name="connsiteX0" fmla="*/ 0 w 4338526"/>
              <a:gd name="connsiteY0" fmla="*/ 686561 h 746156"/>
              <a:gd name="connsiteX1" fmla="*/ 2158453 w 4338526"/>
              <a:gd name="connsiteY1" fmla="*/ 0 h 746156"/>
              <a:gd name="connsiteX2" fmla="*/ 4338526 w 4338526"/>
              <a:gd name="connsiteY2" fmla="*/ 746156 h 746156"/>
              <a:gd name="connsiteX3" fmla="*/ 0 w 4338526"/>
              <a:gd name="connsiteY3" fmla="*/ 686561 h 746156"/>
              <a:gd name="connsiteX0" fmla="*/ 0 w 4338526"/>
              <a:gd name="connsiteY0" fmla="*/ 686561 h 779241"/>
              <a:gd name="connsiteX1" fmla="*/ 2158453 w 4338526"/>
              <a:gd name="connsiteY1" fmla="*/ 0 h 779241"/>
              <a:gd name="connsiteX2" fmla="*/ 4338526 w 4338526"/>
              <a:gd name="connsiteY2" fmla="*/ 746156 h 779241"/>
              <a:gd name="connsiteX3" fmla="*/ 0 w 4338526"/>
              <a:gd name="connsiteY3" fmla="*/ 686561 h 779241"/>
              <a:gd name="connsiteX0" fmla="*/ 0 w 4338526"/>
              <a:gd name="connsiteY0" fmla="*/ 686561 h 822097"/>
              <a:gd name="connsiteX1" fmla="*/ 2158453 w 4338526"/>
              <a:gd name="connsiteY1" fmla="*/ 0 h 822097"/>
              <a:gd name="connsiteX2" fmla="*/ 4338526 w 4338526"/>
              <a:gd name="connsiteY2" fmla="*/ 746156 h 822097"/>
              <a:gd name="connsiteX3" fmla="*/ 0 w 4338526"/>
              <a:gd name="connsiteY3" fmla="*/ 686561 h 822097"/>
              <a:gd name="connsiteX0" fmla="*/ 0 w 4338526"/>
              <a:gd name="connsiteY0" fmla="*/ 5545163 h 5680699"/>
              <a:gd name="connsiteX1" fmla="*/ 1609463 w 4338526"/>
              <a:gd name="connsiteY1" fmla="*/ 0 h 5680699"/>
              <a:gd name="connsiteX2" fmla="*/ 4338526 w 4338526"/>
              <a:gd name="connsiteY2" fmla="*/ 5604758 h 5680699"/>
              <a:gd name="connsiteX3" fmla="*/ 0 w 4338526"/>
              <a:gd name="connsiteY3" fmla="*/ 5545163 h 5680699"/>
              <a:gd name="connsiteX0" fmla="*/ 0 w 4338526"/>
              <a:gd name="connsiteY0" fmla="*/ 5545163 h 5680699"/>
              <a:gd name="connsiteX1" fmla="*/ 1609463 w 4338526"/>
              <a:gd name="connsiteY1" fmla="*/ 0 h 5680699"/>
              <a:gd name="connsiteX2" fmla="*/ 4338526 w 4338526"/>
              <a:gd name="connsiteY2" fmla="*/ 5604758 h 5680699"/>
              <a:gd name="connsiteX3" fmla="*/ 0 w 4338526"/>
              <a:gd name="connsiteY3" fmla="*/ 5545163 h 5680699"/>
              <a:gd name="connsiteX0" fmla="*/ 0 w 4338526"/>
              <a:gd name="connsiteY0" fmla="*/ 5545163 h 5680699"/>
              <a:gd name="connsiteX1" fmla="*/ 1609463 w 4338526"/>
              <a:gd name="connsiteY1" fmla="*/ 0 h 5680699"/>
              <a:gd name="connsiteX2" fmla="*/ 4338526 w 4338526"/>
              <a:gd name="connsiteY2" fmla="*/ 5604758 h 5680699"/>
              <a:gd name="connsiteX3" fmla="*/ 0 w 4338526"/>
              <a:gd name="connsiteY3" fmla="*/ 5545163 h 5680699"/>
              <a:gd name="connsiteX0" fmla="*/ 0 w 4338526"/>
              <a:gd name="connsiteY0" fmla="*/ 5545163 h 5680699"/>
              <a:gd name="connsiteX1" fmla="*/ 1609463 w 4338526"/>
              <a:gd name="connsiteY1" fmla="*/ 0 h 5680699"/>
              <a:gd name="connsiteX2" fmla="*/ 4338526 w 4338526"/>
              <a:gd name="connsiteY2" fmla="*/ 5604758 h 5680699"/>
              <a:gd name="connsiteX3" fmla="*/ 0 w 4338526"/>
              <a:gd name="connsiteY3" fmla="*/ 5545163 h 5680699"/>
              <a:gd name="connsiteX0" fmla="*/ 0 w 4338526"/>
              <a:gd name="connsiteY0" fmla="*/ 5545163 h 5680699"/>
              <a:gd name="connsiteX1" fmla="*/ 1609463 w 4338526"/>
              <a:gd name="connsiteY1" fmla="*/ 0 h 5680699"/>
              <a:gd name="connsiteX2" fmla="*/ 4338526 w 4338526"/>
              <a:gd name="connsiteY2" fmla="*/ 5604758 h 5680699"/>
              <a:gd name="connsiteX3" fmla="*/ 0 w 4338526"/>
              <a:gd name="connsiteY3" fmla="*/ 5545163 h 5680699"/>
              <a:gd name="connsiteX0" fmla="*/ 0 w 4338526"/>
              <a:gd name="connsiteY0" fmla="*/ 5545163 h 5680699"/>
              <a:gd name="connsiteX1" fmla="*/ 1609463 w 4338526"/>
              <a:gd name="connsiteY1" fmla="*/ 0 h 5680699"/>
              <a:gd name="connsiteX2" fmla="*/ 4338526 w 4338526"/>
              <a:gd name="connsiteY2" fmla="*/ 5604758 h 5680699"/>
              <a:gd name="connsiteX3" fmla="*/ 0 w 4338526"/>
              <a:gd name="connsiteY3" fmla="*/ 5545163 h 5680699"/>
              <a:gd name="connsiteX0" fmla="*/ 0 w 4338526"/>
              <a:gd name="connsiteY0" fmla="*/ 5751459 h 5886995"/>
              <a:gd name="connsiteX1" fmla="*/ 1194095 w 4338526"/>
              <a:gd name="connsiteY1" fmla="*/ 0 h 5886995"/>
              <a:gd name="connsiteX2" fmla="*/ 4338526 w 4338526"/>
              <a:gd name="connsiteY2" fmla="*/ 5811054 h 5886995"/>
              <a:gd name="connsiteX3" fmla="*/ 0 w 4338526"/>
              <a:gd name="connsiteY3" fmla="*/ 5751459 h 588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8526" h="5886995">
                <a:moveTo>
                  <a:pt x="0" y="5751459"/>
                </a:moveTo>
                <a:lnTo>
                  <a:pt x="1194095" y="0"/>
                </a:lnTo>
                <a:cubicBezTo>
                  <a:pt x="1521157" y="3196381"/>
                  <a:pt x="3193944" y="5060675"/>
                  <a:pt x="4338526" y="5811054"/>
                </a:cubicBezTo>
                <a:cubicBezTo>
                  <a:pt x="2855902" y="5912282"/>
                  <a:pt x="1469323" y="5930674"/>
                  <a:pt x="0" y="5751459"/>
                </a:cubicBezTo>
                <a:close/>
              </a:path>
            </a:pathLst>
          </a:custGeom>
          <a:solidFill>
            <a:srgbClr val="FFA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5">
            <a:extLst>
              <a:ext uri="{FF2B5EF4-FFF2-40B4-BE49-F238E27FC236}">
                <a16:creationId xmlns:a16="http://schemas.microsoft.com/office/drawing/2014/main" id="{10EA6DE0-4BAE-418B-97A2-B74A6640A199}"/>
              </a:ext>
            </a:extLst>
          </p:cNvPr>
          <p:cNvSpPr/>
          <p:nvPr/>
        </p:nvSpPr>
        <p:spPr>
          <a:xfrm flipV="1">
            <a:off x="1510823" y="231666"/>
            <a:ext cx="6644380" cy="5457218"/>
          </a:xfrm>
          <a:custGeom>
            <a:avLst/>
            <a:gdLst>
              <a:gd name="connsiteX0" fmla="*/ 0 w 1060704"/>
              <a:gd name="connsiteY0" fmla="*/ 914400 h 914400"/>
              <a:gd name="connsiteX1" fmla="*/ 1060704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98852"/>
              <a:gd name="connsiteX1" fmla="*/ 6673563 w 6673563"/>
              <a:gd name="connsiteY1" fmla="*/ 0 h 5398852"/>
              <a:gd name="connsiteX2" fmla="*/ 1216347 w 6673563"/>
              <a:gd name="connsiteY2" fmla="*/ 5398852 h 5398852"/>
              <a:gd name="connsiteX3" fmla="*/ 0 w 6673563"/>
              <a:gd name="connsiteY3" fmla="*/ 5389124 h 5398852"/>
              <a:gd name="connsiteX0" fmla="*/ 0 w 6673563"/>
              <a:gd name="connsiteY0" fmla="*/ 5389124 h 5398852"/>
              <a:gd name="connsiteX1" fmla="*/ 6673563 w 6673563"/>
              <a:gd name="connsiteY1" fmla="*/ 0 h 5398852"/>
              <a:gd name="connsiteX2" fmla="*/ 1216347 w 6673563"/>
              <a:gd name="connsiteY2" fmla="*/ 5398852 h 5398852"/>
              <a:gd name="connsiteX3" fmla="*/ 0 w 6673563"/>
              <a:gd name="connsiteY3" fmla="*/ 5389124 h 5398852"/>
              <a:gd name="connsiteX0" fmla="*/ 0 w 6673563"/>
              <a:gd name="connsiteY0" fmla="*/ 5389124 h 5398852"/>
              <a:gd name="connsiteX1" fmla="*/ 6673563 w 6673563"/>
              <a:gd name="connsiteY1" fmla="*/ 0 h 5398852"/>
              <a:gd name="connsiteX2" fmla="*/ 1216347 w 6673563"/>
              <a:gd name="connsiteY2" fmla="*/ 5398852 h 5398852"/>
              <a:gd name="connsiteX3" fmla="*/ 0 w 6673563"/>
              <a:gd name="connsiteY3" fmla="*/ 5389124 h 5398852"/>
              <a:gd name="connsiteX0" fmla="*/ 0 w 6644380"/>
              <a:gd name="connsiteY0" fmla="*/ 5447490 h 5457218"/>
              <a:gd name="connsiteX1" fmla="*/ 6644380 w 6644380"/>
              <a:gd name="connsiteY1" fmla="*/ 0 h 5457218"/>
              <a:gd name="connsiteX2" fmla="*/ 1216347 w 6644380"/>
              <a:gd name="connsiteY2" fmla="*/ 5457218 h 5457218"/>
              <a:gd name="connsiteX3" fmla="*/ 0 w 6644380"/>
              <a:gd name="connsiteY3" fmla="*/ 5447490 h 545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4380" h="5457218">
                <a:moveTo>
                  <a:pt x="0" y="5447490"/>
                </a:moveTo>
                <a:cubicBezTo>
                  <a:pt x="385994" y="1880681"/>
                  <a:pt x="3700012" y="638784"/>
                  <a:pt x="6644380" y="0"/>
                </a:cubicBezTo>
                <a:cubicBezTo>
                  <a:pt x="4325954" y="1222444"/>
                  <a:pt x="1890797" y="2581073"/>
                  <a:pt x="1216347" y="5457218"/>
                </a:cubicBezTo>
                <a:lnTo>
                  <a:pt x="0" y="5447490"/>
                </a:lnTo>
                <a:close/>
              </a:path>
            </a:pathLst>
          </a:custGeom>
          <a:solidFill>
            <a:srgbClr val="920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7D3B96-4129-4480-8401-476DAE805CA7}"/>
              </a:ext>
            </a:extLst>
          </p:cNvPr>
          <p:cNvSpPr/>
          <p:nvPr/>
        </p:nvSpPr>
        <p:spPr>
          <a:xfrm>
            <a:off x="6630357" y="661481"/>
            <a:ext cx="4786009" cy="4533089"/>
          </a:xfrm>
          <a:prstGeom prst="ellipse">
            <a:avLst/>
          </a:prstGeom>
          <a:solidFill>
            <a:srgbClr val="FFF0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4C3C28-24AF-471E-862F-74AB1E847E52}"/>
              </a:ext>
            </a:extLst>
          </p:cNvPr>
          <p:cNvSpPr/>
          <p:nvPr/>
        </p:nvSpPr>
        <p:spPr>
          <a:xfrm>
            <a:off x="6496683" y="1714256"/>
            <a:ext cx="4969003" cy="347787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as-IN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</a:t>
            </a:r>
            <a:r>
              <a:rPr lang="as-IN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as-IN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</a:t>
            </a:r>
            <a:r>
              <a:rPr lang="en-US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as-IN" sz="4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as-IN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</a:t>
            </a:r>
          </a:p>
          <a:p>
            <a:pPr lvl="0" algn="ctr"/>
            <a:r>
              <a:rPr lang="as-IN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ক্রমবাচক সংখ্যা</a:t>
            </a:r>
          </a:p>
          <a:p>
            <a:pPr lvl="0" algn="ctr"/>
            <a:endParaRPr lang="as-IN" sz="4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A2628-5CC0-495E-9B9A-FCC3F19600E3}"/>
              </a:ext>
            </a:extLst>
          </p:cNvPr>
          <p:cNvSpPr txBox="1"/>
          <p:nvPr/>
        </p:nvSpPr>
        <p:spPr>
          <a:xfrm>
            <a:off x="3004509" y="1041567"/>
            <a:ext cx="511427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en-US" sz="5400" b="1" dirty="0" err="1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7748C42-5501-4D73-BB1D-59ECD4DCF73D}"/>
              </a:ext>
            </a:extLst>
          </p:cNvPr>
          <p:cNvSpPr/>
          <p:nvPr/>
        </p:nvSpPr>
        <p:spPr>
          <a:xfrm flipV="1">
            <a:off x="1137405" y="249077"/>
            <a:ext cx="6778338" cy="5398852"/>
          </a:xfrm>
          <a:custGeom>
            <a:avLst/>
            <a:gdLst>
              <a:gd name="connsiteX0" fmla="*/ 0 w 1060704"/>
              <a:gd name="connsiteY0" fmla="*/ 914400 h 914400"/>
              <a:gd name="connsiteX1" fmla="*/ 1060704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98852"/>
              <a:gd name="connsiteX1" fmla="*/ 6673563 w 6673563"/>
              <a:gd name="connsiteY1" fmla="*/ 0 h 5398852"/>
              <a:gd name="connsiteX2" fmla="*/ 1216347 w 6673563"/>
              <a:gd name="connsiteY2" fmla="*/ 5398852 h 5398852"/>
              <a:gd name="connsiteX3" fmla="*/ 0 w 6673563"/>
              <a:gd name="connsiteY3" fmla="*/ 5389124 h 5398852"/>
              <a:gd name="connsiteX0" fmla="*/ 0 w 6673563"/>
              <a:gd name="connsiteY0" fmla="*/ 5389124 h 5398852"/>
              <a:gd name="connsiteX1" fmla="*/ 6673563 w 6673563"/>
              <a:gd name="connsiteY1" fmla="*/ 0 h 5398852"/>
              <a:gd name="connsiteX2" fmla="*/ 1216347 w 6673563"/>
              <a:gd name="connsiteY2" fmla="*/ 5398852 h 5398852"/>
              <a:gd name="connsiteX3" fmla="*/ 0 w 6673563"/>
              <a:gd name="connsiteY3" fmla="*/ 5389124 h 5398852"/>
              <a:gd name="connsiteX0" fmla="*/ 0 w 6673563"/>
              <a:gd name="connsiteY0" fmla="*/ 5389124 h 5398852"/>
              <a:gd name="connsiteX1" fmla="*/ 6673563 w 6673563"/>
              <a:gd name="connsiteY1" fmla="*/ 0 h 5398852"/>
              <a:gd name="connsiteX2" fmla="*/ 1216347 w 6673563"/>
              <a:gd name="connsiteY2" fmla="*/ 5398852 h 5398852"/>
              <a:gd name="connsiteX3" fmla="*/ 0 w 6673563"/>
              <a:gd name="connsiteY3" fmla="*/ 5389124 h 5398852"/>
              <a:gd name="connsiteX0" fmla="*/ 0 w 6778338"/>
              <a:gd name="connsiteY0" fmla="*/ 5389124 h 5398852"/>
              <a:gd name="connsiteX1" fmla="*/ 6778338 w 6778338"/>
              <a:gd name="connsiteY1" fmla="*/ 0 h 5398852"/>
              <a:gd name="connsiteX2" fmla="*/ 1216347 w 6778338"/>
              <a:gd name="connsiteY2" fmla="*/ 5398852 h 5398852"/>
              <a:gd name="connsiteX3" fmla="*/ 0 w 6778338"/>
              <a:gd name="connsiteY3" fmla="*/ 5389124 h 539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8338" h="5398852">
                <a:moveTo>
                  <a:pt x="0" y="5389124"/>
                </a:moveTo>
                <a:cubicBezTo>
                  <a:pt x="385994" y="1822315"/>
                  <a:pt x="3833970" y="638784"/>
                  <a:pt x="6778338" y="0"/>
                </a:cubicBezTo>
                <a:cubicBezTo>
                  <a:pt x="4459912" y="1222444"/>
                  <a:pt x="1890797" y="2522707"/>
                  <a:pt x="1216347" y="5398852"/>
                </a:cubicBezTo>
                <a:lnTo>
                  <a:pt x="0" y="5389124"/>
                </a:lnTo>
                <a:close/>
              </a:path>
            </a:pathLst>
          </a:custGeom>
          <a:solidFill>
            <a:srgbClr val="FF4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8640BB4-C5CD-46ED-B070-2BC624BCDE02}"/>
              </a:ext>
            </a:extLst>
          </p:cNvPr>
          <p:cNvSpPr/>
          <p:nvPr/>
        </p:nvSpPr>
        <p:spPr>
          <a:xfrm flipV="1">
            <a:off x="230883" y="231666"/>
            <a:ext cx="2132938" cy="6340390"/>
          </a:xfrm>
          <a:custGeom>
            <a:avLst/>
            <a:gdLst>
              <a:gd name="connsiteX0" fmla="*/ 0 w 1060704"/>
              <a:gd name="connsiteY0" fmla="*/ 914400 h 914400"/>
              <a:gd name="connsiteX1" fmla="*/ 3424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14399 w 1075103"/>
              <a:gd name="connsiteY0" fmla="*/ 6322979 h 6322979"/>
              <a:gd name="connsiteX1" fmla="*/ 0 w 1075103"/>
              <a:gd name="connsiteY1" fmla="*/ 0 h 6322979"/>
              <a:gd name="connsiteX2" fmla="*/ 1075103 w 1075103"/>
              <a:gd name="connsiteY2" fmla="*/ 6322979 h 6322979"/>
              <a:gd name="connsiteX3" fmla="*/ 14399 w 1075103"/>
              <a:gd name="connsiteY3" fmla="*/ 6322979 h 6322979"/>
              <a:gd name="connsiteX0" fmla="*/ 14399 w 1843588"/>
              <a:gd name="connsiteY0" fmla="*/ 6322979 h 6322979"/>
              <a:gd name="connsiteX1" fmla="*/ 0 w 1843588"/>
              <a:gd name="connsiteY1" fmla="*/ 0 h 6322979"/>
              <a:gd name="connsiteX2" fmla="*/ 1843588 w 1843588"/>
              <a:gd name="connsiteY2" fmla="*/ 6157608 h 6322979"/>
              <a:gd name="connsiteX3" fmla="*/ 14399 w 1843588"/>
              <a:gd name="connsiteY3" fmla="*/ 6322979 h 6322979"/>
              <a:gd name="connsiteX0" fmla="*/ 14399 w 1843588"/>
              <a:gd name="connsiteY0" fmla="*/ 6322979 h 6322979"/>
              <a:gd name="connsiteX1" fmla="*/ 0 w 1843588"/>
              <a:gd name="connsiteY1" fmla="*/ 0 h 6322979"/>
              <a:gd name="connsiteX2" fmla="*/ 1843588 w 1843588"/>
              <a:gd name="connsiteY2" fmla="*/ 6157608 h 6322979"/>
              <a:gd name="connsiteX3" fmla="*/ 14399 w 1843588"/>
              <a:gd name="connsiteY3" fmla="*/ 6322979 h 6322979"/>
              <a:gd name="connsiteX0" fmla="*/ 14399 w 1843588"/>
              <a:gd name="connsiteY0" fmla="*/ 6322979 h 6322979"/>
              <a:gd name="connsiteX1" fmla="*/ 0 w 1843588"/>
              <a:gd name="connsiteY1" fmla="*/ 0 h 6322979"/>
              <a:gd name="connsiteX2" fmla="*/ 1843588 w 1843588"/>
              <a:gd name="connsiteY2" fmla="*/ 6157608 h 6322979"/>
              <a:gd name="connsiteX3" fmla="*/ 14399 w 1843588"/>
              <a:gd name="connsiteY3" fmla="*/ 6322979 h 6322979"/>
              <a:gd name="connsiteX0" fmla="*/ 14399 w 1843588"/>
              <a:gd name="connsiteY0" fmla="*/ 6322979 h 6322979"/>
              <a:gd name="connsiteX1" fmla="*/ 0 w 1843588"/>
              <a:gd name="connsiteY1" fmla="*/ 0 h 6322979"/>
              <a:gd name="connsiteX2" fmla="*/ 1843588 w 1843588"/>
              <a:gd name="connsiteY2" fmla="*/ 6157608 h 6322979"/>
              <a:gd name="connsiteX3" fmla="*/ 14399 w 1843588"/>
              <a:gd name="connsiteY3" fmla="*/ 6322979 h 6322979"/>
              <a:gd name="connsiteX0" fmla="*/ 14399 w 1940865"/>
              <a:gd name="connsiteY0" fmla="*/ 6322979 h 6322979"/>
              <a:gd name="connsiteX1" fmla="*/ 0 w 1940865"/>
              <a:gd name="connsiteY1" fmla="*/ 0 h 6322979"/>
              <a:gd name="connsiteX2" fmla="*/ 1940865 w 1940865"/>
              <a:gd name="connsiteY2" fmla="*/ 6303523 h 6322979"/>
              <a:gd name="connsiteX3" fmla="*/ 14399 w 1940865"/>
              <a:gd name="connsiteY3" fmla="*/ 6322979 h 6322979"/>
              <a:gd name="connsiteX0" fmla="*/ 14399 w 1931137"/>
              <a:gd name="connsiteY0" fmla="*/ 6322979 h 6332706"/>
              <a:gd name="connsiteX1" fmla="*/ 0 w 1931137"/>
              <a:gd name="connsiteY1" fmla="*/ 0 h 6332706"/>
              <a:gd name="connsiteX2" fmla="*/ 1931137 w 1931137"/>
              <a:gd name="connsiteY2" fmla="*/ 6332706 h 6332706"/>
              <a:gd name="connsiteX3" fmla="*/ 14399 w 1931137"/>
              <a:gd name="connsiteY3" fmla="*/ 6322979 h 633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1137" h="6332706">
                <a:moveTo>
                  <a:pt x="14399" y="6322979"/>
                </a:moveTo>
                <a:cubicBezTo>
                  <a:pt x="9599" y="4215319"/>
                  <a:pt x="4800" y="2107660"/>
                  <a:pt x="0" y="0"/>
                </a:cubicBezTo>
                <a:cubicBezTo>
                  <a:pt x="439431" y="2062263"/>
                  <a:pt x="791314" y="3511684"/>
                  <a:pt x="1931137" y="6332706"/>
                </a:cubicBezTo>
                <a:lnTo>
                  <a:pt x="14399" y="6322979"/>
                </a:lnTo>
                <a:close/>
              </a:path>
            </a:pathLst>
          </a:custGeom>
          <a:solidFill>
            <a:srgbClr val="FFA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E8B6E9D9-4456-41CB-A730-93BC8B568609}"/>
              </a:ext>
            </a:extLst>
          </p:cNvPr>
          <p:cNvSpPr/>
          <p:nvPr/>
        </p:nvSpPr>
        <p:spPr>
          <a:xfrm rot="6405113" flipH="1">
            <a:off x="1825200" y="2081764"/>
            <a:ext cx="4338526" cy="6781333"/>
          </a:xfrm>
          <a:custGeom>
            <a:avLst/>
            <a:gdLst>
              <a:gd name="connsiteX0" fmla="*/ 0 w 4376782"/>
              <a:gd name="connsiteY0" fmla="*/ 819772 h 819772"/>
              <a:gd name="connsiteX1" fmla="*/ 2188391 w 4376782"/>
              <a:gd name="connsiteY1" fmla="*/ 0 h 819772"/>
              <a:gd name="connsiteX2" fmla="*/ 4376782 w 4376782"/>
              <a:gd name="connsiteY2" fmla="*/ 819772 h 819772"/>
              <a:gd name="connsiteX3" fmla="*/ 0 w 4376782"/>
              <a:gd name="connsiteY3" fmla="*/ 819772 h 819772"/>
              <a:gd name="connsiteX0" fmla="*/ 0 w 4368464"/>
              <a:gd name="connsiteY0" fmla="*/ 819772 h 819772"/>
              <a:gd name="connsiteX1" fmla="*/ 2188391 w 4368464"/>
              <a:gd name="connsiteY1" fmla="*/ 0 h 819772"/>
              <a:gd name="connsiteX2" fmla="*/ 4368464 w 4368464"/>
              <a:gd name="connsiteY2" fmla="*/ 746156 h 819772"/>
              <a:gd name="connsiteX3" fmla="*/ 0 w 4368464"/>
              <a:gd name="connsiteY3" fmla="*/ 819772 h 819772"/>
              <a:gd name="connsiteX0" fmla="*/ 0 w 4338526"/>
              <a:gd name="connsiteY0" fmla="*/ 686561 h 746156"/>
              <a:gd name="connsiteX1" fmla="*/ 2158453 w 4338526"/>
              <a:gd name="connsiteY1" fmla="*/ 0 h 746156"/>
              <a:gd name="connsiteX2" fmla="*/ 4338526 w 4338526"/>
              <a:gd name="connsiteY2" fmla="*/ 746156 h 746156"/>
              <a:gd name="connsiteX3" fmla="*/ 0 w 4338526"/>
              <a:gd name="connsiteY3" fmla="*/ 686561 h 746156"/>
              <a:gd name="connsiteX0" fmla="*/ 0 w 4338526"/>
              <a:gd name="connsiteY0" fmla="*/ 686561 h 779241"/>
              <a:gd name="connsiteX1" fmla="*/ 2158453 w 4338526"/>
              <a:gd name="connsiteY1" fmla="*/ 0 h 779241"/>
              <a:gd name="connsiteX2" fmla="*/ 4338526 w 4338526"/>
              <a:gd name="connsiteY2" fmla="*/ 746156 h 779241"/>
              <a:gd name="connsiteX3" fmla="*/ 0 w 4338526"/>
              <a:gd name="connsiteY3" fmla="*/ 686561 h 779241"/>
              <a:gd name="connsiteX0" fmla="*/ 0 w 4338526"/>
              <a:gd name="connsiteY0" fmla="*/ 686561 h 822097"/>
              <a:gd name="connsiteX1" fmla="*/ 2158453 w 4338526"/>
              <a:gd name="connsiteY1" fmla="*/ 0 h 822097"/>
              <a:gd name="connsiteX2" fmla="*/ 4338526 w 4338526"/>
              <a:gd name="connsiteY2" fmla="*/ 746156 h 822097"/>
              <a:gd name="connsiteX3" fmla="*/ 0 w 4338526"/>
              <a:gd name="connsiteY3" fmla="*/ 686561 h 822097"/>
              <a:gd name="connsiteX0" fmla="*/ 0 w 4338526"/>
              <a:gd name="connsiteY0" fmla="*/ 5545163 h 5680699"/>
              <a:gd name="connsiteX1" fmla="*/ 1609463 w 4338526"/>
              <a:gd name="connsiteY1" fmla="*/ 0 h 5680699"/>
              <a:gd name="connsiteX2" fmla="*/ 4338526 w 4338526"/>
              <a:gd name="connsiteY2" fmla="*/ 5604758 h 5680699"/>
              <a:gd name="connsiteX3" fmla="*/ 0 w 4338526"/>
              <a:gd name="connsiteY3" fmla="*/ 5545163 h 5680699"/>
              <a:gd name="connsiteX0" fmla="*/ 0 w 4338526"/>
              <a:gd name="connsiteY0" fmla="*/ 5545163 h 5680699"/>
              <a:gd name="connsiteX1" fmla="*/ 1609463 w 4338526"/>
              <a:gd name="connsiteY1" fmla="*/ 0 h 5680699"/>
              <a:gd name="connsiteX2" fmla="*/ 4338526 w 4338526"/>
              <a:gd name="connsiteY2" fmla="*/ 5604758 h 5680699"/>
              <a:gd name="connsiteX3" fmla="*/ 0 w 4338526"/>
              <a:gd name="connsiteY3" fmla="*/ 5545163 h 5680699"/>
              <a:gd name="connsiteX0" fmla="*/ 0 w 4338526"/>
              <a:gd name="connsiteY0" fmla="*/ 5545163 h 5680699"/>
              <a:gd name="connsiteX1" fmla="*/ 1609463 w 4338526"/>
              <a:gd name="connsiteY1" fmla="*/ 0 h 5680699"/>
              <a:gd name="connsiteX2" fmla="*/ 4338526 w 4338526"/>
              <a:gd name="connsiteY2" fmla="*/ 5604758 h 5680699"/>
              <a:gd name="connsiteX3" fmla="*/ 0 w 4338526"/>
              <a:gd name="connsiteY3" fmla="*/ 5545163 h 5680699"/>
              <a:gd name="connsiteX0" fmla="*/ 0 w 4338526"/>
              <a:gd name="connsiteY0" fmla="*/ 5545163 h 5680699"/>
              <a:gd name="connsiteX1" fmla="*/ 1609463 w 4338526"/>
              <a:gd name="connsiteY1" fmla="*/ 0 h 5680699"/>
              <a:gd name="connsiteX2" fmla="*/ 4338526 w 4338526"/>
              <a:gd name="connsiteY2" fmla="*/ 5604758 h 5680699"/>
              <a:gd name="connsiteX3" fmla="*/ 0 w 4338526"/>
              <a:gd name="connsiteY3" fmla="*/ 5545163 h 5680699"/>
              <a:gd name="connsiteX0" fmla="*/ 0 w 4338526"/>
              <a:gd name="connsiteY0" fmla="*/ 5545163 h 5680699"/>
              <a:gd name="connsiteX1" fmla="*/ 1609463 w 4338526"/>
              <a:gd name="connsiteY1" fmla="*/ 0 h 5680699"/>
              <a:gd name="connsiteX2" fmla="*/ 4338526 w 4338526"/>
              <a:gd name="connsiteY2" fmla="*/ 5604758 h 5680699"/>
              <a:gd name="connsiteX3" fmla="*/ 0 w 4338526"/>
              <a:gd name="connsiteY3" fmla="*/ 5545163 h 5680699"/>
              <a:gd name="connsiteX0" fmla="*/ 0 w 4338526"/>
              <a:gd name="connsiteY0" fmla="*/ 5545163 h 5680699"/>
              <a:gd name="connsiteX1" fmla="*/ 1609463 w 4338526"/>
              <a:gd name="connsiteY1" fmla="*/ 0 h 5680699"/>
              <a:gd name="connsiteX2" fmla="*/ 4338526 w 4338526"/>
              <a:gd name="connsiteY2" fmla="*/ 5604758 h 5680699"/>
              <a:gd name="connsiteX3" fmla="*/ 0 w 4338526"/>
              <a:gd name="connsiteY3" fmla="*/ 5545163 h 5680699"/>
              <a:gd name="connsiteX0" fmla="*/ 0 w 4338526"/>
              <a:gd name="connsiteY0" fmla="*/ 6645797 h 6781333"/>
              <a:gd name="connsiteX1" fmla="*/ 1874441 w 4338526"/>
              <a:gd name="connsiteY1" fmla="*/ 0 h 6781333"/>
              <a:gd name="connsiteX2" fmla="*/ 4338526 w 4338526"/>
              <a:gd name="connsiteY2" fmla="*/ 6705392 h 6781333"/>
              <a:gd name="connsiteX3" fmla="*/ 0 w 4338526"/>
              <a:gd name="connsiteY3" fmla="*/ 6645797 h 6781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8526" h="6781333">
                <a:moveTo>
                  <a:pt x="0" y="6645797"/>
                </a:moveTo>
                <a:lnTo>
                  <a:pt x="1874441" y="0"/>
                </a:lnTo>
                <a:cubicBezTo>
                  <a:pt x="2201503" y="3196381"/>
                  <a:pt x="3193944" y="5955013"/>
                  <a:pt x="4338526" y="6705392"/>
                </a:cubicBezTo>
                <a:cubicBezTo>
                  <a:pt x="2855902" y="6806620"/>
                  <a:pt x="1469323" y="6825012"/>
                  <a:pt x="0" y="6645797"/>
                </a:cubicBezTo>
                <a:close/>
              </a:path>
            </a:pathLst>
          </a:custGeom>
          <a:solidFill>
            <a:srgbClr val="7F0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22DD28-7D75-49D4-80C7-62ED41D858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AAB3">
              <a:alpha val="5000"/>
            </a:srgbClr>
          </a:solidFill>
          <a:ln w="76200">
            <a:solidFill>
              <a:srgbClr val="B93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3" grpId="0" animBg="1"/>
      <p:bldP spid="7" grpId="0" animBg="1"/>
      <p:bldP spid="8" grpId="0"/>
      <p:bldP spid="9" grpId="0"/>
      <p:bldP spid="6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E9C82D7-EB61-4F8F-AFC3-40D229B31454}"/>
              </a:ext>
            </a:extLst>
          </p:cNvPr>
          <p:cNvSpPr/>
          <p:nvPr/>
        </p:nvSpPr>
        <p:spPr>
          <a:xfrm>
            <a:off x="269631" y="234462"/>
            <a:ext cx="11711354" cy="6353907"/>
          </a:xfrm>
          <a:prstGeom prst="rect">
            <a:avLst/>
          </a:prstGeom>
          <a:solidFill>
            <a:srgbClr val="7EC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5BB76D-B9DA-4244-BE89-8A1DDF8E4D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71" y="512617"/>
            <a:ext cx="11461473" cy="58465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B7558F-D875-4F93-A3E1-639C4CBF0D18}"/>
              </a:ext>
            </a:extLst>
          </p:cNvPr>
          <p:cNvSpPr txBox="1"/>
          <p:nvPr/>
        </p:nvSpPr>
        <p:spPr>
          <a:xfrm>
            <a:off x="798768" y="1793630"/>
            <a:ext cx="4829908" cy="3785652"/>
          </a:xfrm>
          <a:prstGeom prst="rect">
            <a:avLst/>
          </a:prstGeom>
          <a:solidFill>
            <a:srgbClr val="7ECED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দৌড় প্রতিযোগিতায় আমরা প্রথম,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 দ্বিতীয়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এবং তৃতীয় অবস্থানে আছি।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ECC7B-04F4-4393-8459-D29FF94BB694}"/>
              </a:ext>
            </a:extLst>
          </p:cNvPr>
          <p:cNvSpPr txBox="1"/>
          <p:nvPr/>
        </p:nvSpPr>
        <p:spPr>
          <a:xfrm>
            <a:off x="8141678" y="740676"/>
            <a:ext cx="16705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প্রথম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3E9F8F-4C9A-46B3-8F0D-F3BDD07ADC18}"/>
              </a:ext>
            </a:extLst>
          </p:cNvPr>
          <p:cNvSpPr txBox="1"/>
          <p:nvPr/>
        </p:nvSpPr>
        <p:spPr>
          <a:xfrm>
            <a:off x="6265985" y="1353514"/>
            <a:ext cx="1904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011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দ্বিতীয়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FF011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3E8BD2-3C5E-4B00-9A55-91F0794F5471}"/>
              </a:ext>
            </a:extLst>
          </p:cNvPr>
          <p:cNvSpPr txBox="1"/>
          <p:nvPr/>
        </p:nvSpPr>
        <p:spPr>
          <a:xfrm>
            <a:off x="9812215" y="1285799"/>
            <a:ext cx="1904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তৃতীয়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494FC3-0280-43D9-89FA-2CA15EDFADF8}"/>
              </a:ext>
            </a:extLst>
          </p:cNvPr>
          <p:cNvSpPr txBox="1"/>
          <p:nvPr/>
        </p:nvSpPr>
        <p:spPr>
          <a:xfrm>
            <a:off x="1647092" y="740676"/>
            <a:ext cx="379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কী আনন্দ…….</a:t>
            </a:r>
          </a:p>
        </p:txBody>
      </p:sp>
    </p:spTree>
    <p:extLst>
      <p:ext uri="{BB962C8B-B14F-4D97-AF65-F5344CB8AC3E}">
        <p14:creationId xmlns:p14="http://schemas.microsoft.com/office/powerpoint/2010/main" val="227591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/>
      <p:bldP spid="15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lip Art Little Png For - Little Girl Cartoon Png, Transparent Png - kindpng">
            <a:extLst>
              <a:ext uri="{FF2B5EF4-FFF2-40B4-BE49-F238E27FC236}">
                <a16:creationId xmlns:a16="http://schemas.microsoft.com/office/drawing/2014/main" id="{8A821FB0-F728-46EF-A386-A4AC783BE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82" b="98521" l="4651" r="96279">
                        <a14:foregroundMark x1="47907" y1="26802" x2="56279" y2="31238"/>
                        <a14:foregroundMark x1="61860" y1="25046" x2="70814" y2="29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7057" y="2692182"/>
            <a:ext cx="2702290" cy="339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C2225A-0429-4C05-8C43-5513C4FB0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6" b="93488" l="9362" r="914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9529" y="2783579"/>
            <a:ext cx="3460935" cy="3166387"/>
          </a:xfrm>
          <a:prstGeom prst="rect">
            <a:avLst/>
          </a:prstGeom>
        </p:spPr>
      </p:pic>
      <p:pic>
        <p:nvPicPr>
          <p:cNvPr id="3078" name="Picture 6" descr="Cartoon School Student Png Clipart - Full Size Clipart (#5526227) -  PinClipart">
            <a:extLst>
              <a:ext uri="{FF2B5EF4-FFF2-40B4-BE49-F238E27FC236}">
                <a16:creationId xmlns:a16="http://schemas.microsoft.com/office/drawing/2014/main" id="{942BCD41-4720-4177-8B58-CB07342B8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04" b="97315" l="0" r="100000">
                        <a14:foregroundMark x1="17620" y1="15897" x2="74828" y2="14178"/>
                        <a14:foregroundMark x1="78490" y1="17401" x2="83295" y2="25779"/>
                        <a14:foregroundMark x1="22426" y1="15575" x2="19451" y2="25994"/>
                        <a14:foregroundMark x1="38902" y1="26101" x2="46911" y2="24919"/>
                        <a14:foregroundMark x1="34783" y1="25671" x2="42563" y2="24812"/>
                        <a14:foregroundMark x1="56751" y1="27175" x2="70938" y2="24490"/>
                        <a14:foregroundMark x1="43936" y1="34157" x2="58581" y2="34372"/>
                        <a14:foregroundMark x1="45767" y1="35768" x2="56751" y2="36090"/>
                        <a14:foregroundMark x1="40275" y1="41246" x2="53318" y2="55747"/>
                        <a14:foregroundMark x1="60412" y1="45435" x2="60412" y2="41031"/>
                        <a14:foregroundMark x1="66133" y1="40816" x2="71167" y2="46509"/>
                        <a14:foregroundMark x1="29748" y1="43287" x2="27918" y2="53491"/>
                        <a14:foregroundMark x1="37071" y1="11493" x2="61327" y2="11493"/>
                        <a14:foregroundMark x1="43478" y1="77229" x2="35927" y2="91300"/>
                        <a14:foregroundMark x1="32952" y1="90548" x2="44394" y2="90548"/>
                        <a14:foregroundMark x1="46453" y1="90548" x2="51259" y2="86466"/>
                        <a14:foregroundMark x1="69336" y1="77766" x2="83524" y2="91085"/>
                        <a14:foregroundMark x1="72311" y1="88937" x2="83524" y2="91085"/>
                        <a14:foregroundMark x1="83524" y1="91085" x2="87872" y2="86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4803" y="2241096"/>
            <a:ext cx="1922951" cy="410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F9D466-EF0B-482C-BB9D-420E8E9D42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00" b="97500" l="5238" r="94762">
                        <a14:foregroundMark x1="50952" y1="42083" x2="67143" y2="41250"/>
                        <a14:foregroundMark x1="40476" y1="83333" x2="38095" y2="92500"/>
                        <a14:foregroundMark x1="51429" y1="84167" x2="54762" y2="93333"/>
                        <a14:foregroundMark x1="54762" y1="92083" x2="61905" y2="91667"/>
                        <a14:backgroundMark x1="62857" y1="36667" x2="66667" y2="28333"/>
                        <a14:backgroundMark x1="48571" y1="89167" x2="46667" y2="7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646" y="2826904"/>
            <a:ext cx="2738804" cy="31300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85D0A5-0480-4B09-8A07-2E5E1523DEB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4" b="94792" l="4063" r="89842">
                        <a14:foregroundMark x1="47404" y1="81019" x2="63431" y2="83912"/>
                        <a14:foregroundMark x1="59594" y1="83102" x2="65688" y2="82639"/>
                        <a14:foregroundMark x1="63883" y1="81481" x2="63883" y2="81481"/>
                        <a14:foregroundMark x1="9707" y1="80556" x2="9707" y2="84606"/>
                        <a14:foregroundMark x1="10835" y1="83102" x2="15801" y2="80556"/>
                        <a14:foregroundMark x1="12190" y1="84144" x2="12190" y2="84144"/>
                        <a14:backgroundMark x1="45147" y1="43403" x2="53047" y2="37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77870" y="1758232"/>
            <a:ext cx="2700762" cy="52674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8A5D0E4-A5F5-4A3C-A1C2-8E0F04385D0E}"/>
              </a:ext>
            </a:extLst>
          </p:cNvPr>
          <p:cNvGrpSpPr/>
          <p:nvPr/>
        </p:nvGrpSpPr>
        <p:grpSpPr>
          <a:xfrm>
            <a:off x="116864" y="515815"/>
            <a:ext cx="2093278" cy="1774721"/>
            <a:chOff x="116864" y="515815"/>
            <a:chExt cx="2093278" cy="1774721"/>
          </a:xfrm>
        </p:grpSpPr>
        <p:sp>
          <p:nvSpPr>
            <p:cNvPr id="10" name="Thought Bubble: Cloud 9">
              <a:extLst>
                <a:ext uri="{FF2B5EF4-FFF2-40B4-BE49-F238E27FC236}">
                  <a16:creationId xmlns:a16="http://schemas.microsoft.com/office/drawing/2014/main" id="{3B1CBDEB-2E06-4930-B637-A8B77B03BD85}"/>
                </a:ext>
              </a:extLst>
            </p:cNvPr>
            <p:cNvSpPr/>
            <p:nvPr/>
          </p:nvSpPr>
          <p:spPr>
            <a:xfrm>
              <a:off x="116864" y="515815"/>
              <a:ext cx="2093278" cy="1774721"/>
            </a:xfrm>
            <a:prstGeom prst="cloudCallout">
              <a:avLst>
                <a:gd name="adj1" fmla="val 29275"/>
                <a:gd name="adj2" fmla="val 87985"/>
              </a:avLst>
            </a:prstGeom>
            <a:solidFill>
              <a:srgbClr val="EA3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5B9DF9-8002-46FD-8D85-3D2FF22BA1BC}"/>
                </a:ext>
              </a:extLst>
            </p:cNvPr>
            <p:cNvSpPr txBox="1"/>
            <p:nvPr/>
          </p:nvSpPr>
          <p:spPr>
            <a:xfrm>
              <a:off x="197871" y="803010"/>
              <a:ext cx="176093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আমি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প্রথম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119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শ্রেণিতে পড়ি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115074-6741-4570-B9C7-5CBF534A2147}"/>
              </a:ext>
            </a:extLst>
          </p:cNvPr>
          <p:cNvGrpSpPr/>
          <p:nvPr/>
        </p:nvGrpSpPr>
        <p:grpSpPr>
          <a:xfrm>
            <a:off x="2282027" y="375141"/>
            <a:ext cx="1985539" cy="1774721"/>
            <a:chOff x="54276" y="515815"/>
            <a:chExt cx="1985539" cy="1774721"/>
          </a:xfrm>
        </p:grpSpPr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id="{3770A9FC-4280-47AB-A90D-26B0D03A8271}"/>
                </a:ext>
              </a:extLst>
            </p:cNvPr>
            <p:cNvSpPr/>
            <p:nvPr/>
          </p:nvSpPr>
          <p:spPr>
            <a:xfrm>
              <a:off x="116864" y="515815"/>
              <a:ext cx="1922951" cy="1774721"/>
            </a:xfrm>
            <a:prstGeom prst="cloudCallout">
              <a:avLst>
                <a:gd name="adj1" fmla="val 16493"/>
                <a:gd name="adj2" fmla="val 92971"/>
              </a:avLst>
            </a:prstGeom>
            <a:solidFill>
              <a:srgbClr val="F993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82B560B-5E90-4E74-A59B-6FB9CE4B62BF}"/>
                </a:ext>
              </a:extLst>
            </p:cNvPr>
            <p:cNvSpPr txBox="1"/>
            <p:nvPr/>
          </p:nvSpPr>
          <p:spPr>
            <a:xfrm>
              <a:off x="54276" y="855576"/>
              <a:ext cx="198026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আমি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দ্বিতীয়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শ্রেণিতে পড়ি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19299E-3162-4A09-8359-4E053527D73D}"/>
              </a:ext>
            </a:extLst>
          </p:cNvPr>
          <p:cNvGrpSpPr/>
          <p:nvPr/>
        </p:nvGrpSpPr>
        <p:grpSpPr>
          <a:xfrm>
            <a:off x="4755502" y="378086"/>
            <a:ext cx="1922951" cy="1774721"/>
            <a:chOff x="116864" y="515815"/>
            <a:chExt cx="1922951" cy="1774721"/>
          </a:xfrm>
        </p:grpSpPr>
        <p:sp>
          <p:nvSpPr>
            <p:cNvPr id="20" name="Thought Bubble: Cloud 19">
              <a:extLst>
                <a:ext uri="{FF2B5EF4-FFF2-40B4-BE49-F238E27FC236}">
                  <a16:creationId xmlns:a16="http://schemas.microsoft.com/office/drawing/2014/main" id="{522D8DF8-6481-4343-8345-E9C539652809}"/>
                </a:ext>
              </a:extLst>
            </p:cNvPr>
            <p:cNvSpPr/>
            <p:nvPr/>
          </p:nvSpPr>
          <p:spPr>
            <a:xfrm>
              <a:off x="116864" y="515815"/>
              <a:ext cx="1922951" cy="1774721"/>
            </a:xfrm>
            <a:prstGeom prst="cloudCallout">
              <a:avLst>
                <a:gd name="adj1" fmla="val 9846"/>
                <a:gd name="adj2" fmla="val 106821"/>
              </a:avLst>
            </a:prstGeom>
            <a:solidFill>
              <a:srgbClr val="6DA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D1158B-8EBC-4DFB-B383-A184ECC72945}"/>
                </a:ext>
              </a:extLst>
            </p:cNvPr>
            <p:cNvSpPr txBox="1"/>
            <p:nvPr/>
          </p:nvSpPr>
          <p:spPr>
            <a:xfrm>
              <a:off x="197871" y="803010"/>
              <a:ext cx="184194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আমি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তৃতীয়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119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শ্রেণিতে পড়ি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DA07D8-9372-41C1-B328-8571334F4BB7}"/>
              </a:ext>
            </a:extLst>
          </p:cNvPr>
          <p:cNvGrpSpPr/>
          <p:nvPr/>
        </p:nvGrpSpPr>
        <p:grpSpPr>
          <a:xfrm>
            <a:off x="7535385" y="501036"/>
            <a:ext cx="1922951" cy="1774721"/>
            <a:chOff x="116864" y="515815"/>
            <a:chExt cx="1922951" cy="1774721"/>
          </a:xfrm>
        </p:grpSpPr>
        <p:sp>
          <p:nvSpPr>
            <p:cNvPr id="23" name="Thought Bubble: Cloud 22">
              <a:extLst>
                <a:ext uri="{FF2B5EF4-FFF2-40B4-BE49-F238E27FC236}">
                  <a16:creationId xmlns:a16="http://schemas.microsoft.com/office/drawing/2014/main" id="{DFA8C893-0654-44AA-AC72-08CFCA00711E}"/>
                </a:ext>
              </a:extLst>
            </p:cNvPr>
            <p:cNvSpPr/>
            <p:nvPr/>
          </p:nvSpPr>
          <p:spPr>
            <a:xfrm>
              <a:off x="116864" y="515815"/>
              <a:ext cx="1922951" cy="1774721"/>
            </a:xfrm>
            <a:prstGeom prst="cloudCallout">
              <a:avLst>
                <a:gd name="adj1" fmla="val 2688"/>
                <a:gd name="adj2" fmla="val 85769"/>
              </a:avLst>
            </a:prstGeom>
            <a:solidFill>
              <a:srgbClr val="188E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639E74-E966-4324-A9C5-827782963B82}"/>
                </a:ext>
              </a:extLst>
            </p:cNvPr>
            <p:cNvSpPr txBox="1"/>
            <p:nvPr/>
          </p:nvSpPr>
          <p:spPr>
            <a:xfrm>
              <a:off x="197871" y="803010"/>
              <a:ext cx="176093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আমি 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119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শ্রেণিতে পড়ি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0B2099D-387A-49BD-9859-3BBF9CFCC28F}"/>
              </a:ext>
            </a:extLst>
          </p:cNvPr>
          <p:cNvGrpSpPr/>
          <p:nvPr/>
        </p:nvGrpSpPr>
        <p:grpSpPr>
          <a:xfrm>
            <a:off x="10032556" y="235301"/>
            <a:ext cx="1922951" cy="1774721"/>
            <a:chOff x="116864" y="515815"/>
            <a:chExt cx="1922951" cy="1774721"/>
          </a:xfrm>
        </p:grpSpPr>
        <p:sp>
          <p:nvSpPr>
            <p:cNvPr id="26" name="Thought Bubble: Cloud 25">
              <a:extLst>
                <a:ext uri="{FF2B5EF4-FFF2-40B4-BE49-F238E27FC236}">
                  <a16:creationId xmlns:a16="http://schemas.microsoft.com/office/drawing/2014/main" id="{9AB59E81-28B0-434A-900B-E3D6A6C2DCE4}"/>
                </a:ext>
              </a:extLst>
            </p:cNvPr>
            <p:cNvSpPr/>
            <p:nvPr/>
          </p:nvSpPr>
          <p:spPr>
            <a:xfrm>
              <a:off x="116864" y="515815"/>
              <a:ext cx="1922951" cy="1774721"/>
            </a:xfrm>
            <a:prstGeom prst="cloudCallout">
              <a:avLst>
                <a:gd name="adj1" fmla="val -49978"/>
                <a:gd name="adj2" fmla="val 95187"/>
              </a:avLst>
            </a:prstGeom>
            <a:solidFill>
              <a:srgbClr val="4EB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509D51-3867-444D-B23B-EDC9E84FCC3D}"/>
                </a:ext>
              </a:extLst>
            </p:cNvPr>
            <p:cNvSpPr txBox="1"/>
            <p:nvPr/>
          </p:nvSpPr>
          <p:spPr>
            <a:xfrm>
              <a:off x="197871" y="803010"/>
              <a:ext cx="176093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আমি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পঞ্চম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119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শ্রেণিতে পড়ি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92EEA5C-6177-4752-94B0-3C3252EF24FE}"/>
              </a:ext>
            </a:extLst>
          </p:cNvPr>
          <p:cNvSpPr txBox="1"/>
          <p:nvPr/>
        </p:nvSpPr>
        <p:spPr>
          <a:xfrm>
            <a:off x="1171548" y="5875797"/>
            <a:ext cx="1173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রিয়া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052429-06FF-45AD-B1FA-3D19923AB3E2}"/>
              </a:ext>
            </a:extLst>
          </p:cNvPr>
          <p:cNvSpPr txBox="1"/>
          <p:nvPr/>
        </p:nvSpPr>
        <p:spPr>
          <a:xfrm>
            <a:off x="3353648" y="5789155"/>
            <a:ext cx="1173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সাওম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BA4F4D-1F33-40E6-A77B-7F4A8978F1DA}"/>
              </a:ext>
            </a:extLst>
          </p:cNvPr>
          <p:cNvSpPr txBox="1"/>
          <p:nvPr/>
        </p:nvSpPr>
        <p:spPr>
          <a:xfrm>
            <a:off x="5153453" y="5875797"/>
            <a:ext cx="1820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তাসনিম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61A4E3-A5C0-4443-AF72-85C1013C06D0}"/>
              </a:ext>
            </a:extLst>
          </p:cNvPr>
          <p:cNvSpPr txBox="1"/>
          <p:nvPr/>
        </p:nvSpPr>
        <p:spPr>
          <a:xfrm>
            <a:off x="7451437" y="5890302"/>
            <a:ext cx="1820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শিশির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B4803B-E34C-46AB-8126-DB800B3FF687}"/>
              </a:ext>
            </a:extLst>
          </p:cNvPr>
          <p:cNvSpPr txBox="1"/>
          <p:nvPr/>
        </p:nvSpPr>
        <p:spPr>
          <a:xfrm>
            <a:off x="10053708" y="5875797"/>
            <a:ext cx="1224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সামি</a:t>
            </a:r>
          </a:p>
        </p:txBody>
      </p:sp>
    </p:spTree>
    <p:extLst>
      <p:ext uri="{BB962C8B-B14F-4D97-AF65-F5344CB8AC3E}">
        <p14:creationId xmlns:p14="http://schemas.microsoft.com/office/powerpoint/2010/main" val="27553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B39A73-A2F4-448A-9390-457EF77BCADD}"/>
              </a:ext>
            </a:extLst>
          </p:cNvPr>
          <p:cNvSpPr/>
          <p:nvPr/>
        </p:nvSpPr>
        <p:spPr>
          <a:xfrm>
            <a:off x="203201" y="197797"/>
            <a:ext cx="11731558" cy="6342438"/>
          </a:xfrm>
          <a:prstGeom prst="rect">
            <a:avLst/>
          </a:prstGeom>
          <a:gradFill>
            <a:gsLst>
              <a:gs pos="28000">
                <a:srgbClr val="FAECF9"/>
              </a:gs>
              <a:gs pos="59000">
                <a:srgbClr val="EAA4E5"/>
              </a:gs>
              <a:gs pos="100000">
                <a:srgbClr val="DF73D7"/>
              </a:gs>
              <a:gs pos="97000">
                <a:srgbClr val="8D175D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A834F8-F824-4DF1-931A-8588A2A19195}"/>
              </a:ext>
            </a:extLst>
          </p:cNvPr>
          <p:cNvSpPr/>
          <p:nvPr/>
        </p:nvSpPr>
        <p:spPr>
          <a:xfrm>
            <a:off x="8424153" y="5207543"/>
            <a:ext cx="914400" cy="91440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0B97F3-E7D5-4B0A-B5BC-9E8031F2B4E6}"/>
              </a:ext>
            </a:extLst>
          </p:cNvPr>
          <p:cNvSpPr/>
          <p:nvPr/>
        </p:nvSpPr>
        <p:spPr>
          <a:xfrm>
            <a:off x="8800289" y="5077595"/>
            <a:ext cx="914400" cy="91440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C1459D-0472-4E40-9938-510B5E40F1B4}"/>
              </a:ext>
            </a:extLst>
          </p:cNvPr>
          <p:cNvSpPr/>
          <p:nvPr/>
        </p:nvSpPr>
        <p:spPr>
          <a:xfrm>
            <a:off x="8746786" y="4561786"/>
            <a:ext cx="914400" cy="914400"/>
          </a:xfrm>
          <a:prstGeom prst="ellipse">
            <a:avLst/>
          </a:prstGeom>
          <a:solidFill>
            <a:srgbClr val="F0BEE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461E59E-0E02-4F9C-AC5E-784B7AF22125}"/>
              </a:ext>
            </a:extLst>
          </p:cNvPr>
          <p:cNvSpPr/>
          <p:nvPr/>
        </p:nvSpPr>
        <p:spPr>
          <a:xfrm>
            <a:off x="10714209" y="3667781"/>
            <a:ext cx="914400" cy="914400"/>
          </a:xfrm>
          <a:prstGeom prst="ellipse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99F3B9D-07A0-40BE-AFD4-E71BEC0322BF}"/>
              </a:ext>
            </a:extLst>
          </p:cNvPr>
          <p:cNvSpPr/>
          <p:nvPr/>
        </p:nvSpPr>
        <p:spPr>
          <a:xfrm>
            <a:off x="3664088" y="4067794"/>
            <a:ext cx="914400" cy="914400"/>
          </a:xfrm>
          <a:prstGeom prst="ellipse">
            <a:avLst/>
          </a:prstGeom>
          <a:solidFill>
            <a:srgbClr val="F7DDF5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936AA2-1F7C-40A3-A167-4176ACB9F6A9}"/>
              </a:ext>
            </a:extLst>
          </p:cNvPr>
          <p:cNvSpPr/>
          <p:nvPr/>
        </p:nvSpPr>
        <p:spPr>
          <a:xfrm>
            <a:off x="3286682" y="3560327"/>
            <a:ext cx="914400" cy="91440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236E636-FF6B-4525-92AE-677F687AAF9A}"/>
              </a:ext>
            </a:extLst>
          </p:cNvPr>
          <p:cNvSpPr/>
          <p:nvPr/>
        </p:nvSpPr>
        <p:spPr>
          <a:xfrm>
            <a:off x="571194" y="2337407"/>
            <a:ext cx="914400" cy="914400"/>
          </a:xfrm>
          <a:prstGeom prst="ellipse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9B6C4C-E28A-4B8E-BCE2-36AF03BC15BB}"/>
              </a:ext>
            </a:extLst>
          </p:cNvPr>
          <p:cNvSpPr/>
          <p:nvPr/>
        </p:nvSpPr>
        <p:spPr>
          <a:xfrm>
            <a:off x="801416" y="2785634"/>
            <a:ext cx="914400" cy="914400"/>
          </a:xfrm>
          <a:prstGeom prst="ellipse">
            <a:avLst/>
          </a:prstGeom>
          <a:solidFill>
            <a:srgbClr val="F0BEEC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9E20B8D-D06B-48D7-A95F-1C126F2EF5F9}"/>
              </a:ext>
            </a:extLst>
          </p:cNvPr>
          <p:cNvSpPr/>
          <p:nvPr/>
        </p:nvSpPr>
        <p:spPr>
          <a:xfrm>
            <a:off x="5483661" y="4142843"/>
            <a:ext cx="914400" cy="914400"/>
          </a:xfrm>
          <a:prstGeom prst="ellipse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2">
            <a:extLst>
              <a:ext uri="{FF2B5EF4-FFF2-40B4-BE49-F238E27FC236}">
                <a16:creationId xmlns:a16="http://schemas.microsoft.com/office/drawing/2014/main" id="{C76FE6D0-5596-4A3E-AAB8-A2C6101CC9A1}"/>
              </a:ext>
            </a:extLst>
          </p:cNvPr>
          <p:cNvSpPr/>
          <p:nvPr/>
        </p:nvSpPr>
        <p:spPr>
          <a:xfrm rot="5400000">
            <a:off x="4080595" y="-1189662"/>
            <a:ext cx="3858643" cy="11562243"/>
          </a:xfrm>
          <a:custGeom>
            <a:avLst/>
            <a:gdLst>
              <a:gd name="connsiteX0" fmla="*/ 0 w 1060704"/>
              <a:gd name="connsiteY0" fmla="*/ 914400 h 914400"/>
              <a:gd name="connsiteX1" fmla="*/ 608176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5376"/>
              <a:gd name="connsiteY0" fmla="*/ 11751013 h 11751013"/>
              <a:gd name="connsiteX1" fmla="*/ 1065376 w 1065376"/>
              <a:gd name="connsiteY1" fmla="*/ 0 h 11751013"/>
              <a:gd name="connsiteX2" fmla="*/ 1060704 w 1065376"/>
              <a:gd name="connsiteY2" fmla="*/ 11751013 h 11751013"/>
              <a:gd name="connsiteX3" fmla="*/ 0 w 1065376"/>
              <a:gd name="connsiteY3" fmla="*/ 11751013 h 11751013"/>
              <a:gd name="connsiteX0" fmla="*/ 0 w 1863044"/>
              <a:gd name="connsiteY0" fmla="*/ 11770468 h 11770468"/>
              <a:gd name="connsiteX1" fmla="*/ 1863044 w 1863044"/>
              <a:gd name="connsiteY1" fmla="*/ 0 h 11770468"/>
              <a:gd name="connsiteX2" fmla="*/ 1858372 w 1863044"/>
              <a:gd name="connsiteY2" fmla="*/ 11751013 h 11770468"/>
              <a:gd name="connsiteX3" fmla="*/ 0 w 1863044"/>
              <a:gd name="connsiteY3" fmla="*/ 11770468 h 11770468"/>
              <a:gd name="connsiteX0" fmla="*/ 0 w 1863044"/>
              <a:gd name="connsiteY0" fmla="*/ 11770468 h 11770468"/>
              <a:gd name="connsiteX1" fmla="*/ 1863044 w 1863044"/>
              <a:gd name="connsiteY1" fmla="*/ 0 h 11770468"/>
              <a:gd name="connsiteX2" fmla="*/ 1858372 w 1863044"/>
              <a:gd name="connsiteY2" fmla="*/ 11751013 h 11770468"/>
              <a:gd name="connsiteX3" fmla="*/ 0 w 1863044"/>
              <a:gd name="connsiteY3" fmla="*/ 11770468 h 11770468"/>
              <a:gd name="connsiteX0" fmla="*/ 0 w 1863044"/>
              <a:gd name="connsiteY0" fmla="*/ 11770468 h 11770468"/>
              <a:gd name="connsiteX1" fmla="*/ 1863044 w 1863044"/>
              <a:gd name="connsiteY1" fmla="*/ 0 h 11770468"/>
              <a:gd name="connsiteX2" fmla="*/ 1858372 w 1863044"/>
              <a:gd name="connsiteY2" fmla="*/ 11751013 h 11770468"/>
              <a:gd name="connsiteX3" fmla="*/ 0 w 1863044"/>
              <a:gd name="connsiteY3" fmla="*/ 11770468 h 11770468"/>
              <a:gd name="connsiteX0" fmla="*/ 0 w 2086780"/>
              <a:gd name="connsiteY0" fmla="*/ 11702375 h 11702375"/>
              <a:gd name="connsiteX1" fmla="*/ 2086780 w 2086780"/>
              <a:gd name="connsiteY1" fmla="*/ 0 h 11702375"/>
              <a:gd name="connsiteX2" fmla="*/ 1858372 w 2086780"/>
              <a:gd name="connsiteY2" fmla="*/ 11682920 h 11702375"/>
              <a:gd name="connsiteX3" fmla="*/ 0 w 2086780"/>
              <a:gd name="connsiteY3" fmla="*/ 11702375 h 11702375"/>
              <a:gd name="connsiteX0" fmla="*/ 0 w 2086780"/>
              <a:gd name="connsiteY0" fmla="*/ 11702375 h 11702375"/>
              <a:gd name="connsiteX1" fmla="*/ 2086780 w 2086780"/>
              <a:gd name="connsiteY1" fmla="*/ 0 h 11702375"/>
              <a:gd name="connsiteX2" fmla="*/ 1858372 w 2086780"/>
              <a:gd name="connsiteY2" fmla="*/ 11682920 h 11702375"/>
              <a:gd name="connsiteX3" fmla="*/ 0 w 2086780"/>
              <a:gd name="connsiteY3" fmla="*/ 11702375 h 11702375"/>
              <a:gd name="connsiteX0" fmla="*/ 0 w 2213240"/>
              <a:gd name="connsiteY0" fmla="*/ 11731558 h 11731558"/>
              <a:gd name="connsiteX1" fmla="*/ 2213240 w 2213240"/>
              <a:gd name="connsiteY1" fmla="*/ 0 h 11731558"/>
              <a:gd name="connsiteX2" fmla="*/ 1984832 w 2213240"/>
              <a:gd name="connsiteY2" fmla="*/ 11682920 h 11731558"/>
              <a:gd name="connsiteX3" fmla="*/ 0 w 2213240"/>
              <a:gd name="connsiteY3" fmla="*/ 11731558 h 11731558"/>
              <a:gd name="connsiteX0" fmla="*/ 0 w 2213240"/>
              <a:gd name="connsiteY0" fmla="*/ 11731558 h 11731558"/>
              <a:gd name="connsiteX1" fmla="*/ 2213240 w 2213240"/>
              <a:gd name="connsiteY1" fmla="*/ 0 h 11731558"/>
              <a:gd name="connsiteX2" fmla="*/ 1984832 w 2213240"/>
              <a:gd name="connsiteY2" fmla="*/ 11682920 h 11731558"/>
              <a:gd name="connsiteX3" fmla="*/ 0 w 2213240"/>
              <a:gd name="connsiteY3" fmla="*/ 11731558 h 11731558"/>
              <a:gd name="connsiteX0" fmla="*/ 0 w 2621949"/>
              <a:gd name="connsiteY0" fmla="*/ 11741403 h 11741403"/>
              <a:gd name="connsiteX1" fmla="*/ 2621949 w 2621949"/>
              <a:gd name="connsiteY1" fmla="*/ 0 h 11741403"/>
              <a:gd name="connsiteX2" fmla="*/ 1984832 w 2621949"/>
              <a:gd name="connsiteY2" fmla="*/ 11692765 h 11741403"/>
              <a:gd name="connsiteX3" fmla="*/ 0 w 2621949"/>
              <a:gd name="connsiteY3" fmla="*/ 11741403 h 11741403"/>
              <a:gd name="connsiteX0" fmla="*/ 0 w 2844230"/>
              <a:gd name="connsiteY0" fmla="*/ 11702021 h 11702021"/>
              <a:gd name="connsiteX1" fmla="*/ 2844230 w 2844230"/>
              <a:gd name="connsiteY1" fmla="*/ 0 h 11702021"/>
              <a:gd name="connsiteX2" fmla="*/ 2207113 w 2844230"/>
              <a:gd name="connsiteY2" fmla="*/ 11692765 h 11702021"/>
              <a:gd name="connsiteX3" fmla="*/ 0 w 2844230"/>
              <a:gd name="connsiteY3" fmla="*/ 11702021 h 1170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4230" h="11702021">
                <a:moveTo>
                  <a:pt x="0" y="11702021"/>
                </a:moveTo>
                <a:cubicBezTo>
                  <a:pt x="1642420" y="8712388"/>
                  <a:pt x="2631777" y="4011038"/>
                  <a:pt x="2844230" y="0"/>
                </a:cubicBezTo>
                <a:cubicBezTo>
                  <a:pt x="2842673" y="3917004"/>
                  <a:pt x="2208670" y="7775761"/>
                  <a:pt x="2207113" y="11692765"/>
                </a:cubicBezTo>
                <a:lnTo>
                  <a:pt x="0" y="11702021"/>
                </a:lnTo>
                <a:close/>
              </a:path>
            </a:pathLst>
          </a:custGeom>
          <a:solidFill>
            <a:srgbClr val="F3A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2">
            <a:extLst>
              <a:ext uri="{FF2B5EF4-FFF2-40B4-BE49-F238E27FC236}">
                <a16:creationId xmlns:a16="http://schemas.microsoft.com/office/drawing/2014/main" id="{046E5F28-B869-4966-A391-4AD92D6AD87C}"/>
              </a:ext>
            </a:extLst>
          </p:cNvPr>
          <p:cNvSpPr/>
          <p:nvPr/>
        </p:nvSpPr>
        <p:spPr>
          <a:xfrm rot="5400000">
            <a:off x="4522200" y="-759408"/>
            <a:ext cx="3002606" cy="11642076"/>
          </a:xfrm>
          <a:custGeom>
            <a:avLst/>
            <a:gdLst>
              <a:gd name="connsiteX0" fmla="*/ 0 w 1060704"/>
              <a:gd name="connsiteY0" fmla="*/ 914400 h 914400"/>
              <a:gd name="connsiteX1" fmla="*/ 608176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5376"/>
              <a:gd name="connsiteY0" fmla="*/ 11751013 h 11751013"/>
              <a:gd name="connsiteX1" fmla="*/ 1065376 w 1065376"/>
              <a:gd name="connsiteY1" fmla="*/ 0 h 11751013"/>
              <a:gd name="connsiteX2" fmla="*/ 1060704 w 1065376"/>
              <a:gd name="connsiteY2" fmla="*/ 11751013 h 11751013"/>
              <a:gd name="connsiteX3" fmla="*/ 0 w 1065376"/>
              <a:gd name="connsiteY3" fmla="*/ 11751013 h 11751013"/>
              <a:gd name="connsiteX0" fmla="*/ 0 w 1863044"/>
              <a:gd name="connsiteY0" fmla="*/ 11770468 h 11770468"/>
              <a:gd name="connsiteX1" fmla="*/ 1863044 w 1863044"/>
              <a:gd name="connsiteY1" fmla="*/ 0 h 11770468"/>
              <a:gd name="connsiteX2" fmla="*/ 1858372 w 1863044"/>
              <a:gd name="connsiteY2" fmla="*/ 11751013 h 11770468"/>
              <a:gd name="connsiteX3" fmla="*/ 0 w 1863044"/>
              <a:gd name="connsiteY3" fmla="*/ 11770468 h 11770468"/>
              <a:gd name="connsiteX0" fmla="*/ 0 w 1863044"/>
              <a:gd name="connsiteY0" fmla="*/ 11770468 h 11770468"/>
              <a:gd name="connsiteX1" fmla="*/ 1863044 w 1863044"/>
              <a:gd name="connsiteY1" fmla="*/ 0 h 11770468"/>
              <a:gd name="connsiteX2" fmla="*/ 1858372 w 1863044"/>
              <a:gd name="connsiteY2" fmla="*/ 11751013 h 11770468"/>
              <a:gd name="connsiteX3" fmla="*/ 0 w 1863044"/>
              <a:gd name="connsiteY3" fmla="*/ 11770468 h 11770468"/>
              <a:gd name="connsiteX0" fmla="*/ 0 w 1863044"/>
              <a:gd name="connsiteY0" fmla="*/ 11770468 h 11770468"/>
              <a:gd name="connsiteX1" fmla="*/ 1863044 w 1863044"/>
              <a:gd name="connsiteY1" fmla="*/ 0 h 11770468"/>
              <a:gd name="connsiteX2" fmla="*/ 1858372 w 1863044"/>
              <a:gd name="connsiteY2" fmla="*/ 11751013 h 11770468"/>
              <a:gd name="connsiteX3" fmla="*/ 0 w 1863044"/>
              <a:gd name="connsiteY3" fmla="*/ 11770468 h 11770468"/>
              <a:gd name="connsiteX0" fmla="*/ 0 w 2086780"/>
              <a:gd name="connsiteY0" fmla="*/ 11702375 h 11702375"/>
              <a:gd name="connsiteX1" fmla="*/ 2086780 w 2086780"/>
              <a:gd name="connsiteY1" fmla="*/ 0 h 11702375"/>
              <a:gd name="connsiteX2" fmla="*/ 1858372 w 2086780"/>
              <a:gd name="connsiteY2" fmla="*/ 11682920 h 11702375"/>
              <a:gd name="connsiteX3" fmla="*/ 0 w 2086780"/>
              <a:gd name="connsiteY3" fmla="*/ 11702375 h 11702375"/>
              <a:gd name="connsiteX0" fmla="*/ 0 w 2086780"/>
              <a:gd name="connsiteY0" fmla="*/ 11702375 h 11702375"/>
              <a:gd name="connsiteX1" fmla="*/ 2086780 w 2086780"/>
              <a:gd name="connsiteY1" fmla="*/ 0 h 11702375"/>
              <a:gd name="connsiteX2" fmla="*/ 1858372 w 2086780"/>
              <a:gd name="connsiteY2" fmla="*/ 11682920 h 11702375"/>
              <a:gd name="connsiteX3" fmla="*/ 0 w 2086780"/>
              <a:gd name="connsiteY3" fmla="*/ 11702375 h 11702375"/>
              <a:gd name="connsiteX0" fmla="*/ 0 w 2213240"/>
              <a:gd name="connsiteY0" fmla="*/ 11731558 h 11731558"/>
              <a:gd name="connsiteX1" fmla="*/ 2213240 w 2213240"/>
              <a:gd name="connsiteY1" fmla="*/ 0 h 11731558"/>
              <a:gd name="connsiteX2" fmla="*/ 1984832 w 2213240"/>
              <a:gd name="connsiteY2" fmla="*/ 11682920 h 11731558"/>
              <a:gd name="connsiteX3" fmla="*/ 0 w 2213240"/>
              <a:gd name="connsiteY3" fmla="*/ 11731558 h 11731558"/>
              <a:gd name="connsiteX0" fmla="*/ 0 w 2213240"/>
              <a:gd name="connsiteY0" fmla="*/ 11731558 h 11731558"/>
              <a:gd name="connsiteX1" fmla="*/ 2213240 w 2213240"/>
              <a:gd name="connsiteY1" fmla="*/ 0 h 11731558"/>
              <a:gd name="connsiteX2" fmla="*/ 1984832 w 2213240"/>
              <a:gd name="connsiteY2" fmla="*/ 11682920 h 11731558"/>
              <a:gd name="connsiteX3" fmla="*/ 0 w 2213240"/>
              <a:gd name="connsiteY3" fmla="*/ 11731558 h 1173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3240" h="11731558">
                <a:moveTo>
                  <a:pt x="0" y="11731558"/>
                </a:moveTo>
                <a:cubicBezTo>
                  <a:pt x="1642420" y="8741925"/>
                  <a:pt x="2000787" y="4011038"/>
                  <a:pt x="2213240" y="0"/>
                </a:cubicBezTo>
                <a:cubicBezTo>
                  <a:pt x="2211683" y="3917004"/>
                  <a:pt x="1986389" y="7765916"/>
                  <a:pt x="1984832" y="11682920"/>
                </a:cubicBezTo>
                <a:lnTo>
                  <a:pt x="0" y="11731558"/>
                </a:lnTo>
                <a:close/>
              </a:path>
            </a:pathLst>
          </a:custGeom>
          <a:solidFill>
            <a:srgbClr val="DD7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2">
            <a:extLst>
              <a:ext uri="{FF2B5EF4-FFF2-40B4-BE49-F238E27FC236}">
                <a16:creationId xmlns:a16="http://schemas.microsoft.com/office/drawing/2014/main" id="{D599D744-7935-4C10-8A59-A9FFEE60A856}"/>
              </a:ext>
            </a:extLst>
          </p:cNvPr>
          <p:cNvSpPr/>
          <p:nvPr/>
        </p:nvSpPr>
        <p:spPr>
          <a:xfrm rot="5400000">
            <a:off x="4968498" y="-390013"/>
            <a:ext cx="2213240" cy="11692646"/>
          </a:xfrm>
          <a:custGeom>
            <a:avLst/>
            <a:gdLst>
              <a:gd name="connsiteX0" fmla="*/ 0 w 1060704"/>
              <a:gd name="connsiteY0" fmla="*/ 914400 h 914400"/>
              <a:gd name="connsiteX1" fmla="*/ 608176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5376"/>
              <a:gd name="connsiteY0" fmla="*/ 11751013 h 11751013"/>
              <a:gd name="connsiteX1" fmla="*/ 1065376 w 1065376"/>
              <a:gd name="connsiteY1" fmla="*/ 0 h 11751013"/>
              <a:gd name="connsiteX2" fmla="*/ 1060704 w 1065376"/>
              <a:gd name="connsiteY2" fmla="*/ 11751013 h 11751013"/>
              <a:gd name="connsiteX3" fmla="*/ 0 w 1065376"/>
              <a:gd name="connsiteY3" fmla="*/ 11751013 h 11751013"/>
              <a:gd name="connsiteX0" fmla="*/ 0 w 1863044"/>
              <a:gd name="connsiteY0" fmla="*/ 11770468 h 11770468"/>
              <a:gd name="connsiteX1" fmla="*/ 1863044 w 1863044"/>
              <a:gd name="connsiteY1" fmla="*/ 0 h 11770468"/>
              <a:gd name="connsiteX2" fmla="*/ 1858372 w 1863044"/>
              <a:gd name="connsiteY2" fmla="*/ 11751013 h 11770468"/>
              <a:gd name="connsiteX3" fmla="*/ 0 w 1863044"/>
              <a:gd name="connsiteY3" fmla="*/ 11770468 h 11770468"/>
              <a:gd name="connsiteX0" fmla="*/ 0 w 1863044"/>
              <a:gd name="connsiteY0" fmla="*/ 11770468 h 11770468"/>
              <a:gd name="connsiteX1" fmla="*/ 1863044 w 1863044"/>
              <a:gd name="connsiteY1" fmla="*/ 0 h 11770468"/>
              <a:gd name="connsiteX2" fmla="*/ 1858372 w 1863044"/>
              <a:gd name="connsiteY2" fmla="*/ 11751013 h 11770468"/>
              <a:gd name="connsiteX3" fmla="*/ 0 w 1863044"/>
              <a:gd name="connsiteY3" fmla="*/ 11770468 h 11770468"/>
              <a:gd name="connsiteX0" fmla="*/ 0 w 1863044"/>
              <a:gd name="connsiteY0" fmla="*/ 11770468 h 11770468"/>
              <a:gd name="connsiteX1" fmla="*/ 1863044 w 1863044"/>
              <a:gd name="connsiteY1" fmla="*/ 0 h 11770468"/>
              <a:gd name="connsiteX2" fmla="*/ 1858372 w 1863044"/>
              <a:gd name="connsiteY2" fmla="*/ 11751013 h 11770468"/>
              <a:gd name="connsiteX3" fmla="*/ 0 w 1863044"/>
              <a:gd name="connsiteY3" fmla="*/ 11770468 h 11770468"/>
              <a:gd name="connsiteX0" fmla="*/ 0 w 2086780"/>
              <a:gd name="connsiteY0" fmla="*/ 11702375 h 11702375"/>
              <a:gd name="connsiteX1" fmla="*/ 2086780 w 2086780"/>
              <a:gd name="connsiteY1" fmla="*/ 0 h 11702375"/>
              <a:gd name="connsiteX2" fmla="*/ 1858372 w 2086780"/>
              <a:gd name="connsiteY2" fmla="*/ 11682920 h 11702375"/>
              <a:gd name="connsiteX3" fmla="*/ 0 w 2086780"/>
              <a:gd name="connsiteY3" fmla="*/ 11702375 h 11702375"/>
              <a:gd name="connsiteX0" fmla="*/ 0 w 2086780"/>
              <a:gd name="connsiteY0" fmla="*/ 11702375 h 11702375"/>
              <a:gd name="connsiteX1" fmla="*/ 2086780 w 2086780"/>
              <a:gd name="connsiteY1" fmla="*/ 0 h 11702375"/>
              <a:gd name="connsiteX2" fmla="*/ 1858372 w 2086780"/>
              <a:gd name="connsiteY2" fmla="*/ 11682920 h 11702375"/>
              <a:gd name="connsiteX3" fmla="*/ 0 w 2086780"/>
              <a:gd name="connsiteY3" fmla="*/ 11702375 h 11702375"/>
              <a:gd name="connsiteX0" fmla="*/ 0 w 2213240"/>
              <a:gd name="connsiteY0" fmla="*/ 11731558 h 11731558"/>
              <a:gd name="connsiteX1" fmla="*/ 2213240 w 2213240"/>
              <a:gd name="connsiteY1" fmla="*/ 0 h 11731558"/>
              <a:gd name="connsiteX2" fmla="*/ 1984832 w 2213240"/>
              <a:gd name="connsiteY2" fmla="*/ 11682920 h 11731558"/>
              <a:gd name="connsiteX3" fmla="*/ 0 w 2213240"/>
              <a:gd name="connsiteY3" fmla="*/ 11731558 h 11731558"/>
              <a:gd name="connsiteX0" fmla="*/ 0 w 2213240"/>
              <a:gd name="connsiteY0" fmla="*/ 11731558 h 11731558"/>
              <a:gd name="connsiteX1" fmla="*/ 2213240 w 2213240"/>
              <a:gd name="connsiteY1" fmla="*/ 0 h 11731558"/>
              <a:gd name="connsiteX2" fmla="*/ 1984832 w 2213240"/>
              <a:gd name="connsiteY2" fmla="*/ 11682920 h 11731558"/>
              <a:gd name="connsiteX3" fmla="*/ 0 w 2213240"/>
              <a:gd name="connsiteY3" fmla="*/ 11731558 h 1173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3240" h="11731558">
                <a:moveTo>
                  <a:pt x="0" y="11731558"/>
                </a:moveTo>
                <a:cubicBezTo>
                  <a:pt x="1642420" y="8741925"/>
                  <a:pt x="2000787" y="4011038"/>
                  <a:pt x="2213240" y="0"/>
                </a:cubicBezTo>
                <a:cubicBezTo>
                  <a:pt x="2211683" y="3917004"/>
                  <a:pt x="1986389" y="7765916"/>
                  <a:pt x="1984832" y="11682920"/>
                </a:cubicBezTo>
                <a:lnTo>
                  <a:pt x="0" y="11731558"/>
                </a:lnTo>
                <a:close/>
              </a:path>
            </a:pathLst>
          </a:custGeom>
          <a:solidFill>
            <a:srgbClr val="B31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34FE6508-D8EF-4603-A6B9-4C5B5E3E11AA}"/>
              </a:ext>
            </a:extLst>
          </p:cNvPr>
          <p:cNvSpPr/>
          <p:nvPr/>
        </p:nvSpPr>
        <p:spPr>
          <a:xfrm rot="5400000">
            <a:off x="5177643" y="-216536"/>
            <a:ext cx="1863044" cy="11760740"/>
          </a:xfrm>
          <a:custGeom>
            <a:avLst/>
            <a:gdLst>
              <a:gd name="connsiteX0" fmla="*/ 0 w 1060704"/>
              <a:gd name="connsiteY0" fmla="*/ 914400 h 914400"/>
              <a:gd name="connsiteX1" fmla="*/ 608176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5376"/>
              <a:gd name="connsiteY0" fmla="*/ 11751013 h 11751013"/>
              <a:gd name="connsiteX1" fmla="*/ 1065376 w 1065376"/>
              <a:gd name="connsiteY1" fmla="*/ 0 h 11751013"/>
              <a:gd name="connsiteX2" fmla="*/ 1060704 w 1065376"/>
              <a:gd name="connsiteY2" fmla="*/ 11751013 h 11751013"/>
              <a:gd name="connsiteX3" fmla="*/ 0 w 1065376"/>
              <a:gd name="connsiteY3" fmla="*/ 11751013 h 11751013"/>
              <a:gd name="connsiteX0" fmla="*/ 0 w 1863044"/>
              <a:gd name="connsiteY0" fmla="*/ 11770468 h 11770468"/>
              <a:gd name="connsiteX1" fmla="*/ 1863044 w 1863044"/>
              <a:gd name="connsiteY1" fmla="*/ 0 h 11770468"/>
              <a:gd name="connsiteX2" fmla="*/ 1858372 w 1863044"/>
              <a:gd name="connsiteY2" fmla="*/ 11751013 h 11770468"/>
              <a:gd name="connsiteX3" fmla="*/ 0 w 1863044"/>
              <a:gd name="connsiteY3" fmla="*/ 11770468 h 11770468"/>
              <a:gd name="connsiteX0" fmla="*/ 0 w 1863044"/>
              <a:gd name="connsiteY0" fmla="*/ 11770468 h 11770468"/>
              <a:gd name="connsiteX1" fmla="*/ 1863044 w 1863044"/>
              <a:gd name="connsiteY1" fmla="*/ 0 h 11770468"/>
              <a:gd name="connsiteX2" fmla="*/ 1858372 w 1863044"/>
              <a:gd name="connsiteY2" fmla="*/ 11751013 h 11770468"/>
              <a:gd name="connsiteX3" fmla="*/ 0 w 1863044"/>
              <a:gd name="connsiteY3" fmla="*/ 11770468 h 11770468"/>
              <a:gd name="connsiteX0" fmla="*/ 0 w 1863044"/>
              <a:gd name="connsiteY0" fmla="*/ 11770468 h 11770468"/>
              <a:gd name="connsiteX1" fmla="*/ 1863044 w 1863044"/>
              <a:gd name="connsiteY1" fmla="*/ 0 h 11770468"/>
              <a:gd name="connsiteX2" fmla="*/ 1858372 w 1863044"/>
              <a:gd name="connsiteY2" fmla="*/ 11751013 h 11770468"/>
              <a:gd name="connsiteX3" fmla="*/ 0 w 1863044"/>
              <a:gd name="connsiteY3" fmla="*/ 11770468 h 1177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44" h="11770468">
                <a:moveTo>
                  <a:pt x="0" y="11770468"/>
                </a:moveTo>
                <a:cubicBezTo>
                  <a:pt x="1729969" y="8703013"/>
                  <a:pt x="1650591" y="4011038"/>
                  <a:pt x="1863044" y="0"/>
                </a:cubicBezTo>
                <a:cubicBezTo>
                  <a:pt x="1861487" y="3917004"/>
                  <a:pt x="1859929" y="7834009"/>
                  <a:pt x="1858372" y="11751013"/>
                </a:cubicBezTo>
                <a:lnTo>
                  <a:pt x="0" y="11770468"/>
                </a:lnTo>
                <a:close/>
              </a:path>
            </a:pathLst>
          </a:custGeom>
          <a:solidFill>
            <a:srgbClr val="7F0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A394043-598D-4390-B8E4-D5932F6EDC1B}"/>
              </a:ext>
            </a:extLst>
          </p:cNvPr>
          <p:cNvSpPr/>
          <p:nvPr/>
        </p:nvSpPr>
        <p:spPr>
          <a:xfrm>
            <a:off x="10878665" y="808088"/>
            <a:ext cx="914400" cy="914400"/>
          </a:xfrm>
          <a:prstGeom prst="ellips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5B9C03-6571-47D2-B672-B195100343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584" y="850525"/>
            <a:ext cx="4907705" cy="93276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5410BE1-A701-43A6-A95F-53167BCC9696}"/>
              </a:ext>
            </a:extLst>
          </p:cNvPr>
          <p:cNvSpPr txBox="1"/>
          <p:nvPr/>
        </p:nvSpPr>
        <p:spPr>
          <a:xfrm>
            <a:off x="3743882" y="2223584"/>
            <a:ext cx="5841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12700">
                  <a:solidFill>
                    <a:srgbClr val="B52A63"/>
                  </a:solidFill>
                  <a:prstDash val="solid"/>
                </a:ln>
                <a:solidFill>
                  <a:srgbClr val="7F024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ক্রমবাচক সংখ্যা</a:t>
            </a:r>
          </a:p>
        </p:txBody>
      </p:sp>
    </p:spTree>
    <p:extLst>
      <p:ext uri="{BB962C8B-B14F-4D97-AF65-F5344CB8AC3E}">
        <p14:creationId xmlns:p14="http://schemas.microsoft.com/office/powerpoint/2010/main" val="370929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6" grpId="0" animBg="1"/>
      <p:bldP spid="5" grpId="0" animBg="1"/>
      <p:bldP spid="4" grpId="0" animBg="1"/>
      <p:bldP spid="3" grpId="0" animBg="1"/>
      <p:bldP spid="17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05FED19-A6DA-4BB3-BDDC-5A92486745B5}"/>
              </a:ext>
            </a:extLst>
          </p:cNvPr>
          <p:cNvSpPr/>
          <p:nvPr/>
        </p:nvSpPr>
        <p:spPr>
          <a:xfrm>
            <a:off x="3270517" y="1142002"/>
            <a:ext cx="4139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911AD9-3C8A-40DF-A32F-FB29C75A6E39}"/>
              </a:ext>
            </a:extLst>
          </p:cNvPr>
          <p:cNvSpPr txBox="1"/>
          <p:nvPr/>
        </p:nvSpPr>
        <p:spPr>
          <a:xfrm>
            <a:off x="4119334" y="126339"/>
            <a:ext cx="267898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sz="6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1052" y="1870445"/>
            <a:ext cx="11190478" cy="1234217"/>
            <a:chOff x="271052" y="1269900"/>
            <a:chExt cx="11190478" cy="123421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9F3EB56-29D2-468A-B122-FAE3DF86D18B}"/>
                </a:ext>
              </a:extLst>
            </p:cNvPr>
            <p:cNvGrpSpPr/>
            <p:nvPr/>
          </p:nvGrpSpPr>
          <p:grpSpPr>
            <a:xfrm>
              <a:off x="271052" y="1269900"/>
              <a:ext cx="11190478" cy="1234217"/>
              <a:chOff x="275303" y="2000596"/>
              <a:chExt cx="11190478" cy="123421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BC9EED-E988-44A0-8306-5D78116F2C7F}"/>
                  </a:ext>
                </a:extLst>
              </p:cNvPr>
              <p:cNvSpPr/>
              <p:nvPr/>
            </p:nvSpPr>
            <p:spPr>
              <a:xfrm>
                <a:off x="275303" y="2005781"/>
                <a:ext cx="1759974" cy="1130709"/>
              </a:xfrm>
              <a:prstGeom prst="rect">
                <a:avLst/>
              </a:prstGeom>
              <a:solidFill>
                <a:srgbClr val="2276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A8EDDC3-6F53-43CD-AA5D-37F055D168FB}"/>
                  </a:ext>
                </a:extLst>
              </p:cNvPr>
              <p:cNvSpPr/>
              <p:nvPr/>
            </p:nvSpPr>
            <p:spPr>
              <a:xfrm>
                <a:off x="2014752" y="2000596"/>
                <a:ext cx="544249" cy="1233487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914400 w 914400"/>
                  <a:gd name="connsiteY2" fmla="*/ 914400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511277 w 914400"/>
                  <a:gd name="connsiteY2" fmla="*/ 1101213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599767"/>
                  <a:gd name="connsiteY0" fmla="*/ 0 h 1130709"/>
                  <a:gd name="connsiteX1" fmla="*/ 599767 w 599767"/>
                  <a:gd name="connsiteY1" fmla="*/ 78658 h 1130709"/>
                  <a:gd name="connsiteX2" fmla="*/ 511277 w 599767"/>
                  <a:gd name="connsiteY2" fmla="*/ 1101213 h 1130709"/>
                  <a:gd name="connsiteX3" fmla="*/ 19664 w 599767"/>
                  <a:gd name="connsiteY3" fmla="*/ 1130709 h 1130709"/>
                  <a:gd name="connsiteX4" fmla="*/ 0 w 599767"/>
                  <a:gd name="connsiteY4" fmla="*/ 0 h 1130709"/>
                  <a:gd name="connsiteX0" fmla="*/ 0 w 570270"/>
                  <a:gd name="connsiteY0" fmla="*/ 0 h 1130709"/>
                  <a:gd name="connsiteX1" fmla="*/ 570270 w 570270"/>
                  <a:gd name="connsiteY1" fmla="*/ 88490 h 1130709"/>
                  <a:gd name="connsiteX2" fmla="*/ 511277 w 570270"/>
                  <a:gd name="connsiteY2" fmla="*/ 1101213 h 1130709"/>
                  <a:gd name="connsiteX3" fmla="*/ 19664 w 570270"/>
                  <a:gd name="connsiteY3" fmla="*/ 1130709 h 1130709"/>
                  <a:gd name="connsiteX4" fmla="*/ 0 w 570270"/>
                  <a:gd name="connsiteY4" fmla="*/ 0 h 1130709"/>
                  <a:gd name="connsiteX0" fmla="*/ 0 w 580102"/>
                  <a:gd name="connsiteY0" fmla="*/ 0 h 1130709"/>
                  <a:gd name="connsiteX1" fmla="*/ 580102 w 580102"/>
                  <a:gd name="connsiteY1" fmla="*/ 167148 h 1130709"/>
                  <a:gd name="connsiteX2" fmla="*/ 511277 w 580102"/>
                  <a:gd name="connsiteY2" fmla="*/ 1101213 h 1130709"/>
                  <a:gd name="connsiteX3" fmla="*/ 19664 w 580102"/>
                  <a:gd name="connsiteY3" fmla="*/ 1130709 h 1130709"/>
                  <a:gd name="connsiteX4" fmla="*/ 0 w 580102"/>
                  <a:gd name="connsiteY4" fmla="*/ 0 h 1130709"/>
                  <a:gd name="connsiteX0" fmla="*/ 0 w 580102"/>
                  <a:gd name="connsiteY0" fmla="*/ 0 h 1150374"/>
                  <a:gd name="connsiteX1" fmla="*/ 580102 w 580102"/>
                  <a:gd name="connsiteY1" fmla="*/ 167148 h 1150374"/>
                  <a:gd name="connsiteX2" fmla="*/ 521109 w 580102"/>
                  <a:gd name="connsiteY2" fmla="*/ 1150374 h 1150374"/>
                  <a:gd name="connsiteX3" fmla="*/ 19664 w 580102"/>
                  <a:gd name="connsiteY3" fmla="*/ 1130709 h 1150374"/>
                  <a:gd name="connsiteX4" fmla="*/ 0 w 580102"/>
                  <a:gd name="connsiteY4" fmla="*/ 0 h 1150374"/>
                  <a:gd name="connsiteX0" fmla="*/ 0 w 521109"/>
                  <a:gd name="connsiteY0" fmla="*/ 0 h 1150374"/>
                  <a:gd name="connsiteX1" fmla="*/ 511277 w 521109"/>
                  <a:gd name="connsiteY1" fmla="*/ 235973 h 1150374"/>
                  <a:gd name="connsiteX2" fmla="*/ 521109 w 521109"/>
                  <a:gd name="connsiteY2" fmla="*/ 1150374 h 1150374"/>
                  <a:gd name="connsiteX3" fmla="*/ 19664 w 521109"/>
                  <a:gd name="connsiteY3" fmla="*/ 1130709 h 1150374"/>
                  <a:gd name="connsiteX4" fmla="*/ 0 w 521109"/>
                  <a:gd name="connsiteY4" fmla="*/ 0 h 1150374"/>
                  <a:gd name="connsiteX0" fmla="*/ 0 w 521109"/>
                  <a:gd name="connsiteY0" fmla="*/ 0 h 1199536"/>
                  <a:gd name="connsiteX1" fmla="*/ 511277 w 521109"/>
                  <a:gd name="connsiteY1" fmla="*/ 235973 h 1199536"/>
                  <a:gd name="connsiteX2" fmla="*/ 521109 w 521109"/>
                  <a:gd name="connsiteY2" fmla="*/ 1199536 h 1199536"/>
                  <a:gd name="connsiteX3" fmla="*/ 19664 w 521109"/>
                  <a:gd name="connsiteY3" fmla="*/ 1130709 h 1199536"/>
                  <a:gd name="connsiteX4" fmla="*/ 0 w 521109"/>
                  <a:gd name="connsiteY4" fmla="*/ 0 h 1199536"/>
                  <a:gd name="connsiteX0" fmla="*/ 0 w 525000"/>
                  <a:gd name="connsiteY0" fmla="*/ 0 h 1218991"/>
                  <a:gd name="connsiteX1" fmla="*/ 515168 w 525000"/>
                  <a:gd name="connsiteY1" fmla="*/ 255428 h 1218991"/>
                  <a:gd name="connsiteX2" fmla="*/ 525000 w 525000"/>
                  <a:gd name="connsiteY2" fmla="*/ 1218991 h 1218991"/>
                  <a:gd name="connsiteX3" fmla="*/ 23555 w 525000"/>
                  <a:gd name="connsiteY3" fmla="*/ 1150164 h 1218991"/>
                  <a:gd name="connsiteX4" fmla="*/ 0 w 525000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23555 w 527615"/>
                  <a:gd name="connsiteY3" fmla="*/ 1150164 h 1218991"/>
                  <a:gd name="connsiteX4" fmla="*/ 0 w 527615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7991 w 527615"/>
                  <a:gd name="connsiteY3" fmla="*/ 1122927 h 1218991"/>
                  <a:gd name="connsiteX4" fmla="*/ 0 w 527615"/>
                  <a:gd name="connsiteY4" fmla="*/ 0 h 1218991"/>
                  <a:gd name="connsiteX0" fmla="*/ 0 w 547071"/>
                  <a:gd name="connsiteY0" fmla="*/ 0 h 1230664"/>
                  <a:gd name="connsiteX1" fmla="*/ 546297 w 547071"/>
                  <a:gd name="connsiteY1" fmla="*/ 259319 h 1230664"/>
                  <a:gd name="connsiteX2" fmla="*/ 544456 w 547071"/>
                  <a:gd name="connsiteY2" fmla="*/ 1230664 h 1230664"/>
                  <a:gd name="connsiteX3" fmla="*/ 27447 w 547071"/>
                  <a:gd name="connsiteY3" fmla="*/ 1134600 h 1230664"/>
                  <a:gd name="connsiteX4" fmla="*/ 0 w 547071"/>
                  <a:gd name="connsiteY4" fmla="*/ 0 h 1230664"/>
                  <a:gd name="connsiteX0" fmla="*/ 0 w 544249"/>
                  <a:gd name="connsiteY0" fmla="*/ 0 h 1239131"/>
                  <a:gd name="connsiteX1" fmla="*/ 543475 w 544249"/>
                  <a:gd name="connsiteY1" fmla="*/ 267786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18980 w 544249"/>
                  <a:gd name="connsiteY3" fmla="*/ 1123311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1803 w 544249"/>
                  <a:gd name="connsiteY3" fmla="*/ 1128955 h 1239131"/>
                  <a:gd name="connsiteX4" fmla="*/ 0 w 544249"/>
                  <a:gd name="connsiteY4" fmla="*/ 0 h 1239131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28955 h 1233487"/>
                  <a:gd name="connsiteX4" fmla="*/ 0 w 544249"/>
                  <a:gd name="connsiteY4" fmla="*/ 0 h 1233487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31777 h 1233487"/>
                  <a:gd name="connsiteX4" fmla="*/ 0 w 544249"/>
                  <a:gd name="connsiteY4" fmla="*/ 0 h 123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249" h="1233487">
                    <a:moveTo>
                      <a:pt x="0" y="0"/>
                    </a:moveTo>
                    <a:lnTo>
                      <a:pt x="543475" y="259320"/>
                    </a:lnTo>
                    <a:cubicBezTo>
                      <a:pt x="546752" y="580508"/>
                      <a:pt x="538357" y="912299"/>
                      <a:pt x="541634" y="1233487"/>
                    </a:cubicBezTo>
                    <a:lnTo>
                      <a:pt x="21803" y="1131777"/>
                    </a:lnTo>
                    <a:cubicBezTo>
                      <a:pt x="19139" y="757468"/>
                      <a:pt x="2664" y="374309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EBBDC9C-F714-49B0-BD14-F92B898D4BCB}"/>
                  </a:ext>
                </a:extLst>
              </p:cNvPr>
              <p:cNvSpPr/>
              <p:nvPr/>
            </p:nvSpPr>
            <p:spPr>
              <a:xfrm>
                <a:off x="2556385" y="2261419"/>
                <a:ext cx="8909396" cy="973394"/>
              </a:xfrm>
              <a:prstGeom prst="rect">
                <a:avLst/>
              </a:prstGeom>
              <a:solidFill>
                <a:srgbClr val="2276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81120" y="1455718"/>
              <a:ext cx="13938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8.1.1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2515021" y="1676785"/>
              <a:ext cx="84923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প্রথম থেকে পঞ্চম পর্যন্ত ক্রমবাচক সংখ্যা বলতে পারবে।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1052" y="2964953"/>
            <a:ext cx="11190478" cy="1234217"/>
            <a:chOff x="271052" y="2602440"/>
            <a:chExt cx="11190478" cy="123421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8E52180-D6A2-4FDB-A284-7F2DC7E38E3A}"/>
                </a:ext>
              </a:extLst>
            </p:cNvPr>
            <p:cNvGrpSpPr/>
            <p:nvPr/>
          </p:nvGrpSpPr>
          <p:grpSpPr>
            <a:xfrm>
              <a:off x="271052" y="2602440"/>
              <a:ext cx="11190478" cy="1234217"/>
              <a:chOff x="275303" y="2000596"/>
              <a:chExt cx="11190478" cy="1234217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64D477F-CBCA-4698-AE46-9707A6EF3175}"/>
                  </a:ext>
                </a:extLst>
              </p:cNvPr>
              <p:cNvSpPr/>
              <p:nvPr/>
            </p:nvSpPr>
            <p:spPr>
              <a:xfrm>
                <a:off x="275303" y="2005781"/>
                <a:ext cx="1759974" cy="113070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B169A2C1-D57A-4CC1-BA70-07414A4CE8F1}"/>
                  </a:ext>
                </a:extLst>
              </p:cNvPr>
              <p:cNvSpPr/>
              <p:nvPr/>
            </p:nvSpPr>
            <p:spPr>
              <a:xfrm>
                <a:off x="2014752" y="2000596"/>
                <a:ext cx="544249" cy="1233487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914400 w 914400"/>
                  <a:gd name="connsiteY2" fmla="*/ 914400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511277 w 914400"/>
                  <a:gd name="connsiteY2" fmla="*/ 1101213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599767"/>
                  <a:gd name="connsiteY0" fmla="*/ 0 h 1130709"/>
                  <a:gd name="connsiteX1" fmla="*/ 599767 w 599767"/>
                  <a:gd name="connsiteY1" fmla="*/ 78658 h 1130709"/>
                  <a:gd name="connsiteX2" fmla="*/ 511277 w 599767"/>
                  <a:gd name="connsiteY2" fmla="*/ 1101213 h 1130709"/>
                  <a:gd name="connsiteX3" fmla="*/ 19664 w 599767"/>
                  <a:gd name="connsiteY3" fmla="*/ 1130709 h 1130709"/>
                  <a:gd name="connsiteX4" fmla="*/ 0 w 599767"/>
                  <a:gd name="connsiteY4" fmla="*/ 0 h 1130709"/>
                  <a:gd name="connsiteX0" fmla="*/ 0 w 570270"/>
                  <a:gd name="connsiteY0" fmla="*/ 0 h 1130709"/>
                  <a:gd name="connsiteX1" fmla="*/ 570270 w 570270"/>
                  <a:gd name="connsiteY1" fmla="*/ 88490 h 1130709"/>
                  <a:gd name="connsiteX2" fmla="*/ 511277 w 570270"/>
                  <a:gd name="connsiteY2" fmla="*/ 1101213 h 1130709"/>
                  <a:gd name="connsiteX3" fmla="*/ 19664 w 570270"/>
                  <a:gd name="connsiteY3" fmla="*/ 1130709 h 1130709"/>
                  <a:gd name="connsiteX4" fmla="*/ 0 w 570270"/>
                  <a:gd name="connsiteY4" fmla="*/ 0 h 1130709"/>
                  <a:gd name="connsiteX0" fmla="*/ 0 w 580102"/>
                  <a:gd name="connsiteY0" fmla="*/ 0 h 1130709"/>
                  <a:gd name="connsiteX1" fmla="*/ 580102 w 580102"/>
                  <a:gd name="connsiteY1" fmla="*/ 167148 h 1130709"/>
                  <a:gd name="connsiteX2" fmla="*/ 511277 w 580102"/>
                  <a:gd name="connsiteY2" fmla="*/ 1101213 h 1130709"/>
                  <a:gd name="connsiteX3" fmla="*/ 19664 w 580102"/>
                  <a:gd name="connsiteY3" fmla="*/ 1130709 h 1130709"/>
                  <a:gd name="connsiteX4" fmla="*/ 0 w 580102"/>
                  <a:gd name="connsiteY4" fmla="*/ 0 h 1130709"/>
                  <a:gd name="connsiteX0" fmla="*/ 0 w 580102"/>
                  <a:gd name="connsiteY0" fmla="*/ 0 h 1150374"/>
                  <a:gd name="connsiteX1" fmla="*/ 580102 w 580102"/>
                  <a:gd name="connsiteY1" fmla="*/ 167148 h 1150374"/>
                  <a:gd name="connsiteX2" fmla="*/ 521109 w 580102"/>
                  <a:gd name="connsiteY2" fmla="*/ 1150374 h 1150374"/>
                  <a:gd name="connsiteX3" fmla="*/ 19664 w 580102"/>
                  <a:gd name="connsiteY3" fmla="*/ 1130709 h 1150374"/>
                  <a:gd name="connsiteX4" fmla="*/ 0 w 580102"/>
                  <a:gd name="connsiteY4" fmla="*/ 0 h 1150374"/>
                  <a:gd name="connsiteX0" fmla="*/ 0 w 521109"/>
                  <a:gd name="connsiteY0" fmla="*/ 0 h 1150374"/>
                  <a:gd name="connsiteX1" fmla="*/ 511277 w 521109"/>
                  <a:gd name="connsiteY1" fmla="*/ 235973 h 1150374"/>
                  <a:gd name="connsiteX2" fmla="*/ 521109 w 521109"/>
                  <a:gd name="connsiteY2" fmla="*/ 1150374 h 1150374"/>
                  <a:gd name="connsiteX3" fmla="*/ 19664 w 521109"/>
                  <a:gd name="connsiteY3" fmla="*/ 1130709 h 1150374"/>
                  <a:gd name="connsiteX4" fmla="*/ 0 w 521109"/>
                  <a:gd name="connsiteY4" fmla="*/ 0 h 1150374"/>
                  <a:gd name="connsiteX0" fmla="*/ 0 w 521109"/>
                  <a:gd name="connsiteY0" fmla="*/ 0 h 1199536"/>
                  <a:gd name="connsiteX1" fmla="*/ 511277 w 521109"/>
                  <a:gd name="connsiteY1" fmla="*/ 235973 h 1199536"/>
                  <a:gd name="connsiteX2" fmla="*/ 521109 w 521109"/>
                  <a:gd name="connsiteY2" fmla="*/ 1199536 h 1199536"/>
                  <a:gd name="connsiteX3" fmla="*/ 19664 w 521109"/>
                  <a:gd name="connsiteY3" fmla="*/ 1130709 h 1199536"/>
                  <a:gd name="connsiteX4" fmla="*/ 0 w 521109"/>
                  <a:gd name="connsiteY4" fmla="*/ 0 h 1199536"/>
                  <a:gd name="connsiteX0" fmla="*/ 0 w 525000"/>
                  <a:gd name="connsiteY0" fmla="*/ 0 h 1218991"/>
                  <a:gd name="connsiteX1" fmla="*/ 515168 w 525000"/>
                  <a:gd name="connsiteY1" fmla="*/ 255428 h 1218991"/>
                  <a:gd name="connsiteX2" fmla="*/ 525000 w 525000"/>
                  <a:gd name="connsiteY2" fmla="*/ 1218991 h 1218991"/>
                  <a:gd name="connsiteX3" fmla="*/ 23555 w 525000"/>
                  <a:gd name="connsiteY3" fmla="*/ 1150164 h 1218991"/>
                  <a:gd name="connsiteX4" fmla="*/ 0 w 525000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23555 w 527615"/>
                  <a:gd name="connsiteY3" fmla="*/ 1150164 h 1218991"/>
                  <a:gd name="connsiteX4" fmla="*/ 0 w 527615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7991 w 527615"/>
                  <a:gd name="connsiteY3" fmla="*/ 1122927 h 1218991"/>
                  <a:gd name="connsiteX4" fmla="*/ 0 w 527615"/>
                  <a:gd name="connsiteY4" fmla="*/ 0 h 1218991"/>
                  <a:gd name="connsiteX0" fmla="*/ 0 w 547071"/>
                  <a:gd name="connsiteY0" fmla="*/ 0 h 1230664"/>
                  <a:gd name="connsiteX1" fmla="*/ 546297 w 547071"/>
                  <a:gd name="connsiteY1" fmla="*/ 259319 h 1230664"/>
                  <a:gd name="connsiteX2" fmla="*/ 544456 w 547071"/>
                  <a:gd name="connsiteY2" fmla="*/ 1230664 h 1230664"/>
                  <a:gd name="connsiteX3" fmla="*/ 27447 w 547071"/>
                  <a:gd name="connsiteY3" fmla="*/ 1134600 h 1230664"/>
                  <a:gd name="connsiteX4" fmla="*/ 0 w 547071"/>
                  <a:gd name="connsiteY4" fmla="*/ 0 h 1230664"/>
                  <a:gd name="connsiteX0" fmla="*/ 0 w 544249"/>
                  <a:gd name="connsiteY0" fmla="*/ 0 h 1239131"/>
                  <a:gd name="connsiteX1" fmla="*/ 543475 w 544249"/>
                  <a:gd name="connsiteY1" fmla="*/ 267786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18980 w 544249"/>
                  <a:gd name="connsiteY3" fmla="*/ 1123311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1803 w 544249"/>
                  <a:gd name="connsiteY3" fmla="*/ 1128955 h 1239131"/>
                  <a:gd name="connsiteX4" fmla="*/ 0 w 544249"/>
                  <a:gd name="connsiteY4" fmla="*/ 0 h 1239131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28955 h 1233487"/>
                  <a:gd name="connsiteX4" fmla="*/ 0 w 544249"/>
                  <a:gd name="connsiteY4" fmla="*/ 0 h 1233487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31777 h 1233487"/>
                  <a:gd name="connsiteX4" fmla="*/ 0 w 544249"/>
                  <a:gd name="connsiteY4" fmla="*/ 0 h 123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249" h="1233487">
                    <a:moveTo>
                      <a:pt x="0" y="0"/>
                    </a:moveTo>
                    <a:lnTo>
                      <a:pt x="543475" y="259320"/>
                    </a:lnTo>
                    <a:cubicBezTo>
                      <a:pt x="546752" y="580508"/>
                      <a:pt x="538357" y="912299"/>
                      <a:pt x="541634" y="1233487"/>
                    </a:cubicBezTo>
                    <a:lnTo>
                      <a:pt x="21803" y="1131777"/>
                    </a:lnTo>
                    <a:cubicBezTo>
                      <a:pt x="19139" y="757468"/>
                      <a:pt x="2664" y="374309"/>
                      <a:pt x="0" y="0"/>
                    </a:cubicBezTo>
                    <a:close/>
                  </a:path>
                </a:pathLst>
              </a:custGeom>
              <a:solidFill>
                <a:srgbClr val="297F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B59B487-58BA-4968-8E15-F7ACFFB9E108}"/>
                  </a:ext>
                </a:extLst>
              </p:cNvPr>
              <p:cNvSpPr/>
              <p:nvPr/>
            </p:nvSpPr>
            <p:spPr>
              <a:xfrm>
                <a:off x="2556385" y="2261419"/>
                <a:ext cx="8909396" cy="97339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423453" y="2788258"/>
              <a:ext cx="13938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8.1.2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52134" y="3026794"/>
              <a:ext cx="84923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প্রথম থেকে পঞ্চম পর্যন্ত ক্রমবাচক সংখ্যা পড়তে পারবে।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1052" y="4093587"/>
            <a:ext cx="11190478" cy="1234217"/>
            <a:chOff x="450684" y="3624275"/>
            <a:chExt cx="11190478" cy="123421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96F3AAB-149D-4831-A1B0-C8E261695F35}"/>
                </a:ext>
              </a:extLst>
            </p:cNvPr>
            <p:cNvGrpSpPr/>
            <p:nvPr/>
          </p:nvGrpSpPr>
          <p:grpSpPr>
            <a:xfrm>
              <a:off x="450684" y="3624275"/>
              <a:ext cx="11190478" cy="1234217"/>
              <a:chOff x="275303" y="2000596"/>
              <a:chExt cx="11190478" cy="1234217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20EA7A5-EFBA-4521-99F6-11DC2F4898B0}"/>
                  </a:ext>
                </a:extLst>
              </p:cNvPr>
              <p:cNvSpPr/>
              <p:nvPr/>
            </p:nvSpPr>
            <p:spPr>
              <a:xfrm>
                <a:off x="275303" y="2005781"/>
                <a:ext cx="1759974" cy="1130709"/>
              </a:xfrm>
              <a:prstGeom prst="rect">
                <a:avLst/>
              </a:prstGeom>
              <a:solidFill>
                <a:srgbClr val="9956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8BD98FBB-3DA5-4B15-B1CB-312EDCEA7964}"/>
                  </a:ext>
                </a:extLst>
              </p:cNvPr>
              <p:cNvSpPr/>
              <p:nvPr/>
            </p:nvSpPr>
            <p:spPr>
              <a:xfrm>
                <a:off x="2014752" y="2000596"/>
                <a:ext cx="544249" cy="1230356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914400 w 914400"/>
                  <a:gd name="connsiteY2" fmla="*/ 914400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511277 w 914400"/>
                  <a:gd name="connsiteY2" fmla="*/ 1101213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599767"/>
                  <a:gd name="connsiteY0" fmla="*/ 0 h 1130709"/>
                  <a:gd name="connsiteX1" fmla="*/ 599767 w 599767"/>
                  <a:gd name="connsiteY1" fmla="*/ 78658 h 1130709"/>
                  <a:gd name="connsiteX2" fmla="*/ 511277 w 599767"/>
                  <a:gd name="connsiteY2" fmla="*/ 1101213 h 1130709"/>
                  <a:gd name="connsiteX3" fmla="*/ 19664 w 599767"/>
                  <a:gd name="connsiteY3" fmla="*/ 1130709 h 1130709"/>
                  <a:gd name="connsiteX4" fmla="*/ 0 w 599767"/>
                  <a:gd name="connsiteY4" fmla="*/ 0 h 1130709"/>
                  <a:gd name="connsiteX0" fmla="*/ 0 w 570270"/>
                  <a:gd name="connsiteY0" fmla="*/ 0 h 1130709"/>
                  <a:gd name="connsiteX1" fmla="*/ 570270 w 570270"/>
                  <a:gd name="connsiteY1" fmla="*/ 88490 h 1130709"/>
                  <a:gd name="connsiteX2" fmla="*/ 511277 w 570270"/>
                  <a:gd name="connsiteY2" fmla="*/ 1101213 h 1130709"/>
                  <a:gd name="connsiteX3" fmla="*/ 19664 w 570270"/>
                  <a:gd name="connsiteY3" fmla="*/ 1130709 h 1130709"/>
                  <a:gd name="connsiteX4" fmla="*/ 0 w 570270"/>
                  <a:gd name="connsiteY4" fmla="*/ 0 h 1130709"/>
                  <a:gd name="connsiteX0" fmla="*/ 0 w 580102"/>
                  <a:gd name="connsiteY0" fmla="*/ 0 h 1130709"/>
                  <a:gd name="connsiteX1" fmla="*/ 580102 w 580102"/>
                  <a:gd name="connsiteY1" fmla="*/ 167148 h 1130709"/>
                  <a:gd name="connsiteX2" fmla="*/ 511277 w 580102"/>
                  <a:gd name="connsiteY2" fmla="*/ 1101213 h 1130709"/>
                  <a:gd name="connsiteX3" fmla="*/ 19664 w 580102"/>
                  <a:gd name="connsiteY3" fmla="*/ 1130709 h 1130709"/>
                  <a:gd name="connsiteX4" fmla="*/ 0 w 580102"/>
                  <a:gd name="connsiteY4" fmla="*/ 0 h 1130709"/>
                  <a:gd name="connsiteX0" fmla="*/ 0 w 580102"/>
                  <a:gd name="connsiteY0" fmla="*/ 0 h 1150374"/>
                  <a:gd name="connsiteX1" fmla="*/ 580102 w 580102"/>
                  <a:gd name="connsiteY1" fmla="*/ 167148 h 1150374"/>
                  <a:gd name="connsiteX2" fmla="*/ 521109 w 580102"/>
                  <a:gd name="connsiteY2" fmla="*/ 1150374 h 1150374"/>
                  <a:gd name="connsiteX3" fmla="*/ 19664 w 580102"/>
                  <a:gd name="connsiteY3" fmla="*/ 1130709 h 1150374"/>
                  <a:gd name="connsiteX4" fmla="*/ 0 w 580102"/>
                  <a:gd name="connsiteY4" fmla="*/ 0 h 1150374"/>
                  <a:gd name="connsiteX0" fmla="*/ 0 w 521109"/>
                  <a:gd name="connsiteY0" fmla="*/ 0 h 1150374"/>
                  <a:gd name="connsiteX1" fmla="*/ 511277 w 521109"/>
                  <a:gd name="connsiteY1" fmla="*/ 235973 h 1150374"/>
                  <a:gd name="connsiteX2" fmla="*/ 521109 w 521109"/>
                  <a:gd name="connsiteY2" fmla="*/ 1150374 h 1150374"/>
                  <a:gd name="connsiteX3" fmla="*/ 19664 w 521109"/>
                  <a:gd name="connsiteY3" fmla="*/ 1130709 h 1150374"/>
                  <a:gd name="connsiteX4" fmla="*/ 0 w 521109"/>
                  <a:gd name="connsiteY4" fmla="*/ 0 h 1150374"/>
                  <a:gd name="connsiteX0" fmla="*/ 0 w 521109"/>
                  <a:gd name="connsiteY0" fmla="*/ 0 h 1199536"/>
                  <a:gd name="connsiteX1" fmla="*/ 511277 w 521109"/>
                  <a:gd name="connsiteY1" fmla="*/ 235973 h 1199536"/>
                  <a:gd name="connsiteX2" fmla="*/ 521109 w 521109"/>
                  <a:gd name="connsiteY2" fmla="*/ 1199536 h 1199536"/>
                  <a:gd name="connsiteX3" fmla="*/ 19664 w 521109"/>
                  <a:gd name="connsiteY3" fmla="*/ 1130709 h 1199536"/>
                  <a:gd name="connsiteX4" fmla="*/ 0 w 521109"/>
                  <a:gd name="connsiteY4" fmla="*/ 0 h 1199536"/>
                  <a:gd name="connsiteX0" fmla="*/ 0 w 525000"/>
                  <a:gd name="connsiteY0" fmla="*/ 0 h 1218991"/>
                  <a:gd name="connsiteX1" fmla="*/ 515168 w 525000"/>
                  <a:gd name="connsiteY1" fmla="*/ 255428 h 1218991"/>
                  <a:gd name="connsiteX2" fmla="*/ 525000 w 525000"/>
                  <a:gd name="connsiteY2" fmla="*/ 1218991 h 1218991"/>
                  <a:gd name="connsiteX3" fmla="*/ 23555 w 525000"/>
                  <a:gd name="connsiteY3" fmla="*/ 1150164 h 1218991"/>
                  <a:gd name="connsiteX4" fmla="*/ 0 w 525000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23555 w 527615"/>
                  <a:gd name="connsiteY3" fmla="*/ 1150164 h 1218991"/>
                  <a:gd name="connsiteX4" fmla="*/ 0 w 527615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7991 w 527615"/>
                  <a:gd name="connsiteY3" fmla="*/ 1122927 h 1218991"/>
                  <a:gd name="connsiteX4" fmla="*/ 0 w 527615"/>
                  <a:gd name="connsiteY4" fmla="*/ 0 h 1218991"/>
                  <a:gd name="connsiteX0" fmla="*/ 0 w 547071"/>
                  <a:gd name="connsiteY0" fmla="*/ 0 h 1230664"/>
                  <a:gd name="connsiteX1" fmla="*/ 546297 w 547071"/>
                  <a:gd name="connsiteY1" fmla="*/ 259319 h 1230664"/>
                  <a:gd name="connsiteX2" fmla="*/ 544456 w 547071"/>
                  <a:gd name="connsiteY2" fmla="*/ 1230664 h 1230664"/>
                  <a:gd name="connsiteX3" fmla="*/ 27447 w 547071"/>
                  <a:gd name="connsiteY3" fmla="*/ 1134600 h 1230664"/>
                  <a:gd name="connsiteX4" fmla="*/ 0 w 547071"/>
                  <a:gd name="connsiteY4" fmla="*/ 0 h 1230664"/>
                  <a:gd name="connsiteX0" fmla="*/ 0 w 544249"/>
                  <a:gd name="connsiteY0" fmla="*/ 0 h 1239131"/>
                  <a:gd name="connsiteX1" fmla="*/ 543475 w 544249"/>
                  <a:gd name="connsiteY1" fmla="*/ 267786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18980 w 544249"/>
                  <a:gd name="connsiteY3" fmla="*/ 1123311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1803 w 544249"/>
                  <a:gd name="connsiteY3" fmla="*/ 1128955 h 1239131"/>
                  <a:gd name="connsiteX4" fmla="*/ 0 w 544249"/>
                  <a:gd name="connsiteY4" fmla="*/ 0 h 1239131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28955 h 1233487"/>
                  <a:gd name="connsiteX4" fmla="*/ 0 w 544249"/>
                  <a:gd name="connsiteY4" fmla="*/ 0 h 1233487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31777 h 1233487"/>
                  <a:gd name="connsiteX4" fmla="*/ 0 w 544249"/>
                  <a:gd name="connsiteY4" fmla="*/ 0 h 1233487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12408 w 544249"/>
                  <a:gd name="connsiteY3" fmla="*/ 1131777 h 1233487"/>
                  <a:gd name="connsiteX4" fmla="*/ 0 w 544249"/>
                  <a:gd name="connsiteY4" fmla="*/ 0 h 1233487"/>
                  <a:gd name="connsiteX0" fmla="*/ 0 w 544249"/>
                  <a:gd name="connsiteY0" fmla="*/ 0 h 1230356"/>
                  <a:gd name="connsiteX1" fmla="*/ 543475 w 544249"/>
                  <a:gd name="connsiteY1" fmla="*/ 259320 h 1230356"/>
                  <a:gd name="connsiteX2" fmla="*/ 541634 w 544249"/>
                  <a:gd name="connsiteY2" fmla="*/ 1230356 h 1230356"/>
                  <a:gd name="connsiteX3" fmla="*/ 12408 w 544249"/>
                  <a:gd name="connsiteY3" fmla="*/ 1131777 h 1230356"/>
                  <a:gd name="connsiteX4" fmla="*/ 0 w 544249"/>
                  <a:gd name="connsiteY4" fmla="*/ 0 h 12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249" h="1230356">
                    <a:moveTo>
                      <a:pt x="0" y="0"/>
                    </a:moveTo>
                    <a:lnTo>
                      <a:pt x="543475" y="259320"/>
                    </a:lnTo>
                    <a:cubicBezTo>
                      <a:pt x="546752" y="580508"/>
                      <a:pt x="538357" y="909168"/>
                      <a:pt x="541634" y="1230356"/>
                    </a:cubicBezTo>
                    <a:lnTo>
                      <a:pt x="12408" y="1131777"/>
                    </a:lnTo>
                    <a:cubicBezTo>
                      <a:pt x="9744" y="757468"/>
                      <a:pt x="2664" y="374309"/>
                      <a:pt x="0" y="0"/>
                    </a:cubicBezTo>
                    <a:close/>
                  </a:path>
                </a:pathLst>
              </a:custGeom>
              <a:solidFill>
                <a:srgbClr val="9146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BF24CB0-6B43-4C9B-A146-0C80742C2283}"/>
                  </a:ext>
                </a:extLst>
              </p:cNvPr>
              <p:cNvSpPr/>
              <p:nvPr/>
            </p:nvSpPr>
            <p:spPr>
              <a:xfrm>
                <a:off x="2556385" y="2261419"/>
                <a:ext cx="8909396" cy="973394"/>
              </a:xfrm>
              <a:prstGeom prst="rect">
                <a:avLst/>
              </a:prstGeom>
              <a:solidFill>
                <a:srgbClr val="9956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33730" y="3810093"/>
              <a:ext cx="13938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8.1.3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764218" y="4048629"/>
              <a:ext cx="84923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প্রথম থেকে পঞ্চম পর্যন্ত ক্রমবাচক সংখ্যা লিখতে পারবে।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4493" y="5229481"/>
            <a:ext cx="11621573" cy="1234217"/>
            <a:chOff x="570427" y="5210741"/>
            <a:chExt cx="11621573" cy="123421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B3EBEB2-693C-4D08-A4D9-C93BCF259A96}"/>
                </a:ext>
              </a:extLst>
            </p:cNvPr>
            <p:cNvGrpSpPr/>
            <p:nvPr/>
          </p:nvGrpSpPr>
          <p:grpSpPr>
            <a:xfrm>
              <a:off x="570427" y="5210741"/>
              <a:ext cx="11247037" cy="1234217"/>
              <a:chOff x="275303" y="2000596"/>
              <a:chExt cx="11247037" cy="123421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E0944DF-FAA6-4632-9249-28E547A25631}"/>
                  </a:ext>
                </a:extLst>
              </p:cNvPr>
              <p:cNvSpPr/>
              <p:nvPr/>
            </p:nvSpPr>
            <p:spPr>
              <a:xfrm>
                <a:off x="275303" y="2005781"/>
                <a:ext cx="1759974" cy="113070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3">
                <a:extLst>
                  <a:ext uri="{FF2B5EF4-FFF2-40B4-BE49-F238E27FC236}">
                    <a16:creationId xmlns:a16="http://schemas.microsoft.com/office/drawing/2014/main" id="{DF140332-A9F1-4BFD-8B18-65A1E2C12FB2}"/>
                  </a:ext>
                </a:extLst>
              </p:cNvPr>
              <p:cNvSpPr/>
              <p:nvPr/>
            </p:nvSpPr>
            <p:spPr>
              <a:xfrm>
                <a:off x="2014752" y="2000596"/>
                <a:ext cx="544249" cy="1230356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914400 w 914400"/>
                  <a:gd name="connsiteY2" fmla="*/ 914400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511277 w 914400"/>
                  <a:gd name="connsiteY2" fmla="*/ 1101213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599767"/>
                  <a:gd name="connsiteY0" fmla="*/ 0 h 1130709"/>
                  <a:gd name="connsiteX1" fmla="*/ 599767 w 599767"/>
                  <a:gd name="connsiteY1" fmla="*/ 78658 h 1130709"/>
                  <a:gd name="connsiteX2" fmla="*/ 511277 w 599767"/>
                  <a:gd name="connsiteY2" fmla="*/ 1101213 h 1130709"/>
                  <a:gd name="connsiteX3" fmla="*/ 19664 w 599767"/>
                  <a:gd name="connsiteY3" fmla="*/ 1130709 h 1130709"/>
                  <a:gd name="connsiteX4" fmla="*/ 0 w 599767"/>
                  <a:gd name="connsiteY4" fmla="*/ 0 h 1130709"/>
                  <a:gd name="connsiteX0" fmla="*/ 0 w 570270"/>
                  <a:gd name="connsiteY0" fmla="*/ 0 h 1130709"/>
                  <a:gd name="connsiteX1" fmla="*/ 570270 w 570270"/>
                  <a:gd name="connsiteY1" fmla="*/ 88490 h 1130709"/>
                  <a:gd name="connsiteX2" fmla="*/ 511277 w 570270"/>
                  <a:gd name="connsiteY2" fmla="*/ 1101213 h 1130709"/>
                  <a:gd name="connsiteX3" fmla="*/ 19664 w 570270"/>
                  <a:gd name="connsiteY3" fmla="*/ 1130709 h 1130709"/>
                  <a:gd name="connsiteX4" fmla="*/ 0 w 570270"/>
                  <a:gd name="connsiteY4" fmla="*/ 0 h 1130709"/>
                  <a:gd name="connsiteX0" fmla="*/ 0 w 580102"/>
                  <a:gd name="connsiteY0" fmla="*/ 0 h 1130709"/>
                  <a:gd name="connsiteX1" fmla="*/ 580102 w 580102"/>
                  <a:gd name="connsiteY1" fmla="*/ 167148 h 1130709"/>
                  <a:gd name="connsiteX2" fmla="*/ 511277 w 580102"/>
                  <a:gd name="connsiteY2" fmla="*/ 1101213 h 1130709"/>
                  <a:gd name="connsiteX3" fmla="*/ 19664 w 580102"/>
                  <a:gd name="connsiteY3" fmla="*/ 1130709 h 1130709"/>
                  <a:gd name="connsiteX4" fmla="*/ 0 w 580102"/>
                  <a:gd name="connsiteY4" fmla="*/ 0 h 1130709"/>
                  <a:gd name="connsiteX0" fmla="*/ 0 w 580102"/>
                  <a:gd name="connsiteY0" fmla="*/ 0 h 1150374"/>
                  <a:gd name="connsiteX1" fmla="*/ 580102 w 580102"/>
                  <a:gd name="connsiteY1" fmla="*/ 167148 h 1150374"/>
                  <a:gd name="connsiteX2" fmla="*/ 521109 w 580102"/>
                  <a:gd name="connsiteY2" fmla="*/ 1150374 h 1150374"/>
                  <a:gd name="connsiteX3" fmla="*/ 19664 w 580102"/>
                  <a:gd name="connsiteY3" fmla="*/ 1130709 h 1150374"/>
                  <a:gd name="connsiteX4" fmla="*/ 0 w 580102"/>
                  <a:gd name="connsiteY4" fmla="*/ 0 h 1150374"/>
                  <a:gd name="connsiteX0" fmla="*/ 0 w 521109"/>
                  <a:gd name="connsiteY0" fmla="*/ 0 h 1150374"/>
                  <a:gd name="connsiteX1" fmla="*/ 511277 w 521109"/>
                  <a:gd name="connsiteY1" fmla="*/ 235973 h 1150374"/>
                  <a:gd name="connsiteX2" fmla="*/ 521109 w 521109"/>
                  <a:gd name="connsiteY2" fmla="*/ 1150374 h 1150374"/>
                  <a:gd name="connsiteX3" fmla="*/ 19664 w 521109"/>
                  <a:gd name="connsiteY3" fmla="*/ 1130709 h 1150374"/>
                  <a:gd name="connsiteX4" fmla="*/ 0 w 521109"/>
                  <a:gd name="connsiteY4" fmla="*/ 0 h 1150374"/>
                  <a:gd name="connsiteX0" fmla="*/ 0 w 521109"/>
                  <a:gd name="connsiteY0" fmla="*/ 0 h 1199536"/>
                  <a:gd name="connsiteX1" fmla="*/ 511277 w 521109"/>
                  <a:gd name="connsiteY1" fmla="*/ 235973 h 1199536"/>
                  <a:gd name="connsiteX2" fmla="*/ 521109 w 521109"/>
                  <a:gd name="connsiteY2" fmla="*/ 1199536 h 1199536"/>
                  <a:gd name="connsiteX3" fmla="*/ 19664 w 521109"/>
                  <a:gd name="connsiteY3" fmla="*/ 1130709 h 1199536"/>
                  <a:gd name="connsiteX4" fmla="*/ 0 w 521109"/>
                  <a:gd name="connsiteY4" fmla="*/ 0 h 1199536"/>
                  <a:gd name="connsiteX0" fmla="*/ 0 w 525000"/>
                  <a:gd name="connsiteY0" fmla="*/ 0 h 1218991"/>
                  <a:gd name="connsiteX1" fmla="*/ 515168 w 525000"/>
                  <a:gd name="connsiteY1" fmla="*/ 255428 h 1218991"/>
                  <a:gd name="connsiteX2" fmla="*/ 525000 w 525000"/>
                  <a:gd name="connsiteY2" fmla="*/ 1218991 h 1218991"/>
                  <a:gd name="connsiteX3" fmla="*/ 23555 w 525000"/>
                  <a:gd name="connsiteY3" fmla="*/ 1150164 h 1218991"/>
                  <a:gd name="connsiteX4" fmla="*/ 0 w 525000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23555 w 527615"/>
                  <a:gd name="connsiteY3" fmla="*/ 1150164 h 1218991"/>
                  <a:gd name="connsiteX4" fmla="*/ 0 w 527615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7991 w 527615"/>
                  <a:gd name="connsiteY3" fmla="*/ 1122927 h 1218991"/>
                  <a:gd name="connsiteX4" fmla="*/ 0 w 527615"/>
                  <a:gd name="connsiteY4" fmla="*/ 0 h 1218991"/>
                  <a:gd name="connsiteX0" fmla="*/ 0 w 547071"/>
                  <a:gd name="connsiteY0" fmla="*/ 0 h 1230664"/>
                  <a:gd name="connsiteX1" fmla="*/ 546297 w 547071"/>
                  <a:gd name="connsiteY1" fmla="*/ 259319 h 1230664"/>
                  <a:gd name="connsiteX2" fmla="*/ 544456 w 547071"/>
                  <a:gd name="connsiteY2" fmla="*/ 1230664 h 1230664"/>
                  <a:gd name="connsiteX3" fmla="*/ 27447 w 547071"/>
                  <a:gd name="connsiteY3" fmla="*/ 1134600 h 1230664"/>
                  <a:gd name="connsiteX4" fmla="*/ 0 w 547071"/>
                  <a:gd name="connsiteY4" fmla="*/ 0 h 1230664"/>
                  <a:gd name="connsiteX0" fmla="*/ 0 w 544249"/>
                  <a:gd name="connsiteY0" fmla="*/ 0 h 1239131"/>
                  <a:gd name="connsiteX1" fmla="*/ 543475 w 544249"/>
                  <a:gd name="connsiteY1" fmla="*/ 267786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18980 w 544249"/>
                  <a:gd name="connsiteY3" fmla="*/ 1123311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1803 w 544249"/>
                  <a:gd name="connsiteY3" fmla="*/ 1128955 h 1239131"/>
                  <a:gd name="connsiteX4" fmla="*/ 0 w 544249"/>
                  <a:gd name="connsiteY4" fmla="*/ 0 h 1239131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28955 h 1233487"/>
                  <a:gd name="connsiteX4" fmla="*/ 0 w 544249"/>
                  <a:gd name="connsiteY4" fmla="*/ 0 h 1233487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31777 h 1233487"/>
                  <a:gd name="connsiteX4" fmla="*/ 0 w 544249"/>
                  <a:gd name="connsiteY4" fmla="*/ 0 h 1233487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12408 w 544249"/>
                  <a:gd name="connsiteY3" fmla="*/ 1131777 h 1233487"/>
                  <a:gd name="connsiteX4" fmla="*/ 0 w 544249"/>
                  <a:gd name="connsiteY4" fmla="*/ 0 h 1233487"/>
                  <a:gd name="connsiteX0" fmla="*/ 0 w 544249"/>
                  <a:gd name="connsiteY0" fmla="*/ 0 h 1230356"/>
                  <a:gd name="connsiteX1" fmla="*/ 543475 w 544249"/>
                  <a:gd name="connsiteY1" fmla="*/ 259320 h 1230356"/>
                  <a:gd name="connsiteX2" fmla="*/ 541634 w 544249"/>
                  <a:gd name="connsiteY2" fmla="*/ 1230356 h 1230356"/>
                  <a:gd name="connsiteX3" fmla="*/ 12408 w 544249"/>
                  <a:gd name="connsiteY3" fmla="*/ 1131777 h 1230356"/>
                  <a:gd name="connsiteX4" fmla="*/ 0 w 544249"/>
                  <a:gd name="connsiteY4" fmla="*/ 0 h 12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249" h="1230356">
                    <a:moveTo>
                      <a:pt x="0" y="0"/>
                    </a:moveTo>
                    <a:lnTo>
                      <a:pt x="543475" y="259320"/>
                    </a:lnTo>
                    <a:cubicBezTo>
                      <a:pt x="546752" y="580508"/>
                      <a:pt x="538357" y="909168"/>
                      <a:pt x="541634" y="1230356"/>
                    </a:cubicBezTo>
                    <a:lnTo>
                      <a:pt x="12408" y="1131777"/>
                    </a:lnTo>
                    <a:cubicBezTo>
                      <a:pt x="9744" y="757468"/>
                      <a:pt x="2664" y="374309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D0FDDD2-6ABF-4F43-A6E7-6DA978F46E9F}"/>
                  </a:ext>
                </a:extLst>
              </p:cNvPr>
              <p:cNvSpPr/>
              <p:nvPr/>
            </p:nvSpPr>
            <p:spPr>
              <a:xfrm>
                <a:off x="2556385" y="2261419"/>
                <a:ext cx="8965955" cy="97339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2854125" y="5635095"/>
              <a:ext cx="9337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প্রথম থেকে পঞ্চম পর্যন্ত ক্রমবাচক সংখ্যা ব্যবহার বলতে পারবে।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53473" y="5396559"/>
              <a:ext cx="13938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8.1.4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174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7099" y="357805"/>
            <a:ext cx="7254875" cy="623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Dog PNG Image, Beautiful Dogs Transparent Pictures - Free Transparent PNG  Logos">
            <a:extLst>
              <a:ext uri="{FF2B5EF4-FFF2-40B4-BE49-F238E27FC236}">
                <a16:creationId xmlns:a16="http://schemas.microsoft.com/office/drawing/2014/main" id="{50B75ED6-BCA5-49FC-9592-B76EFF699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664865" y="1347179"/>
            <a:ext cx="1461213" cy="201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aby Cat PNG Photo | PNG Arts">
            <a:extLst>
              <a:ext uri="{FF2B5EF4-FFF2-40B4-BE49-F238E27FC236}">
                <a16:creationId xmlns:a16="http://schemas.microsoft.com/office/drawing/2014/main" id="{DB7F8F5E-01A0-4EBA-9074-850FCADC9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3152" y="1532783"/>
            <a:ext cx="1461213" cy="164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ownload Rabbit Png Image HQ PNG Image | FreePNGImg">
            <a:extLst>
              <a:ext uri="{FF2B5EF4-FFF2-40B4-BE49-F238E27FC236}">
                <a16:creationId xmlns:a16="http://schemas.microsoft.com/office/drawing/2014/main" id="{A69E7786-72BE-4F81-BDA3-F25F613FA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174365" y="1824134"/>
            <a:ext cx="1461212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ush Rat png images | PNGWing">
            <a:extLst>
              <a:ext uri="{FF2B5EF4-FFF2-40B4-BE49-F238E27FC236}">
                <a16:creationId xmlns:a16="http://schemas.microsoft.com/office/drawing/2014/main" id="{EE55B527-0166-451C-ACF1-B24EE7865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4" b="94771" l="10000" r="90000">
                        <a14:foregroundMark x1="30000" y1="88017" x2="34348" y2="90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111" y="1906254"/>
            <a:ext cx="2717542" cy="148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hicken coop Rooster Hen, chicken, food, animals, chicken png | PNGWing">
            <a:extLst>
              <a:ext uri="{FF2B5EF4-FFF2-40B4-BE49-F238E27FC236}">
                <a16:creationId xmlns:a16="http://schemas.microsoft.com/office/drawing/2014/main" id="{1E1B6770-631B-49FC-BCD6-288FE0B71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955" l="10000" r="94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0631" y="1679120"/>
            <a:ext cx="1567393" cy="179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1E3CE3-F058-4AB5-AB49-C487866BCCBD}"/>
              </a:ext>
            </a:extLst>
          </p:cNvPr>
          <p:cNvSpPr txBox="1"/>
          <p:nvPr/>
        </p:nvSpPr>
        <p:spPr>
          <a:xfrm>
            <a:off x="4712309" y="4183486"/>
            <a:ext cx="595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A0424C-E6E5-4633-A9A1-9B419E960E25}"/>
              </a:ext>
            </a:extLst>
          </p:cNvPr>
          <p:cNvSpPr txBox="1"/>
          <p:nvPr/>
        </p:nvSpPr>
        <p:spPr>
          <a:xfrm>
            <a:off x="5141386" y="3299069"/>
            <a:ext cx="730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84E9A7-6E2D-4113-9100-AB9CF4AB8F0F}"/>
              </a:ext>
            </a:extLst>
          </p:cNvPr>
          <p:cNvSpPr txBox="1"/>
          <p:nvPr/>
        </p:nvSpPr>
        <p:spPr>
          <a:xfrm>
            <a:off x="6260253" y="3260359"/>
            <a:ext cx="730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EC91DE-27A8-454A-B70D-38F326A595B5}"/>
              </a:ext>
            </a:extLst>
          </p:cNvPr>
          <p:cNvSpPr txBox="1"/>
          <p:nvPr/>
        </p:nvSpPr>
        <p:spPr>
          <a:xfrm>
            <a:off x="7503992" y="3258496"/>
            <a:ext cx="730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25A94C-E670-47A4-B695-F52A61E72617}"/>
              </a:ext>
            </a:extLst>
          </p:cNvPr>
          <p:cNvSpPr txBox="1"/>
          <p:nvPr/>
        </p:nvSpPr>
        <p:spPr>
          <a:xfrm>
            <a:off x="8964192" y="3282035"/>
            <a:ext cx="730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682DCC-BAA8-47B7-A0F7-7D0DDAFD5F66}"/>
              </a:ext>
            </a:extLst>
          </p:cNvPr>
          <p:cNvSpPr txBox="1"/>
          <p:nvPr/>
        </p:nvSpPr>
        <p:spPr>
          <a:xfrm>
            <a:off x="10279246" y="3299069"/>
            <a:ext cx="730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0EEE85-8B40-4D98-8C53-2BCB75EA94E6}"/>
              </a:ext>
            </a:extLst>
          </p:cNvPr>
          <p:cNvSpPr txBox="1"/>
          <p:nvPr/>
        </p:nvSpPr>
        <p:spPr>
          <a:xfrm>
            <a:off x="4770538" y="4165015"/>
            <a:ext cx="669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সংখ্যাগুলোকে ক্রমবাচক সংখ্যায় বলি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0BF65A-4402-4331-967F-C6DDDC13549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333" y="3316606"/>
            <a:ext cx="1089444" cy="611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B0D026-ECC6-4DDE-9845-07CCF587620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589" y="3362890"/>
            <a:ext cx="1089444" cy="609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4B7880-57FB-4BAC-A493-0519BB9B8E7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267" y="3347920"/>
            <a:ext cx="1176755" cy="6203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74C0AA-B1A2-492F-AC68-94BB1836DED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2398" y="3347920"/>
            <a:ext cx="1144740" cy="6380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93A8A5-68DD-405A-AA96-81D744EC7DB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0631" y="3386112"/>
            <a:ext cx="1122250" cy="630115"/>
          </a:xfrm>
          <a:prstGeom prst="rect">
            <a:avLst/>
          </a:prstGeom>
        </p:spPr>
      </p:pic>
      <p:pic>
        <p:nvPicPr>
          <p:cNvPr id="21" name="Picture 20" descr="istockphoto-517042439-612x612-removebg-preview.png">
            <a:extLst>
              <a:ext uri="{FF2B5EF4-FFF2-40B4-BE49-F238E27FC236}">
                <a16:creationId xmlns:a16="http://schemas.microsoft.com/office/drawing/2014/main" id="{790BE64D-DCFF-4607-B434-68AAC60FE1A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6083" t="9623" r="7295"/>
          <a:stretch/>
        </p:blipFill>
        <p:spPr>
          <a:xfrm flipH="1">
            <a:off x="1413161" y="867429"/>
            <a:ext cx="3116335" cy="489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6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0001AE2-B7FD-4E30-9972-ABBC6A28E13E}"/>
              </a:ext>
            </a:extLst>
          </p:cNvPr>
          <p:cNvSpPr txBox="1"/>
          <p:nvPr/>
        </p:nvSpPr>
        <p:spPr>
          <a:xfrm>
            <a:off x="485717" y="4244244"/>
            <a:ext cx="11071273" cy="193899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কিছু গণ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রার সময় আমরা ১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ংখ্যাবাচক স</a:t>
            </a:r>
            <a:r>
              <a:rPr lang="as-IN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করি।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ংখ্যা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9C20F2-C181-4AF7-847F-BBAB9896EF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03" y="925151"/>
            <a:ext cx="11471593" cy="2726920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C04BC9C-5FDD-43CC-8CCA-405EF68D8406}"/>
              </a:ext>
            </a:extLst>
          </p:cNvPr>
          <p:cNvSpPr txBox="1"/>
          <p:nvPr/>
        </p:nvSpPr>
        <p:spPr>
          <a:xfrm>
            <a:off x="526145" y="1051308"/>
            <a:ext cx="16025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গণনাকারী সংখ্যা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636963-B63E-4064-AE19-2EA1A8FE562F}"/>
              </a:ext>
            </a:extLst>
          </p:cNvPr>
          <p:cNvSpPr txBox="1"/>
          <p:nvPr/>
        </p:nvSpPr>
        <p:spPr>
          <a:xfrm>
            <a:off x="526145" y="2359259"/>
            <a:ext cx="16025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ক্রমবাচক সংখ্যা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E2B59F-EC52-4BF2-ACA8-15B34AF857AA}"/>
              </a:ext>
            </a:extLst>
          </p:cNvPr>
          <p:cNvSpPr txBox="1"/>
          <p:nvPr/>
        </p:nvSpPr>
        <p:spPr>
          <a:xfrm>
            <a:off x="2933443" y="1297529"/>
            <a:ext cx="8654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D0FB96-323D-48E4-93E4-EF56432E559B}"/>
              </a:ext>
            </a:extLst>
          </p:cNvPr>
          <p:cNvSpPr txBox="1"/>
          <p:nvPr/>
        </p:nvSpPr>
        <p:spPr>
          <a:xfrm>
            <a:off x="4745393" y="1297529"/>
            <a:ext cx="12759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দুই</a:t>
            </a:r>
            <a:endParaRPr lang="en-US" sz="4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4BA1B9-9CDF-499F-B7CA-D28B2367757C}"/>
              </a:ext>
            </a:extLst>
          </p:cNvPr>
          <p:cNvSpPr txBox="1"/>
          <p:nvPr/>
        </p:nvSpPr>
        <p:spPr>
          <a:xfrm>
            <a:off x="6552293" y="1297529"/>
            <a:ext cx="11453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তিন</a:t>
            </a:r>
            <a:endParaRPr lang="en-US" sz="4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E015F2-6469-4EF1-840B-DFEE1312E87D}"/>
              </a:ext>
            </a:extLst>
          </p:cNvPr>
          <p:cNvSpPr txBox="1"/>
          <p:nvPr/>
        </p:nvSpPr>
        <p:spPr>
          <a:xfrm>
            <a:off x="8429175" y="1297529"/>
            <a:ext cx="11546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চার</a:t>
            </a:r>
            <a:endParaRPr lang="en-US" sz="4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DECBFE-2243-4590-9DCC-BBD893F74853}"/>
              </a:ext>
            </a:extLst>
          </p:cNvPr>
          <p:cNvSpPr txBox="1"/>
          <p:nvPr/>
        </p:nvSpPr>
        <p:spPr>
          <a:xfrm>
            <a:off x="10315388" y="1364654"/>
            <a:ext cx="10053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পাঁচ</a:t>
            </a:r>
            <a:endParaRPr lang="en-US" sz="4000" dirty="0"/>
          </a:p>
        </p:txBody>
      </p:sp>
      <p:sp>
        <p:nvSpPr>
          <p:cNvPr id="34" name="Rounded Rectangle 12">
            <a:extLst>
              <a:ext uri="{FF2B5EF4-FFF2-40B4-BE49-F238E27FC236}">
                <a16:creationId xmlns:a16="http://schemas.microsoft.com/office/drawing/2014/main" id="{1B634AD3-FDFC-4AF8-A670-E26F8DA1F663}"/>
              </a:ext>
            </a:extLst>
          </p:cNvPr>
          <p:cNvSpPr/>
          <p:nvPr/>
        </p:nvSpPr>
        <p:spPr>
          <a:xfrm>
            <a:off x="517018" y="2288611"/>
            <a:ext cx="1429407" cy="677917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EFD2E79-82C8-4389-9536-6F11576483FD}"/>
              </a:ext>
            </a:extLst>
          </p:cNvPr>
          <p:cNvSpPr/>
          <p:nvPr/>
        </p:nvSpPr>
        <p:spPr>
          <a:xfrm>
            <a:off x="10189817" y="2606559"/>
            <a:ext cx="1132041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id="{2C840260-6FCF-46D1-AE3E-D25C98FAD4E0}"/>
              </a:ext>
            </a:extLst>
          </p:cNvPr>
          <p:cNvSpPr/>
          <p:nvPr/>
        </p:nvSpPr>
        <p:spPr>
          <a:xfrm>
            <a:off x="2760864" y="2208637"/>
            <a:ext cx="1429407" cy="677917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1964459-2E0E-4B51-B29E-25DA224C56A6}"/>
              </a:ext>
            </a:extLst>
          </p:cNvPr>
          <p:cNvSpPr/>
          <p:nvPr/>
        </p:nvSpPr>
        <p:spPr>
          <a:xfrm>
            <a:off x="8326171" y="2562093"/>
            <a:ext cx="1156086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s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 </a:t>
            </a:r>
          </a:p>
        </p:txBody>
      </p:sp>
      <p:sp>
        <p:nvSpPr>
          <p:cNvPr id="40" name="Rounded Rectangle 24">
            <a:extLst>
              <a:ext uri="{FF2B5EF4-FFF2-40B4-BE49-F238E27FC236}">
                <a16:creationId xmlns:a16="http://schemas.microsoft.com/office/drawing/2014/main" id="{7C16FF1A-1313-4186-A639-4CDFC3F7E9F5}"/>
              </a:ext>
            </a:extLst>
          </p:cNvPr>
          <p:cNvSpPr/>
          <p:nvPr/>
        </p:nvSpPr>
        <p:spPr>
          <a:xfrm>
            <a:off x="5097222" y="2050660"/>
            <a:ext cx="1429407" cy="677917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E2C1612-D9C0-4C20-B747-FCB778924276}"/>
              </a:ext>
            </a:extLst>
          </p:cNvPr>
          <p:cNvSpPr/>
          <p:nvPr/>
        </p:nvSpPr>
        <p:spPr>
          <a:xfrm>
            <a:off x="6392435" y="2562093"/>
            <a:ext cx="1334020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s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</a:t>
            </a:r>
          </a:p>
        </p:txBody>
      </p:sp>
      <p:sp>
        <p:nvSpPr>
          <p:cNvPr id="43" name="Rounded Rectangle 27">
            <a:extLst>
              <a:ext uri="{FF2B5EF4-FFF2-40B4-BE49-F238E27FC236}">
                <a16:creationId xmlns:a16="http://schemas.microsoft.com/office/drawing/2014/main" id="{802FD72C-7897-42E8-92D7-1549E1194BEE}"/>
              </a:ext>
            </a:extLst>
          </p:cNvPr>
          <p:cNvSpPr/>
          <p:nvPr/>
        </p:nvSpPr>
        <p:spPr>
          <a:xfrm>
            <a:off x="7271985" y="2681158"/>
            <a:ext cx="1429407" cy="677917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66CC8DC-29D2-4639-ABE5-F3F013F7BAD1}"/>
              </a:ext>
            </a:extLst>
          </p:cNvPr>
          <p:cNvSpPr/>
          <p:nvPr/>
        </p:nvSpPr>
        <p:spPr>
          <a:xfrm>
            <a:off x="4491650" y="2642833"/>
            <a:ext cx="1257075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s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</a:p>
        </p:txBody>
      </p:sp>
      <p:sp>
        <p:nvSpPr>
          <p:cNvPr id="46" name="Rounded Rectangle 30">
            <a:extLst>
              <a:ext uri="{FF2B5EF4-FFF2-40B4-BE49-F238E27FC236}">
                <a16:creationId xmlns:a16="http://schemas.microsoft.com/office/drawing/2014/main" id="{C0584AE6-3BD4-4EE7-B38D-3E1F3898046E}"/>
              </a:ext>
            </a:extLst>
          </p:cNvPr>
          <p:cNvSpPr/>
          <p:nvPr/>
        </p:nvSpPr>
        <p:spPr>
          <a:xfrm>
            <a:off x="9515831" y="2826487"/>
            <a:ext cx="1429407" cy="677917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59B2CE8-CB6E-4B85-B3C2-B051099D03BB}"/>
              </a:ext>
            </a:extLst>
          </p:cNvPr>
          <p:cNvSpPr/>
          <p:nvPr/>
        </p:nvSpPr>
        <p:spPr>
          <a:xfrm>
            <a:off x="2638615" y="2606560"/>
            <a:ext cx="1175322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s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</a:t>
            </a:r>
          </a:p>
        </p:txBody>
      </p:sp>
    </p:spTree>
    <p:extLst>
      <p:ext uri="{BB962C8B-B14F-4D97-AF65-F5344CB8AC3E}">
        <p14:creationId xmlns:p14="http://schemas.microsoft.com/office/powerpoint/2010/main" val="267534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361</Words>
  <Application>Microsoft Office PowerPoint</Application>
  <PresentationFormat>Widescreen</PresentationFormat>
  <Paragraphs>109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Book Antiqua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Farjana Amin</dc:creator>
  <cp:lastModifiedBy>Farjana Amin</cp:lastModifiedBy>
  <cp:revision>14</cp:revision>
  <dcterms:created xsi:type="dcterms:W3CDTF">2021-10-01T12:35:10Z</dcterms:created>
  <dcterms:modified xsi:type="dcterms:W3CDTF">2021-10-07T11:32:17Z</dcterms:modified>
</cp:coreProperties>
</file>