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1828800"/>
            <a:ext cx="487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আজি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শরতের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সন্ধ্যায়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তব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করি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বন্দনা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। </a:t>
            </a:r>
          </a:p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হে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বন্ধু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সারথী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সু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স্বাগত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আমারো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বাতায়নো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কুঞ্জে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। 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890903"/>
            <a:ext cx="5181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4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6695"/>
            <a:ext cx="2209800" cy="3138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581400" y="2438400"/>
            <a:ext cx="411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রোজিনা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সুলতানা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রোজী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সহকারী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শিক্ষক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চরবয়রাগাদী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সপ্রাবি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সিরাজদিখান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মুন্সীগঞ্জ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।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21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19476"/>
            <a:ext cx="2171429" cy="28190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962400" y="1828800"/>
            <a:ext cx="4038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শ্রেণিঃ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৩য় 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বিষয়ঃ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গণিত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পৃষ্ঠাঃ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৩৯  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পাঠ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শিরোনামঃ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৩.৪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নিজে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করি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। 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পাঠ্যাংশঃ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১,২,৩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নং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সমস্যা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।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86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609600" y="1676400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5-Point Star 2"/>
          <p:cNvSpPr/>
          <p:nvPr/>
        </p:nvSpPr>
        <p:spPr>
          <a:xfrm>
            <a:off x="1593273" y="1683326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2507673" y="1697181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484418" y="1697181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Minus 5"/>
          <p:cNvSpPr/>
          <p:nvPr/>
        </p:nvSpPr>
        <p:spPr>
          <a:xfrm>
            <a:off x="4516582" y="1697181"/>
            <a:ext cx="914400" cy="91440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5424055" y="1697181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7162800" y="1676400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Equal 8"/>
          <p:cNvSpPr/>
          <p:nvPr/>
        </p:nvSpPr>
        <p:spPr>
          <a:xfrm>
            <a:off x="1676400" y="3352800"/>
            <a:ext cx="914400" cy="914400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6317673" y="1697181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2964873" y="3262745"/>
            <a:ext cx="9144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4572000"/>
            <a:ext cx="3200400" cy="584775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৪ – ৩ = ১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71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447800"/>
            <a:ext cx="601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আমাদের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আজকের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পাঠ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হাতে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রেখে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বিয়োগ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971800"/>
            <a:ext cx="6096000" cy="1815882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শিখনফলঃ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১০.২.৩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হাতে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রেখে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অনূর্ধ্ব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চার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অঙ্ক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বিশিষ্ট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একটি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সংখ্যা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থেকে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চার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অঙ্ক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বিশিষ্ট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ছোট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সংখ্যা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বিয়োগ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করতে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পারবে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।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1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47" y="1600200"/>
            <a:ext cx="7007705" cy="3657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4942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4478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চলো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জোড়ায়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সমস্যাগুলোর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সমাধান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করিঃ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362200"/>
            <a:ext cx="647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১। (৩) ৩০৩৬ – ১৯৭৮ =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(৪) ৫৯৩১ – ৩৫৯৫ =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(৬) ৫০২০ – ২৭৯৪ =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4191000"/>
            <a:ext cx="5943600" cy="830997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সমাধানঃ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১।  (৩) ১০৫৮  (৪) ২৩৩৬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(৬)  ২২২৬ ।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03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71600"/>
            <a:ext cx="7086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চলো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দলে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সমস্যাগুলোর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সমাধান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করিঃ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২।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নাজমা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বেগমের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মাসিক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আয়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৮৯৫০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টাকা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এবং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মাসিক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ব্যয়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৮৭২৫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টাকা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।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তার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মাসিক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জমা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কত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৩।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একটি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ক্রিকেট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খেলায়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বাংলাদেশ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দল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৩৮৬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রান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করেছে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এবং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অষ্ট্রেলিয়া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দল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২৪২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রান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করেছে।কোন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দল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বেশি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রান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করেছে?কত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বেশি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রান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করেছে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7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447800"/>
            <a:ext cx="670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মূল্যায়ণঃ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১।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কাফির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মাসিক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আয়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৮০০০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টাকা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মাসিক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ব্যয়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৩৪৫৬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টাকা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।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তার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মাসিক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জমা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কত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276600"/>
            <a:ext cx="670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বাড়ির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কাজঃ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১। ৫৩৪৮ – ২১৮৯ =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২। ৮৭৬১ – ৬৭৫৪ =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৩। ৯০০৮ – ১২৮৯ =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4661595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সমাপ্ত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86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46</TotalTime>
  <Words>216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13</cp:revision>
  <dcterms:created xsi:type="dcterms:W3CDTF">2006-08-16T00:00:00Z</dcterms:created>
  <dcterms:modified xsi:type="dcterms:W3CDTF">2021-10-07T16:00:26Z</dcterms:modified>
</cp:coreProperties>
</file>