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97" r:id="rId2"/>
    <p:sldId id="258" r:id="rId3"/>
    <p:sldId id="256" r:id="rId4"/>
    <p:sldId id="290" r:id="rId5"/>
    <p:sldId id="260" r:id="rId6"/>
    <p:sldId id="298" r:id="rId7"/>
    <p:sldId id="262" r:id="rId8"/>
    <p:sldId id="263" r:id="rId9"/>
    <p:sldId id="264" r:id="rId10"/>
    <p:sldId id="292" r:id="rId11"/>
    <p:sldId id="265" r:id="rId12"/>
    <p:sldId id="281" r:id="rId13"/>
    <p:sldId id="279" r:id="rId14"/>
    <p:sldId id="291" r:id="rId15"/>
    <p:sldId id="294" r:id="rId16"/>
    <p:sldId id="295" r:id="rId17"/>
    <p:sldId id="268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-25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9CB07-6156-4A9E-9DAF-E5F04710F2C8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0969B-7E6C-4AA6-B71B-1B8E3C37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7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969B-7E6C-4AA6-B71B-1B8E3C3713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4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0969B-7E6C-4AA6-B71B-1B8E3C3713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0969B-7E6C-4AA6-B71B-1B8E3C3713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FDD243-092C-4A9E-A53A-AD0196006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6823E6-3B61-4235-884C-9A6438350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7C34DC-2F4E-46A2-B2A1-2146EF25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25286-2542-4F19-A83D-09E11941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144FFA-7796-4645-B888-2FEF41FF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2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4D7984-D830-4BA3-A83A-082456F1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5AC885-D4B9-45E2-9314-6ADA16741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052173-1B46-47DF-88DB-BFE6D735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1EC334-DEE2-4100-802D-1626C273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F04B5B-0CA2-4421-82AC-4DA0C80A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9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9B909E-1CB2-4076-84AC-4B919D3B4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F3AA0A-103B-435B-83ED-F6421BF54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F6FEAC-1794-4E49-A6D4-5C68CD9D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852640-C19F-4985-8CDB-0B235A19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BCF918-987E-4E8E-A68B-458D4092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5A1C59-8AB3-46E2-A804-982C4307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D40F89-20A2-4FB9-9121-CEED3A6B2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59517B-C45C-4AB2-B389-7BC9A553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B7EA04-4D0B-4813-8E11-F916F987C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7B482B-BA39-49E3-9900-35129238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4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7BADB-B830-47A9-AB5C-FDA68C43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635F8B-C355-4F07-A28E-A1174B2D3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64898B-0195-4614-B676-C2D55FED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62D4C7-9A71-4C16-B2AE-1AD2F49C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7DC8CF-6B4D-44B8-8623-9C947114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1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4891F2-1945-4DA6-9892-9C3D0EFA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57D084-A0C7-4462-8400-C86C24BE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A09569-2B7F-4364-939B-8E602CEFC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61C201-DEE8-476D-8F9B-FD5E5B7D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924FAE-0042-407F-A336-722EA305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3D5359-B54E-4172-AAB4-BBAF91EC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0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5AE659-F3AC-4345-9DAC-6C9D59AA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06BE63-CEDF-4104-8BA8-5E7B0B0AA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93F338-3B95-41DF-BFD2-FC72AA72C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6105728-71F4-4D37-BB09-E5706A298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03729D-BC02-47AC-B49C-797DD746D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F61D617-C24B-4721-A7A5-0EB636A3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6CB3825-983E-40FF-9E9E-66CC8B84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FC1F08-7EF5-457B-B227-E7A00CDC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1B1A6-2E71-4264-8501-09D75F2D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7B1B55-D9A2-4E00-A387-4DD3C0B5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556FBC-FBCF-4007-AD80-B46C240E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1BDF6B-8471-4A58-9C35-6DCEDD64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8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8C29A3-5464-4D8F-99F0-BED8F89B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47ABB6-45C0-4A5D-8F39-AA8D04A3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872816-256B-4567-8DF9-BC1B96B9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2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FE994-F0F6-44DC-B5D3-0A5459D5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8B59E7-744B-4F69-8CCC-C493BA2E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6B205D-91A3-45EE-A54F-6AC1C72D5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DC06DF-5C17-47DD-99FC-78E31B9F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265409-F836-42D2-BACD-C111F18E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0F38C6-8345-47A2-A1B0-2C8178C5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4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82480-880C-4B5B-B0BA-58A357DD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273FC8F-B17F-471A-87C3-660CB40D0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98B23F-E64D-4594-912D-4332419EE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F7B375-D158-4278-99CD-08B311FD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266187-CFC3-48BD-B280-97FE1A40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2E3EA1-F7A6-410B-BFEC-FE0DCD89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FD5B26-977F-4CCA-BAE7-FB0643F7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F5FFC-8FEE-418D-B337-E9317CA55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0032D4-CED4-4D8B-B7A2-31F026028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9382-B811-440A-8FF6-2A5F9C77CC6E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38B4DE-0DB5-47A4-9E62-57B22321C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A90722-3E51-4A69-B3A2-2A37DDEAA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7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8.gi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63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215630-860B-4A48-A3EA-E8CD6C9055DC}"/>
              </a:ext>
            </a:extLst>
          </p:cNvPr>
          <p:cNvSpPr txBox="1"/>
          <p:nvPr/>
        </p:nvSpPr>
        <p:spPr>
          <a:xfrm>
            <a:off x="2267465" y="366315"/>
            <a:ext cx="7162800" cy="120032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ছকের মতো একটি ছক আঁক 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বায়ুর উপস্হিতি সম্পর্কে নিচের ছকে লিখ 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9FE52CB-6AB7-4B12-9384-570A1EBCB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667074"/>
              </p:ext>
            </p:extLst>
          </p:nvPr>
        </p:nvGraphicFramePr>
        <p:xfrm>
          <a:off x="1467365" y="2102974"/>
          <a:ext cx="9418938" cy="4389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4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4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43329"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 কখন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বা কীভাবে চারপাশে বায়ুর উপস্হিতি বুঝতে পারব ?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9721">
                <a:tc>
                  <a:txBody>
                    <a:bodyPr/>
                    <a:lstStyle/>
                    <a:p>
                      <a:r>
                        <a:rPr lang="bn-BD" sz="2800" dirty="0"/>
                        <a:t>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9721">
                <a:tc>
                  <a:txBody>
                    <a:bodyPr/>
                    <a:lstStyle/>
                    <a:p>
                      <a:r>
                        <a:rPr lang="bn-BD" sz="2800" dirty="0"/>
                        <a:t>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9721">
                <a:tc>
                  <a:txBody>
                    <a:bodyPr/>
                    <a:lstStyle/>
                    <a:p>
                      <a:r>
                        <a:rPr lang="bn-BD" sz="2800" dirty="0"/>
                        <a:t>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9721">
                <a:tc>
                  <a:txBody>
                    <a:bodyPr/>
                    <a:lstStyle/>
                    <a:p>
                      <a:r>
                        <a:rPr lang="bn-BD" sz="2800" dirty="0"/>
                        <a:t>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373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8249" y="1775113"/>
            <a:ext cx="4821394" cy="330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4600" y="422232"/>
            <a:ext cx="7162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620" y="5690547"/>
            <a:ext cx="4365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চালানোর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572" y="5370278"/>
            <a:ext cx="4120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হাতপাখার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7" y="1861652"/>
            <a:ext cx="4915106" cy="330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3360" y="437785"/>
            <a:ext cx="7162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01" y="1656049"/>
            <a:ext cx="8207497" cy="3600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8150" y="5344389"/>
            <a:ext cx="346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7" name="Picture 16" descr="26-Sayings-That-Prove-You-re-Turning-Into-Your-Mum-drying-weather.gif">
            <a:extLst>
              <a:ext uri="{FF2B5EF4-FFF2-40B4-BE49-F238E27FC236}">
                <a16:creationId xmlns:a16="http://schemas.microsoft.com/office/drawing/2014/main" xmlns="" id="{74F2C67D-F45C-4C84-B8B7-F237C127D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01" y="1743292"/>
            <a:ext cx="8668798" cy="360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67D369-EF9A-4DF5-B0D4-CBDC145464DD}"/>
              </a:ext>
            </a:extLst>
          </p:cNvPr>
          <p:cNvSpPr txBox="1"/>
          <p:nvPr/>
        </p:nvSpPr>
        <p:spPr>
          <a:xfrm>
            <a:off x="4197063" y="5779118"/>
            <a:ext cx="333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84747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949" y="1510526"/>
            <a:ext cx="4821394" cy="330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53943" y="434685"/>
            <a:ext cx="7162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3949" y="5326543"/>
            <a:ext cx="543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হাতপাখার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234" y="1510526"/>
            <a:ext cx="5558082" cy="3600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234" y="1476222"/>
            <a:ext cx="5558082" cy="36004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E6C7A7-A099-4D72-9599-CE035AA45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70" y="1476223"/>
            <a:ext cx="5558082" cy="3417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3BA7898-67FE-4D36-A1F2-D9CB7121CBF5}"/>
              </a:ext>
            </a:extLst>
          </p:cNvPr>
          <p:cNvSpPr txBox="1"/>
          <p:nvPr/>
        </p:nvSpPr>
        <p:spPr>
          <a:xfrm>
            <a:off x="7387935" y="5402363"/>
            <a:ext cx="388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72774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3380163-F2D9-4872-97F6-F57C1A8F9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14150"/>
              </p:ext>
            </p:extLst>
          </p:nvPr>
        </p:nvGraphicFramePr>
        <p:xfrm>
          <a:off x="1242525" y="2099731"/>
          <a:ext cx="10632318" cy="41237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24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8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47082">
                <a:tc>
                  <a:txBody>
                    <a:bodyPr/>
                    <a:lstStyle/>
                    <a:p>
                      <a:r>
                        <a:rPr lang="bn-BD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bn-BD" sz="3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</a:t>
                      </a:r>
                      <a:r>
                        <a:rPr lang="bn-BD" sz="3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কখন বা কীভাবে চারপাশে বায়ুর উপস্হিতি বুঝতে  পারব ?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3763">
                <a:tc>
                  <a:txBody>
                    <a:bodyPr/>
                    <a:lstStyle/>
                    <a:p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3763">
                <a:tc>
                  <a:txBody>
                    <a:bodyPr/>
                    <a:lstStyle/>
                    <a:p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3763">
                <a:tc>
                  <a:txBody>
                    <a:bodyPr/>
                    <a:lstStyle/>
                    <a:p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3763">
                <a:tc>
                  <a:txBody>
                    <a:bodyPr/>
                    <a:lstStyle/>
                    <a:p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000139-D288-47C5-9092-DFC3D0C9CAFB}"/>
              </a:ext>
            </a:extLst>
          </p:cNvPr>
          <p:cNvSpPr txBox="1"/>
          <p:nvPr/>
        </p:nvSpPr>
        <p:spPr>
          <a:xfrm>
            <a:off x="4572000" y="324744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গাছের পাতা নড়লে 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4180D6-E6A2-4385-B6D3-F2B33692EF02}"/>
              </a:ext>
            </a:extLst>
          </p:cNvPr>
          <p:cNvSpPr txBox="1"/>
          <p:nvPr/>
        </p:nvSpPr>
        <p:spPr>
          <a:xfrm>
            <a:off x="4668078" y="412193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পাল তোলা নৌকা।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A48F8B-7B65-47FF-B0D2-E73F7273F0F8}"/>
              </a:ext>
            </a:extLst>
          </p:cNvPr>
          <p:cNvSpPr txBox="1"/>
          <p:nvPr/>
        </p:nvSpPr>
        <p:spPr>
          <a:xfrm>
            <a:off x="4668078" y="484144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কাপড় শুকাতে 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B2FCB7-1441-4450-AD70-DCB8834EF8A4}"/>
              </a:ext>
            </a:extLst>
          </p:cNvPr>
          <p:cNvSpPr txBox="1"/>
          <p:nvPr/>
        </p:nvSpPr>
        <p:spPr>
          <a:xfrm>
            <a:off x="4744278" y="5577172"/>
            <a:ext cx="225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ঘুড়ি উড়াতে 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A9685C-8CE3-40DB-A8A2-4485D975D5C6}"/>
              </a:ext>
            </a:extLst>
          </p:cNvPr>
          <p:cNvSpPr txBox="1"/>
          <p:nvPr/>
        </p:nvSpPr>
        <p:spPr>
          <a:xfrm>
            <a:off x="2623930" y="303002"/>
            <a:ext cx="7162800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ছকের মতো একটি ছক আঁক 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বায়ুর উপস্হিতি সম্পর্কে নিচের ছকে লিখ 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6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0EBE43-6C9A-48ED-8206-3417C3473488}"/>
              </a:ext>
            </a:extLst>
          </p:cNvPr>
          <p:cNvSpPr txBox="1"/>
          <p:nvPr/>
        </p:nvSpPr>
        <p:spPr>
          <a:xfrm>
            <a:off x="2058971" y="553825"/>
            <a:ext cx="6934200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060574-2BD9-42A9-9063-C4CE9676F32F}"/>
              </a:ext>
            </a:extLst>
          </p:cNvPr>
          <p:cNvSpPr txBox="1"/>
          <p:nvPr/>
        </p:nvSpPr>
        <p:spPr>
          <a:xfrm>
            <a:off x="1868471" y="1465992"/>
            <a:ext cx="7315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পাঠ্য বইয়ের ৩৬—৩৭ নং পৃষ্ঠা নিরবে পড় 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4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E128C3-A31B-41C2-8C60-B787663ED7D9}"/>
              </a:ext>
            </a:extLst>
          </p:cNvPr>
          <p:cNvSpPr txBox="1"/>
          <p:nvPr/>
        </p:nvSpPr>
        <p:spPr>
          <a:xfrm>
            <a:off x="685800" y="3951403"/>
            <a:ext cx="7467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২।তুমি কিভাবে বায়ুর উপস্হিতি অনুভব কর ?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24BA5D6-99F6-452D-976B-A61D7AC8B6BB}"/>
              </a:ext>
            </a:extLst>
          </p:cNvPr>
          <p:cNvGrpSpPr/>
          <p:nvPr/>
        </p:nvGrpSpPr>
        <p:grpSpPr>
          <a:xfrm>
            <a:off x="2133600" y="362146"/>
            <a:ext cx="4800600" cy="1905000"/>
            <a:chOff x="2133600" y="381000"/>
            <a:chExt cx="4800600" cy="1905000"/>
          </a:xfrm>
        </p:grpSpPr>
        <p:sp>
          <p:nvSpPr>
            <p:cNvPr id="4" name="6-Point Star 2">
              <a:extLst>
                <a:ext uri="{FF2B5EF4-FFF2-40B4-BE49-F238E27FC236}">
                  <a16:creationId xmlns:a16="http://schemas.microsoft.com/office/drawing/2014/main" xmlns="" id="{58812C13-BCF1-4504-BEF4-FAE74D8F4AD4}"/>
                </a:ext>
              </a:extLst>
            </p:cNvPr>
            <p:cNvSpPr/>
            <p:nvPr/>
          </p:nvSpPr>
          <p:spPr>
            <a:xfrm>
              <a:off x="2133600" y="381000"/>
              <a:ext cx="4800600" cy="1905000"/>
            </a:xfrm>
            <a:prstGeom prst="star6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81489B6-04DA-435A-8F19-65BB1944AA5F}"/>
                </a:ext>
              </a:extLst>
            </p:cNvPr>
            <p:cNvSpPr txBox="1"/>
            <p:nvPr/>
          </p:nvSpPr>
          <p:spPr>
            <a:xfrm>
              <a:off x="2971800" y="990600"/>
              <a:ext cx="3048000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2D09BE-FF92-4E76-8326-72A5CD7F3FEC}"/>
              </a:ext>
            </a:extLst>
          </p:cNvPr>
          <p:cNvSpPr txBox="1"/>
          <p:nvPr/>
        </p:nvSpPr>
        <p:spPr>
          <a:xfrm>
            <a:off x="780068" y="2684630"/>
            <a:ext cx="4724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১।বায়ু কোথায় থাকে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4435" y="1709548"/>
            <a:ext cx="7703128" cy="2951619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716DF5-1BB0-4422-B4CA-45744F98E59F}"/>
              </a:ext>
            </a:extLst>
          </p:cNvPr>
          <p:cNvSpPr txBox="1"/>
          <p:nvPr/>
        </p:nvSpPr>
        <p:spPr>
          <a:xfrm>
            <a:off x="659876" y="485442"/>
            <a:ext cx="197962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3504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9374CE-9681-499F-BE66-CBAEBC275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1C3498-23D7-43D5-853B-77FA754A09C4}"/>
              </a:ext>
            </a:extLst>
          </p:cNvPr>
          <p:cNvSpPr txBox="1"/>
          <p:nvPr/>
        </p:nvSpPr>
        <p:spPr>
          <a:xfrm>
            <a:off x="7504044" y="4959627"/>
            <a:ext cx="3180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59773" y="-57151"/>
            <a:ext cx="12451773" cy="7055427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D6EDBD"/>
                </a:gs>
                <a:gs pos="100000">
                  <a:srgbClr val="92D050"/>
                </a:gs>
                <a:gs pos="100000">
                  <a:srgbClr val="92D050"/>
                </a:gs>
                <a:gs pos="99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Cloud 4"/>
            <p:cNvSpPr/>
            <p:nvPr/>
          </p:nvSpPr>
          <p:spPr>
            <a:xfrm>
              <a:off x="7729538" y="419100"/>
              <a:ext cx="3771900" cy="170973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loud 7"/>
            <p:cNvSpPr/>
            <p:nvPr/>
          </p:nvSpPr>
          <p:spPr>
            <a:xfrm>
              <a:off x="1896127" y="609600"/>
              <a:ext cx="2592097" cy="1870363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2179120" y="-1"/>
            <a:ext cx="12451773" cy="7055427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D6EDBD"/>
                </a:gs>
                <a:gs pos="100000">
                  <a:srgbClr val="92D050"/>
                </a:gs>
                <a:gs pos="100000">
                  <a:srgbClr val="92D050"/>
                </a:gs>
                <a:gs pos="99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>
              <a:off x="7729538" y="419100"/>
              <a:ext cx="3771900" cy="170973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>
              <a:off x="1896127" y="609600"/>
              <a:ext cx="2592097" cy="1870363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12" y="1181750"/>
            <a:ext cx="2204387" cy="22043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77" y="1026644"/>
            <a:ext cx="2204387" cy="2204387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8188602" y="3095438"/>
            <a:ext cx="1035574" cy="1349628"/>
          </a:xfrm>
          <a:custGeom>
            <a:avLst/>
            <a:gdLst/>
            <a:ahLst/>
            <a:cxnLst/>
            <a:rect l="l" t="t" r="r" b="b"/>
            <a:pathLst>
              <a:path w="1035574" h="1349628">
                <a:moveTo>
                  <a:pt x="1035574" y="0"/>
                </a:moveTo>
                <a:lnTo>
                  <a:pt x="1035574" y="1349628"/>
                </a:lnTo>
                <a:lnTo>
                  <a:pt x="883177" y="1233302"/>
                </a:lnTo>
                <a:cubicBezTo>
                  <a:pt x="883177" y="1197942"/>
                  <a:pt x="874686" y="1152398"/>
                  <a:pt x="857701" y="1096669"/>
                </a:cubicBezTo>
                <a:cubicBezTo>
                  <a:pt x="840716" y="1040940"/>
                  <a:pt x="817311" y="984145"/>
                  <a:pt x="787483" y="926283"/>
                </a:cubicBezTo>
                <a:cubicBezTo>
                  <a:pt x="757656" y="868422"/>
                  <a:pt x="722659" y="815722"/>
                  <a:pt x="682493" y="768184"/>
                </a:cubicBezTo>
                <a:cubicBezTo>
                  <a:pt x="642327" y="720646"/>
                  <a:pt x="610406" y="689505"/>
                  <a:pt x="586729" y="674762"/>
                </a:cubicBezTo>
                <a:cubicBezTo>
                  <a:pt x="582155" y="697820"/>
                  <a:pt x="568710" y="724780"/>
                  <a:pt x="546393" y="755643"/>
                </a:cubicBezTo>
                <a:cubicBezTo>
                  <a:pt x="524077" y="786505"/>
                  <a:pt x="499211" y="813018"/>
                  <a:pt x="471795" y="835179"/>
                </a:cubicBezTo>
                <a:cubicBezTo>
                  <a:pt x="444378" y="857341"/>
                  <a:pt x="414404" y="874936"/>
                  <a:pt x="381873" y="887964"/>
                </a:cubicBezTo>
                <a:cubicBezTo>
                  <a:pt x="349341" y="900992"/>
                  <a:pt x="317157" y="907506"/>
                  <a:pt x="285320" y="907506"/>
                </a:cubicBezTo>
                <a:cubicBezTo>
                  <a:pt x="207678" y="907506"/>
                  <a:pt x="140714" y="881442"/>
                  <a:pt x="84428" y="829314"/>
                </a:cubicBezTo>
                <a:cubicBezTo>
                  <a:pt x="28143" y="777186"/>
                  <a:pt x="0" y="714634"/>
                  <a:pt x="0" y="641658"/>
                </a:cubicBezTo>
                <a:cubicBezTo>
                  <a:pt x="0" y="612913"/>
                  <a:pt x="5942" y="581223"/>
                  <a:pt x="17827" y="546590"/>
                </a:cubicBezTo>
                <a:cubicBezTo>
                  <a:pt x="29711" y="511956"/>
                  <a:pt x="48991" y="480198"/>
                  <a:pt x="75665" y="451313"/>
                </a:cubicBezTo>
                <a:cubicBezTo>
                  <a:pt x="102340" y="422429"/>
                  <a:pt x="136062" y="397771"/>
                  <a:pt x="176831" y="377340"/>
                </a:cubicBezTo>
                <a:cubicBezTo>
                  <a:pt x="217599" y="356909"/>
                  <a:pt x="266467" y="346694"/>
                  <a:pt x="323432" y="346694"/>
                </a:cubicBezTo>
                <a:cubicBezTo>
                  <a:pt x="343738" y="346694"/>
                  <a:pt x="365120" y="347814"/>
                  <a:pt x="387575" y="350055"/>
                </a:cubicBezTo>
                <a:cubicBezTo>
                  <a:pt x="398803" y="351176"/>
                  <a:pt x="408947" y="352669"/>
                  <a:pt x="418007" y="354535"/>
                </a:cubicBezTo>
                <a:lnTo>
                  <a:pt x="436751" y="359797"/>
                </a:lnTo>
                <a:lnTo>
                  <a:pt x="436686" y="359722"/>
                </a:lnTo>
                <a:cubicBezTo>
                  <a:pt x="435998" y="357466"/>
                  <a:pt x="436372" y="353463"/>
                  <a:pt x="437810" y="347714"/>
                </a:cubicBezTo>
                <a:cubicBezTo>
                  <a:pt x="440684" y="336216"/>
                  <a:pt x="442122" y="322508"/>
                  <a:pt x="442122" y="306590"/>
                </a:cubicBezTo>
                <a:cubicBezTo>
                  <a:pt x="442122" y="253797"/>
                  <a:pt x="427804" y="209628"/>
                  <a:pt x="399166" y="174083"/>
                </a:cubicBezTo>
                <a:cubicBezTo>
                  <a:pt x="370529" y="138538"/>
                  <a:pt x="333384" y="108904"/>
                  <a:pt x="287731" y="85181"/>
                </a:cubicBezTo>
                <a:lnTo>
                  <a:pt x="208198" y="55158"/>
                </a:lnTo>
                <a:lnTo>
                  <a:pt x="528837" y="33782"/>
                </a:lnTo>
                <a:lnTo>
                  <a:pt x="570502" y="83622"/>
                </a:lnTo>
                <a:cubicBezTo>
                  <a:pt x="589596" y="111220"/>
                  <a:pt x="606094" y="140470"/>
                  <a:pt x="619995" y="171371"/>
                </a:cubicBezTo>
                <a:cubicBezTo>
                  <a:pt x="647798" y="233173"/>
                  <a:pt x="661699" y="301721"/>
                  <a:pt x="661699" y="377016"/>
                </a:cubicBezTo>
                <a:cubicBezTo>
                  <a:pt x="661699" y="408790"/>
                  <a:pt x="658732" y="440719"/>
                  <a:pt x="652797" y="472803"/>
                </a:cubicBezTo>
                <a:cubicBezTo>
                  <a:pt x="704879" y="511995"/>
                  <a:pt x="748329" y="554109"/>
                  <a:pt x="783148" y="599143"/>
                </a:cubicBezTo>
                <a:cubicBezTo>
                  <a:pt x="800558" y="621660"/>
                  <a:pt x="812495" y="643223"/>
                  <a:pt x="818958" y="663832"/>
                </a:cubicBezTo>
                <a:lnTo>
                  <a:pt x="821931" y="679889"/>
                </a:lnTo>
                <a:lnTo>
                  <a:pt x="821931" y="14243"/>
                </a:lnTo>
                <a:lnTo>
                  <a:pt x="1035574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337587" y="3199230"/>
            <a:ext cx="1451561" cy="1002521"/>
          </a:xfrm>
          <a:custGeom>
            <a:avLst/>
            <a:gdLst/>
            <a:ahLst/>
            <a:cxnLst/>
            <a:rect l="l" t="t" r="r" b="b"/>
            <a:pathLst>
              <a:path w="1451561" h="1002521">
                <a:moveTo>
                  <a:pt x="1315423" y="0"/>
                </a:moveTo>
                <a:lnTo>
                  <a:pt x="1377032" y="86588"/>
                </a:lnTo>
                <a:cubicBezTo>
                  <a:pt x="1426718" y="171695"/>
                  <a:pt x="1451561" y="281384"/>
                  <a:pt x="1451561" y="415652"/>
                </a:cubicBezTo>
                <a:cubicBezTo>
                  <a:pt x="1451561" y="485939"/>
                  <a:pt x="1440929" y="555492"/>
                  <a:pt x="1419663" y="624311"/>
                </a:cubicBezTo>
                <a:cubicBezTo>
                  <a:pt x="1398398" y="693130"/>
                  <a:pt x="1365163" y="755743"/>
                  <a:pt x="1319959" y="812152"/>
                </a:cubicBezTo>
                <a:cubicBezTo>
                  <a:pt x="1274755" y="868561"/>
                  <a:pt x="1218377" y="914392"/>
                  <a:pt x="1150825" y="949643"/>
                </a:cubicBezTo>
                <a:cubicBezTo>
                  <a:pt x="1083273" y="984895"/>
                  <a:pt x="1003010" y="1002521"/>
                  <a:pt x="910036" y="1002521"/>
                </a:cubicBezTo>
                <a:cubicBezTo>
                  <a:pt x="877551" y="1002521"/>
                  <a:pt x="837029" y="998580"/>
                  <a:pt x="788471" y="990698"/>
                </a:cubicBezTo>
                <a:cubicBezTo>
                  <a:pt x="739913" y="982816"/>
                  <a:pt x="685637" y="964719"/>
                  <a:pt x="625643" y="936406"/>
                </a:cubicBezTo>
                <a:cubicBezTo>
                  <a:pt x="565648" y="908094"/>
                  <a:pt x="502687" y="866591"/>
                  <a:pt x="436758" y="811897"/>
                </a:cubicBezTo>
                <a:cubicBezTo>
                  <a:pt x="370829" y="757204"/>
                  <a:pt x="305696" y="683355"/>
                  <a:pt x="241359" y="590350"/>
                </a:cubicBezTo>
                <a:cubicBezTo>
                  <a:pt x="177022" y="497345"/>
                  <a:pt x="115807" y="382410"/>
                  <a:pt x="57714" y="245545"/>
                </a:cubicBezTo>
                <a:cubicBezTo>
                  <a:pt x="45006" y="215606"/>
                  <a:pt x="32608" y="183736"/>
                  <a:pt x="20518" y="149935"/>
                </a:cubicBezTo>
                <a:lnTo>
                  <a:pt x="0" y="87694"/>
                </a:lnTo>
                <a:lnTo>
                  <a:pt x="174295" y="76075"/>
                </a:lnTo>
                <a:lnTo>
                  <a:pt x="204625" y="147933"/>
                </a:lnTo>
                <a:cubicBezTo>
                  <a:pt x="220314" y="182230"/>
                  <a:pt x="236275" y="214304"/>
                  <a:pt x="252510" y="244154"/>
                </a:cubicBezTo>
                <a:cubicBezTo>
                  <a:pt x="317450" y="363555"/>
                  <a:pt x="384375" y="458168"/>
                  <a:pt x="453287" y="527991"/>
                </a:cubicBezTo>
                <a:cubicBezTo>
                  <a:pt x="522198" y="597814"/>
                  <a:pt x="592647" y="646388"/>
                  <a:pt x="664635" y="673711"/>
                </a:cubicBezTo>
                <a:cubicBezTo>
                  <a:pt x="736622" y="701035"/>
                  <a:pt x="808717" y="714696"/>
                  <a:pt x="880920" y="714696"/>
                </a:cubicBezTo>
                <a:cubicBezTo>
                  <a:pt x="947776" y="714696"/>
                  <a:pt x="1004370" y="701784"/>
                  <a:pt x="1050703" y="675960"/>
                </a:cubicBezTo>
                <a:cubicBezTo>
                  <a:pt x="1097035" y="650135"/>
                  <a:pt x="1135030" y="617913"/>
                  <a:pt x="1164687" y="579292"/>
                </a:cubicBezTo>
                <a:cubicBezTo>
                  <a:pt x="1194344" y="540671"/>
                  <a:pt x="1216437" y="499130"/>
                  <a:pt x="1230964" y="454667"/>
                </a:cubicBezTo>
                <a:cubicBezTo>
                  <a:pt x="1245491" y="410204"/>
                  <a:pt x="1252755" y="370092"/>
                  <a:pt x="1252755" y="334331"/>
                </a:cubicBezTo>
                <a:cubicBezTo>
                  <a:pt x="1252755" y="305956"/>
                  <a:pt x="1246357" y="274391"/>
                  <a:pt x="1233561" y="239633"/>
                </a:cubicBezTo>
                <a:cubicBezTo>
                  <a:pt x="1220764" y="204876"/>
                  <a:pt x="1203833" y="173002"/>
                  <a:pt x="1182769" y="144009"/>
                </a:cubicBezTo>
                <a:cubicBezTo>
                  <a:pt x="1161704" y="115016"/>
                  <a:pt x="1137201" y="91610"/>
                  <a:pt x="1109260" y="73791"/>
                </a:cubicBezTo>
                <a:cubicBezTo>
                  <a:pt x="1088304" y="60427"/>
                  <a:pt x="1065991" y="52074"/>
                  <a:pt x="1042323" y="48733"/>
                </a:cubicBezTo>
                <a:lnTo>
                  <a:pt x="1019164" y="47129"/>
                </a:lnTo>
                <a:lnTo>
                  <a:pt x="1037790" y="94817"/>
                </a:lnTo>
                <a:cubicBezTo>
                  <a:pt x="1042628" y="113733"/>
                  <a:pt x="1045046" y="132990"/>
                  <a:pt x="1045046" y="152586"/>
                </a:cubicBezTo>
                <a:cubicBezTo>
                  <a:pt x="1045046" y="200186"/>
                  <a:pt x="1035225" y="240947"/>
                  <a:pt x="1015583" y="274870"/>
                </a:cubicBezTo>
                <a:cubicBezTo>
                  <a:pt x="995940" y="308792"/>
                  <a:pt x="971700" y="336309"/>
                  <a:pt x="942861" y="357420"/>
                </a:cubicBezTo>
                <a:cubicBezTo>
                  <a:pt x="914024" y="378531"/>
                  <a:pt x="882520" y="393900"/>
                  <a:pt x="848350" y="403528"/>
                </a:cubicBezTo>
                <a:cubicBezTo>
                  <a:pt x="814180" y="413156"/>
                  <a:pt x="782707" y="417970"/>
                  <a:pt x="753930" y="417970"/>
                </a:cubicBezTo>
                <a:cubicBezTo>
                  <a:pt x="656104" y="417970"/>
                  <a:pt x="578785" y="387355"/>
                  <a:pt x="521974" y="326124"/>
                </a:cubicBezTo>
                <a:cubicBezTo>
                  <a:pt x="465163" y="264894"/>
                  <a:pt x="436758" y="191531"/>
                  <a:pt x="436758" y="106037"/>
                </a:cubicBezTo>
                <a:lnTo>
                  <a:pt x="442015" y="58227"/>
                </a:lnTo>
                <a:lnTo>
                  <a:pt x="1315423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735030" y="3308465"/>
            <a:ext cx="250869" cy="1130666"/>
          </a:xfrm>
          <a:custGeom>
            <a:avLst/>
            <a:gdLst/>
            <a:ahLst/>
            <a:cxnLst/>
            <a:rect l="l" t="t" r="r" b="b"/>
            <a:pathLst>
              <a:path w="250869" h="1130666">
                <a:moveTo>
                  <a:pt x="250869" y="0"/>
                </a:moveTo>
                <a:lnTo>
                  <a:pt x="250869" y="1130666"/>
                </a:lnTo>
                <a:lnTo>
                  <a:pt x="34259" y="974793"/>
                </a:lnTo>
                <a:lnTo>
                  <a:pt x="34259" y="129309"/>
                </a:lnTo>
                <a:cubicBezTo>
                  <a:pt x="34259" y="112185"/>
                  <a:pt x="26493" y="82227"/>
                  <a:pt x="10962" y="39433"/>
                </a:cubicBezTo>
                <a:lnTo>
                  <a:pt x="0" y="16725"/>
                </a:lnTo>
                <a:lnTo>
                  <a:pt x="250869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041739" y="3494957"/>
            <a:ext cx="521032" cy="550590"/>
          </a:xfrm>
          <a:custGeom>
            <a:avLst/>
            <a:gdLst/>
            <a:ahLst/>
            <a:cxnLst/>
            <a:rect l="l" t="t" r="r" b="b"/>
            <a:pathLst>
              <a:path w="521032" h="550590">
                <a:moveTo>
                  <a:pt x="518285" y="0"/>
                </a:moveTo>
                <a:lnTo>
                  <a:pt x="521032" y="32154"/>
                </a:lnTo>
                <a:cubicBezTo>
                  <a:pt x="521032" y="79012"/>
                  <a:pt x="498013" y="148565"/>
                  <a:pt x="451974" y="240813"/>
                </a:cubicBezTo>
                <a:cubicBezTo>
                  <a:pt x="405935" y="333061"/>
                  <a:pt x="326198" y="436320"/>
                  <a:pt x="212762" y="550590"/>
                </a:cubicBezTo>
                <a:lnTo>
                  <a:pt x="0" y="304122"/>
                </a:lnTo>
                <a:lnTo>
                  <a:pt x="31898" y="276165"/>
                </a:lnTo>
                <a:cubicBezTo>
                  <a:pt x="48960" y="263307"/>
                  <a:pt x="70387" y="246269"/>
                  <a:pt x="96181" y="225049"/>
                </a:cubicBezTo>
                <a:cubicBezTo>
                  <a:pt x="121975" y="203831"/>
                  <a:pt x="159707" y="173269"/>
                  <a:pt x="209378" y="133366"/>
                </a:cubicBezTo>
                <a:cubicBezTo>
                  <a:pt x="234445" y="94297"/>
                  <a:pt x="255656" y="59555"/>
                  <a:pt x="273012" y="29141"/>
                </a:cubicBezTo>
                <a:lnTo>
                  <a:pt x="279805" y="15898"/>
                </a:lnTo>
                <a:lnTo>
                  <a:pt x="5182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315425" y="3353973"/>
            <a:ext cx="213643" cy="1032649"/>
          </a:xfrm>
          <a:custGeom>
            <a:avLst/>
            <a:gdLst/>
            <a:ahLst/>
            <a:cxnLst/>
            <a:rect l="l" t="t" r="r" b="b"/>
            <a:pathLst>
              <a:path w="213643" h="1032649">
                <a:moveTo>
                  <a:pt x="213643" y="0"/>
                </a:moveTo>
                <a:lnTo>
                  <a:pt x="213643" y="1032649"/>
                </a:lnTo>
                <a:lnTo>
                  <a:pt x="0" y="876961"/>
                </a:lnTo>
                <a:lnTo>
                  <a:pt x="0" y="14243"/>
                </a:lnTo>
                <a:lnTo>
                  <a:pt x="213643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034397" y="3353973"/>
            <a:ext cx="918800" cy="979222"/>
          </a:xfrm>
          <a:custGeom>
            <a:avLst/>
            <a:gdLst/>
            <a:ahLst/>
            <a:cxnLst/>
            <a:rect l="l" t="t" r="r" b="b"/>
            <a:pathLst>
              <a:path w="918800" h="979222">
                <a:moveTo>
                  <a:pt x="918800" y="0"/>
                </a:moveTo>
                <a:lnTo>
                  <a:pt x="916049" y="979222"/>
                </a:lnTo>
                <a:lnTo>
                  <a:pt x="786138" y="922520"/>
                </a:lnTo>
                <a:lnTo>
                  <a:pt x="771209" y="881164"/>
                </a:lnTo>
                <a:cubicBezTo>
                  <a:pt x="770808" y="879803"/>
                  <a:pt x="770421" y="878938"/>
                  <a:pt x="770050" y="878567"/>
                </a:cubicBezTo>
                <a:cubicBezTo>
                  <a:pt x="769680" y="878196"/>
                  <a:pt x="768149" y="876666"/>
                  <a:pt x="765460" y="873977"/>
                </a:cubicBezTo>
                <a:lnTo>
                  <a:pt x="776026" y="821782"/>
                </a:lnTo>
                <a:lnTo>
                  <a:pt x="610375" y="703499"/>
                </a:lnTo>
                <a:cubicBezTo>
                  <a:pt x="606078" y="703499"/>
                  <a:pt x="598753" y="698322"/>
                  <a:pt x="588398" y="687967"/>
                </a:cubicBezTo>
                <a:lnTo>
                  <a:pt x="579960" y="673919"/>
                </a:lnTo>
                <a:lnTo>
                  <a:pt x="534478" y="636921"/>
                </a:lnTo>
                <a:cubicBezTo>
                  <a:pt x="532654" y="635066"/>
                  <a:pt x="526921" y="631512"/>
                  <a:pt x="517277" y="626257"/>
                </a:cubicBezTo>
                <a:cubicBezTo>
                  <a:pt x="507633" y="621003"/>
                  <a:pt x="488346" y="608747"/>
                  <a:pt x="459415" y="589491"/>
                </a:cubicBezTo>
                <a:cubicBezTo>
                  <a:pt x="434472" y="578828"/>
                  <a:pt x="413755" y="569841"/>
                  <a:pt x="397265" y="562531"/>
                </a:cubicBezTo>
                <a:cubicBezTo>
                  <a:pt x="380775" y="555221"/>
                  <a:pt x="365228" y="548969"/>
                  <a:pt x="350623" y="543777"/>
                </a:cubicBezTo>
                <a:cubicBezTo>
                  <a:pt x="336019" y="538584"/>
                  <a:pt x="324714" y="534890"/>
                  <a:pt x="316709" y="532696"/>
                </a:cubicBezTo>
                <a:cubicBezTo>
                  <a:pt x="308703" y="530501"/>
                  <a:pt x="296618" y="528260"/>
                  <a:pt x="280452" y="525973"/>
                </a:cubicBezTo>
                <a:cubicBezTo>
                  <a:pt x="265060" y="524366"/>
                  <a:pt x="253353" y="524049"/>
                  <a:pt x="245332" y="525023"/>
                </a:cubicBezTo>
                <a:cubicBezTo>
                  <a:pt x="241322" y="525510"/>
                  <a:pt x="236220" y="525631"/>
                  <a:pt x="230026" y="525388"/>
                </a:cubicBezTo>
                <a:lnTo>
                  <a:pt x="208568" y="523595"/>
                </a:lnTo>
                <a:lnTo>
                  <a:pt x="205697" y="525741"/>
                </a:lnTo>
                <a:cubicBezTo>
                  <a:pt x="202293" y="527194"/>
                  <a:pt x="196457" y="529373"/>
                  <a:pt x="188189" y="532279"/>
                </a:cubicBezTo>
                <a:lnTo>
                  <a:pt x="0" y="297216"/>
                </a:lnTo>
                <a:lnTo>
                  <a:pt x="471284" y="35309"/>
                </a:lnTo>
                <a:lnTo>
                  <a:pt x="455374" y="30895"/>
                </a:lnTo>
                <a:lnTo>
                  <a:pt x="918800" y="0"/>
                </a:lnTo>
                <a:close/>
                <a:moveTo>
                  <a:pt x="703565" y="118717"/>
                </a:moveTo>
                <a:lnTo>
                  <a:pt x="333260" y="320908"/>
                </a:lnTo>
                <a:lnTo>
                  <a:pt x="490384" y="428507"/>
                </a:lnTo>
                <a:lnTo>
                  <a:pt x="505083" y="396851"/>
                </a:lnTo>
                <a:cubicBezTo>
                  <a:pt x="515314" y="396851"/>
                  <a:pt x="528528" y="418565"/>
                  <a:pt x="544724" y="461992"/>
                </a:cubicBezTo>
                <a:lnTo>
                  <a:pt x="541803" y="461992"/>
                </a:lnTo>
                <a:lnTo>
                  <a:pt x="628410" y="481974"/>
                </a:lnTo>
                <a:lnTo>
                  <a:pt x="702684" y="594684"/>
                </a:lnTo>
                <a:lnTo>
                  <a:pt x="703565" y="11871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302802" y="2527893"/>
            <a:ext cx="2510108" cy="1056345"/>
          </a:xfrm>
          <a:custGeom>
            <a:avLst/>
            <a:gdLst/>
            <a:ahLst/>
            <a:cxnLst/>
            <a:rect l="l" t="t" r="r" b="b"/>
            <a:pathLst>
              <a:path w="2510108" h="1056345">
                <a:moveTo>
                  <a:pt x="1970623" y="0"/>
                </a:moveTo>
                <a:cubicBezTo>
                  <a:pt x="2046659" y="30291"/>
                  <a:pt x="2095843" y="71956"/>
                  <a:pt x="2118175" y="124996"/>
                </a:cubicBezTo>
                <a:cubicBezTo>
                  <a:pt x="2140507" y="178036"/>
                  <a:pt x="2156278" y="223024"/>
                  <a:pt x="2165489" y="259960"/>
                </a:cubicBezTo>
                <a:lnTo>
                  <a:pt x="2173278" y="284857"/>
                </a:lnTo>
                <a:lnTo>
                  <a:pt x="2383258" y="284857"/>
                </a:lnTo>
                <a:lnTo>
                  <a:pt x="2510108" y="483664"/>
                </a:lnTo>
                <a:lnTo>
                  <a:pt x="2184266" y="483664"/>
                </a:lnTo>
                <a:lnTo>
                  <a:pt x="2184266" y="964317"/>
                </a:lnTo>
                <a:lnTo>
                  <a:pt x="1970623" y="978560"/>
                </a:lnTo>
                <a:lnTo>
                  <a:pt x="1970623" y="680987"/>
                </a:lnTo>
                <a:cubicBezTo>
                  <a:pt x="1970623" y="672394"/>
                  <a:pt x="1965840" y="657658"/>
                  <a:pt x="1956273" y="636779"/>
                </a:cubicBezTo>
                <a:cubicBezTo>
                  <a:pt x="1946707" y="615900"/>
                  <a:pt x="1934421" y="594194"/>
                  <a:pt x="1919415" y="571661"/>
                </a:cubicBezTo>
                <a:cubicBezTo>
                  <a:pt x="1904408" y="549129"/>
                  <a:pt x="1889750" y="529448"/>
                  <a:pt x="1875439" y="512618"/>
                </a:cubicBezTo>
                <a:cubicBezTo>
                  <a:pt x="1861128" y="495788"/>
                  <a:pt x="1851098" y="486136"/>
                  <a:pt x="1845349" y="483664"/>
                </a:cubicBezTo>
                <a:lnTo>
                  <a:pt x="1833582" y="483664"/>
                </a:lnTo>
                <a:lnTo>
                  <a:pt x="1709087" y="483664"/>
                </a:lnTo>
                <a:lnTo>
                  <a:pt x="1583405" y="483664"/>
                </a:lnTo>
                <a:cubicBezTo>
                  <a:pt x="1602785" y="489073"/>
                  <a:pt x="1619762" y="514148"/>
                  <a:pt x="1634335" y="558888"/>
                </a:cubicBezTo>
                <a:cubicBezTo>
                  <a:pt x="1648909" y="603629"/>
                  <a:pt x="1656196" y="646260"/>
                  <a:pt x="1656196" y="686782"/>
                </a:cubicBezTo>
                <a:cubicBezTo>
                  <a:pt x="1656196" y="702422"/>
                  <a:pt x="1655068" y="719082"/>
                  <a:pt x="1652811" y="736762"/>
                </a:cubicBezTo>
                <a:cubicBezTo>
                  <a:pt x="1650555" y="754442"/>
                  <a:pt x="1647726" y="758923"/>
                  <a:pt x="1644327" y="750207"/>
                </a:cubicBezTo>
                <a:cubicBezTo>
                  <a:pt x="1644327" y="750207"/>
                  <a:pt x="1634698" y="759202"/>
                  <a:pt x="1615442" y="777191"/>
                </a:cubicBezTo>
                <a:cubicBezTo>
                  <a:pt x="1632720" y="788441"/>
                  <a:pt x="1641359" y="792985"/>
                  <a:pt x="1641359" y="790822"/>
                </a:cubicBezTo>
                <a:lnTo>
                  <a:pt x="1616184" y="858744"/>
                </a:lnTo>
                <a:cubicBezTo>
                  <a:pt x="1613402" y="869748"/>
                  <a:pt x="1610914" y="876316"/>
                  <a:pt x="1608720" y="878448"/>
                </a:cubicBezTo>
                <a:cubicBezTo>
                  <a:pt x="1608720" y="892636"/>
                  <a:pt x="1607730" y="899729"/>
                  <a:pt x="1605752" y="899729"/>
                </a:cubicBezTo>
                <a:lnTo>
                  <a:pt x="1605752" y="876362"/>
                </a:lnTo>
                <a:lnTo>
                  <a:pt x="1605397" y="1002908"/>
                </a:lnTo>
                <a:lnTo>
                  <a:pt x="1141971" y="1033803"/>
                </a:lnTo>
                <a:lnTo>
                  <a:pt x="1107513" y="1024244"/>
                </a:lnTo>
                <a:cubicBezTo>
                  <a:pt x="1089621" y="1015949"/>
                  <a:pt x="1070626" y="1004016"/>
                  <a:pt x="1050527" y="988446"/>
                </a:cubicBezTo>
                <a:cubicBezTo>
                  <a:pt x="1010330" y="957305"/>
                  <a:pt x="972968" y="922424"/>
                  <a:pt x="938443" y="883803"/>
                </a:cubicBezTo>
                <a:cubicBezTo>
                  <a:pt x="903918" y="845183"/>
                  <a:pt x="873557" y="804221"/>
                  <a:pt x="847362" y="760917"/>
                </a:cubicBezTo>
                <a:cubicBezTo>
                  <a:pt x="821167" y="717614"/>
                  <a:pt x="807590" y="682269"/>
                  <a:pt x="806632" y="654884"/>
                </a:cubicBezTo>
                <a:cubicBezTo>
                  <a:pt x="797884" y="691851"/>
                  <a:pt x="780861" y="731221"/>
                  <a:pt x="755563" y="772995"/>
                </a:cubicBezTo>
                <a:cubicBezTo>
                  <a:pt x="742913" y="793882"/>
                  <a:pt x="726475" y="814361"/>
                  <a:pt x="706249" y="834432"/>
                </a:cubicBezTo>
                <a:lnTo>
                  <a:pt x="634525" y="893163"/>
                </a:lnTo>
                <a:lnTo>
                  <a:pt x="637981" y="921497"/>
                </a:lnTo>
                <a:cubicBezTo>
                  <a:pt x="638412" y="951679"/>
                  <a:pt x="628816" y="979567"/>
                  <a:pt x="609193" y="1005160"/>
                </a:cubicBezTo>
                <a:cubicBezTo>
                  <a:pt x="583029" y="1039283"/>
                  <a:pt x="549856" y="1056345"/>
                  <a:pt x="509674" y="1056345"/>
                </a:cubicBezTo>
                <a:cubicBezTo>
                  <a:pt x="472181" y="1056345"/>
                  <a:pt x="421143" y="1034345"/>
                  <a:pt x="356559" y="990347"/>
                </a:cubicBezTo>
                <a:cubicBezTo>
                  <a:pt x="291974" y="946348"/>
                  <a:pt x="227429" y="857554"/>
                  <a:pt x="162922" y="723965"/>
                </a:cubicBezTo>
                <a:lnTo>
                  <a:pt x="317127" y="658361"/>
                </a:lnTo>
                <a:cubicBezTo>
                  <a:pt x="338268" y="699439"/>
                  <a:pt x="358398" y="731530"/>
                  <a:pt x="377515" y="754635"/>
                </a:cubicBezTo>
                <a:cubicBezTo>
                  <a:pt x="396632" y="777739"/>
                  <a:pt x="408694" y="789292"/>
                  <a:pt x="413701" y="789292"/>
                </a:cubicBezTo>
                <a:cubicBezTo>
                  <a:pt x="430392" y="789292"/>
                  <a:pt x="446674" y="777755"/>
                  <a:pt x="462545" y="754681"/>
                </a:cubicBezTo>
                <a:cubicBezTo>
                  <a:pt x="478417" y="731608"/>
                  <a:pt x="496661" y="701232"/>
                  <a:pt x="517277" y="663554"/>
                </a:cubicBezTo>
                <a:cubicBezTo>
                  <a:pt x="537059" y="632398"/>
                  <a:pt x="558904" y="596149"/>
                  <a:pt x="582812" y="554808"/>
                </a:cubicBezTo>
                <a:cubicBezTo>
                  <a:pt x="606721" y="513468"/>
                  <a:pt x="634515" y="489753"/>
                  <a:pt x="666197" y="483664"/>
                </a:cubicBezTo>
                <a:lnTo>
                  <a:pt x="109697" y="483664"/>
                </a:lnTo>
                <a:lnTo>
                  <a:pt x="0" y="284857"/>
                </a:lnTo>
                <a:lnTo>
                  <a:pt x="1583720" y="284857"/>
                </a:lnTo>
                <a:lnTo>
                  <a:pt x="1697042" y="284857"/>
                </a:lnTo>
                <a:lnTo>
                  <a:pt x="1885870" y="284857"/>
                </a:lnTo>
                <a:cubicBezTo>
                  <a:pt x="1919067" y="309268"/>
                  <a:pt x="1945531" y="329327"/>
                  <a:pt x="1965261" y="345036"/>
                </a:cubicBezTo>
                <a:lnTo>
                  <a:pt x="1970623" y="349408"/>
                </a:lnTo>
                <a:lnTo>
                  <a:pt x="1970623" y="0"/>
                </a:lnTo>
                <a:close/>
                <a:moveTo>
                  <a:pt x="949478" y="483664"/>
                </a:moveTo>
                <a:cubicBezTo>
                  <a:pt x="956587" y="483664"/>
                  <a:pt x="959932" y="484444"/>
                  <a:pt x="959515" y="486005"/>
                </a:cubicBezTo>
                <a:cubicBezTo>
                  <a:pt x="959098" y="487566"/>
                  <a:pt x="958889" y="492473"/>
                  <a:pt x="958889" y="500725"/>
                </a:cubicBezTo>
                <a:cubicBezTo>
                  <a:pt x="958889" y="529563"/>
                  <a:pt x="968541" y="560751"/>
                  <a:pt x="987843" y="594287"/>
                </a:cubicBezTo>
                <a:cubicBezTo>
                  <a:pt x="1007146" y="627823"/>
                  <a:pt x="1032754" y="660185"/>
                  <a:pt x="1064668" y="691372"/>
                </a:cubicBezTo>
                <a:cubicBezTo>
                  <a:pt x="1096581" y="722559"/>
                  <a:pt x="1129723" y="747665"/>
                  <a:pt x="1164094" y="766689"/>
                </a:cubicBezTo>
                <a:cubicBezTo>
                  <a:pt x="1198465" y="785714"/>
                  <a:pt x="1230487" y="795226"/>
                  <a:pt x="1260159" y="795226"/>
                </a:cubicBezTo>
                <a:cubicBezTo>
                  <a:pt x="1279106" y="795226"/>
                  <a:pt x="1298949" y="791888"/>
                  <a:pt x="1319690" y="785212"/>
                </a:cubicBezTo>
                <a:cubicBezTo>
                  <a:pt x="1340430" y="778535"/>
                  <a:pt x="1359454" y="768977"/>
                  <a:pt x="1376763" y="756536"/>
                </a:cubicBezTo>
                <a:cubicBezTo>
                  <a:pt x="1394072" y="744095"/>
                  <a:pt x="1408375" y="728942"/>
                  <a:pt x="1419672" y="711076"/>
                </a:cubicBezTo>
                <a:cubicBezTo>
                  <a:pt x="1430970" y="693211"/>
                  <a:pt x="1436618" y="672734"/>
                  <a:pt x="1436618" y="649645"/>
                </a:cubicBezTo>
                <a:lnTo>
                  <a:pt x="1436618" y="623403"/>
                </a:lnTo>
                <a:cubicBezTo>
                  <a:pt x="1436618" y="590485"/>
                  <a:pt x="1431325" y="565843"/>
                  <a:pt x="1420739" y="549477"/>
                </a:cubicBezTo>
                <a:cubicBezTo>
                  <a:pt x="1412799" y="537202"/>
                  <a:pt x="1400178" y="520533"/>
                  <a:pt x="1382876" y="499469"/>
                </a:cubicBezTo>
                <a:lnTo>
                  <a:pt x="1369642" y="483664"/>
                </a:lnTo>
                <a:lnTo>
                  <a:pt x="949478" y="48366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812328" y="2644808"/>
            <a:ext cx="4693649" cy="934882"/>
          </a:xfrm>
          <a:custGeom>
            <a:avLst/>
            <a:gdLst/>
            <a:ahLst/>
            <a:cxnLst/>
            <a:rect l="l" t="t" r="r" b="b"/>
            <a:pathLst>
              <a:path w="4693649" h="934882">
                <a:moveTo>
                  <a:pt x="970294" y="0"/>
                </a:moveTo>
                <a:cubicBezTo>
                  <a:pt x="1053965" y="27015"/>
                  <a:pt x="1106000" y="67343"/>
                  <a:pt x="1126400" y="120986"/>
                </a:cubicBezTo>
                <a:cubicBezTo>
                  <a:pt x="1146800" y="174628"/>
                  <a:pt x="1161729" y="221216"/>
                  <a:pt x="1171187" y="260748"/>
                </a:cubicBezTo>
                <a:cubicBezTo>
                  <a:pt x="1173521" y="266528"/>
                  <a:pt x="1175271" y="271532"/>
                  <a:pt x="1176438" y="275759"/>
                </a:cubicBezTo>
                <a:lnTo>
                  <a:pt x="1177474" y="281890"/>
                </a:lnTo>
                <a:lnTo>
                  <a:pt x="1276544" y="281890"/>
                </a:lnTo>
                <a:lnTo>
                  <a:pt x="1304389" y="281890"/>
                </a:lnTo>
                <a:lnTo>
                  <a:pt x="2991740" y="281890"/>
                </a:lnTo>
                <a:lnTo>
                  <a:pt x="3010490" y="281890"/>
                </a:lnTo>
                <a:lnTo>
                  <a:pt x="4569904" y="281890"/>
                </a:lnTo>
                <a:lnTo>
                  <a:pt x="4693649" y="480697"/>
                </a:lnTo>
                <a:lnTo>
                  <a:pt x="4382318" y="480697"/>
                </a:lnTo>
                <a:lnTo>
                  <a:pt x="4382318" y="650306"/>
                </a:lnTo>
                <a:lnTo>
                  <a:pt x="4168675" y="664549"/>
                </a:lnTo>
                <a:lnTo>
                  <a:pt x="4168675" y="480697"/>
                </a:lnTo>
                <a:lnTo>
                  <a:pt x="3551877" y="480697"/>
                </a:lnTo>
                <a:lnTo>
                  <a:pt x="3557944" y="481306"/>
                </a:lnTo>
                <a:cubicBezTo>
                  <a:pt x="3597587" y="487084"/>
                  <a:pt x="3638165" y="501925"/>
                  <a:pt x="3679680" y="525831"/>
                </a:cubicBezTo>
                <a:cubicBezTo>
                  <a:pt x="3746103" y="564081"/>
                  <a:pt x="3803602" y="607501"/>
                  <a:pt x="3852175" y="656090"/>
                </a:cubicBezTo>
                <a:lnTo>
                  <a:pt x="3875581" y="684088"/>
                </a:lnTo>
                <a:lnTo>
                  <a:pt x="3554942" y="705464"/>
                </a:lnTo>
                <a:lnTo>
                  <a:pt x="3484142" y="678738"/>
                </a:lnTo>
                <a:cubicBezTo>
                  <a:pt x="3429573" y="664628"/>
                  <a:pt x="3378055" y="652736"/>
                  <a:pt x="3329590" y="643061"/>
                </a:cubicBezTo>
                <a:cubicBezTo>
                  <a:pt x="3300474" y="637220"/>
                  <a:pt x="3272748" y="631772"/>
                  <a:pt x="3246414" y="626718"/>
                </a:cubicBezTo>
                <a:cubicBezTo>
                  <a:pt x="3220079" y="621665"/>
                  <a:pt x="3191566" y="613559"/>
                  <a:pt x="3160874" y="602401"/>
                </a:cubicBezTo>
                <a:lnTo>
                  <a:pt x="3116596" y="480697"/>
                </a:lnTo>
                <a:lnTo>
                  <a:pt x="3101435" y="480697"/>
                </a:lnTo>
                <a:lnTo>
                  <a:pt x="1445518" y="480697"/>
                </a:lnTo>
                <a:lnTo>
                  <a:pt x="1580828" y="533319"/>
                </a:lnTo>
                <a:cubicBezTo>
                  <a:pt x="1608924" y="628596"/>
                  <a:pt x="1638114" y="714979"/>
                  <a:pt x="1668396" y="792468"/>
                </a:cubicBezTo>
                <a:lnTo>
                  <a:pt x="1684311" y="830173"/>
                </a:lnTo>
                <a:lnTo>
                  <a:pt x="1510016" y="841792"/>
                </a:lnTo>
                <a:lnTo>
                  <a:pt x="1495196" y="796837"/>
                </a:lnTo>
                <a:cubicBezTo>
                  <a:pt x="1472256" y="721512"/>
                  <a:pt x="1450554" y="638463"/>
                  <a:pt x="1430090" y="547690"/>
                </a:cubicBezTo>
                <a:lnTo>
                  <a:pt x="1415600" y="480697"/>
                </a:lnTo>
                <a:lnTo>
                  <a:pt x="1386240" y="480697"/>
                </a:lnTo>
                <a:lnTo>
                  <a:pt x="1186904" y="480697"/>
                </a:lnTo>
                <a:lnTo>
                  <a:pt x="1186904" y="863333"/>
                </a:lnTo>
                <a:lnTo>
                  <a:pt x="936035" y="880058"/>
                </a:lnTo>
                <a:lnTo>
                  <a:pt x="915012" y="836507"/>
                </a:lnTo>
                <a:cubicBezTo>
                  <a:pt x="901454" y="813731"/>
                  <a:pt x="885001" y="790266"/>
                  <a:pt x="865652" y="766110"/>
                </a:cubicBezTo>
                <a:cubicBezTo>
                  <a:pt x="856472" y="744165"/>
                  <a:pt x="840083" y="720975"/>
                  <a:pt x="816483" y="696542"/>
                </a:cubicBezTo>
                <a:cubicBezTo>
                  <a:pt x="792885" y="672108"/>
                  <a:pt x="765569" y="648973"/>
                  <a:pt x="734536" y="627136"/>
                </a:cubicBezTo>
                <a:cubicBezTo>
                  <a:pt x="703503" y="605298"/>
                  <a:pt x="670856" y="587634"/>
                  <a:pt x="636593" y="574142"/>
                </a:cubicBezTo>
                <a:cubicBezTo>
                  <a:pt x="602330" y="560651"/>
                  <a:pt x="570781" y="553905"/>
                  <a:pt x="541942" y="553905"/>
                </a:cubicBezTo>
                <a:cubicBezTo>
                  <a:pt x="493693" y="553905"/>
                  <a:pt x="448528" y="565897"/>
                  <a:pt x="406445" y="589883"/>
                </a:cubicBezTo>
                <a:cubicBezTo>
                  <a:pt x="364362" y="613868"/>
                  <a:pt x="331916" y="640280"/>
                  <a:pt x="309105" y="669118"/>
                </a:cubicBezTo>
                <a:cubicBezTo>
                  <a:pt x="319954" y="659412"/>
                  <a:pt x="345856" y="654560"/>
                  <a:pt x="386810" y="654560"/>
                </a:cubicBezTo>
                <a:cubicBezTo>
                  <a:pt x="511373" y="654560"/>
                  <a:pt x="600693" y="678893"/>
                  <a:pt x="654767" y="727559"/>
                </a:cubicBezTo>
                <a:cubicBezTo>
                  <a:pt x="695324" y="764059"/>
                  <a:pt x="720672" y="810342"/>
                  <a:pt x="730811" y="866410"/>
                </a:cubicBezTo>
                <a:lnTo>
                  <a:pt x="733133" y="893585"/>
                </a:lnTo>
                <a:lnTo>
                  <a:pt x="494653" y="909483"/>
                </a:lnTo>
                <a:lnTo>
                  <a:pt x="507384" y="884661"/>
                </a:lnTo>
                <a:cubicBezTo>
                  <a:pt x="511723" y="874492"/>
                  <a:pt x="513892" y="866842"/>
                  <a:pt x="513892" y="861711"/>
                </a:cubicBezTo>
                <a:cubicBezTo>
                  <a:pt x="513892" y="850461"/>
                  <a:pt x="503461" y="844835"/>
                  <a:pt x="482597" y="844835"/>
                </a:cubicBezTo>
                <a:cubicBezTo>
                  <a:pt x="482227" y="844835"/>
                  <a:pt x="473626" y="848668"/>
                  <a:pt x="456796" y="856333"/>
                </a:cubicBezTo>
                <a:cubicBezTo>
                  <a:pt x="439966" y="863999"/>
                  <a:pt x="415045" y="874925"/>
                  <a:pt x="382035" y="889112"/>
                </a:cubicBezTo>
                <a:lnTo>
                  <a:pt x="316901" y="921333"/>
                </a:lnTo>
                <a:lnTo>
                  <a:pt x="113670" y="934882"/>
                </a:lnTo>
                <a:lnTo>
                  <a:pt x="104642" y="931465"/>
                </a:lnTo>
                <a:cubicBezTo>
                  <a:pt x="77350" y="915501"/>
                  <a:pt x="55791" y="895626"/>
                  <a:pt x="39965" y="871842"/>
                </a:cubicBezTo>
                <a:cubicBezTo>
                  <a:pt x="24140" y="848058"/>
                  <a:pt x="13523" y="822619"/>
                  <a:pt x="8114" y="795528"/>
                </a:cubicBezTo>
                <a:cubicBezTo>
                  <a:pt x="2704" y="768436"/>
                  <a:pt x="0" y="743948"/>
                  <a:pt x="0" y="722065"/>
                </a:cubicBezTo>
                <a:cubicBezTo>
                  <a:pt x="0" y="689981"/>
                  <a:pt x="5834" y="655935"/>
                  <a:pt x="17502" y="619926"/>
                </a:cubicBezTo>
                <a:cubicBezTo>
                  <a:pt x="29170" y="583917"/>
                  <a:pt x="46641" y="558696"/>
                  <a:pt x="69916" y="544261"/>
                </a:cubicBezTo>
                <a:cubicBezTo>
                  <a:pt x="110469" y="474098"/>
                  <a:pt x="152567" y="425006"/>
                  <a:pt x="196210" y="396988"/>
                </a:cubicBezTo>
                <a:cubicBezTo>
                  <a:pt x="239854" y="368969"/>
                  <a:pt x="281666" y="348306"/>
                  <a:pt x="321646" y="334999"/>
                </a:cubicBezTo>
                <a:cubicBezTo>
                  <a:pt x="361627" y="321693"/>
                  <a:pt x="397628" y="312977"/>
                  <a:pt x="429650" y="308850"/>
                </a:cubicBezTo>
                <a:cubicBezTo>
                  <a:pt x="461672" y="304724"/>
                  <a:pt x="485688" y="302661"/>
                  <a:pt x="501699" y="302661"/>
                </a:cubicBezTo>
                <a:lnTo>
                  <a:pt x="551818" y="302661"/>
                </a:lnTo>
                <a:lnTo>
                  <a:pt x="551818" y="332334"/>
                </a:lnTo>
                <a:cubicBezTo>
                  <a:pt x="594565" y="314994"/>
                  <a:pt x="641021" y="318842"/>
                  <a:pt x="691186" y="343878"/>
                </a:cubicBezTo>
                <a:cubicBezTo>
                  <a:pt x="741352" y="368914"/>
                  <a:pt x="786672" y="400125"/>
                  <a:pt x="827147" y="437509"/>
                </a:cubicBezTo>
                <a:cubicBezTo>
                  <a:pt x="867622" y="474893"/>
                  <a:pt x="904590" y="517872"/>
                  <a:pt x="938048" y="566446"/>
                </a:cubicBezTo>
                <a:cubicBezTo>
                  <a:pt x="946413" y="578589"/>
                  <a:pt x="953358" y="590442"/>
                  <a:pt x="958884" y="602005"/>
                </a:cubicBezTo>
                <a:lnTo>
                  <a:pt x="970294" y="633325"/>
                </a:lnTo>
                <a:lnTo>
                  <a:pt x="97029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722449" y="3041229"/>
            <a:ext cx="873408" cy="301956"/>
          </a:xfrm>
          <a:custGeom>
            <a:avLst/>
            <a:gdLst/>
            <a:ahLst/>
            <a:cxnLst/>
            <a:rect l="l" t="t" r="r" b="b"/>
            <a:pathLst>
              <a:path w="873408" h="301956">
                <a:moveTo>
                  <a:pt x="390316" y="0"/>
                </a:moveTo>
                <a:cubicBezTo>
                  <a:pt x="429045" y="0"/>
                  <a:pt x="483329" y="9242"/>
                  <a:pt x="553168" y="27726"/>
                </a:cubicBezTo>
                <a:cubicBezTo>
                  <a:pt x="623006" y="46209"/>
                  <a:pt x="691686" y="79985"/>
                  <a:pt x="759207" y="129053"/>
                </a:cubicBezTo>
                <a:cubicBezTo>
                  <a:pt x="792967" y="153587"/>
                  <a:pt x="824498" y="182626"/>
                  <a:pt x="853799" y="216170"/>
                </a:cubicBezTo>
                <a:lnTo>
                  <a:pt x="873408" y="243729"/>
                </a:lnTo>
                <a:lnTo>
                  <a:pt x="0" y="301956"/>
                </a:lnTo>
                <a:lnTo>
                  <a:pt x="1020" y="292681"/>
                </a:lnTo>
                <a:cubicBezTo>
                  <a:pt x="5204" y="273355"/>
                  <a:pt x="11481" y="253732"/>
                  <a:pt x="19849" y="233811"/>
                </a:cubicBezTo>
                <a:cubicBezTo>
                  <a:pt x="36586" y="193969"/>
                  <a:pt x="61831" y="156608"/>
                  <a:pt x="95584" y="121727"/>
                </a:cubicBezTo>
                <a:cubicBezTo>
                  <a:pt x="129337" y="86847"/>
                  <a:pt x="170886" y="57839"/>
                  <a:pt x="220232" y="34703"/>
                </a:cubicBezTo>
                <a:cubicBezTo>
                  <a:pt x="269578" y="11568"/>
                  <a:pt x="326273" y="0"/>
                  <a:pt x="39031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3" name="Picture 32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0EF1A538-B06D-41D0-BDA8-816BCB5D7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9120" y="4318575"/>
            <a:ext cx="24300873" cy="26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99414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99414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1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0454" y="4108257"/>
            <a:ext cx="5465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ছালেহ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আহম্মদ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কলাবাড়িয়া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সেনবাগ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  <a:p>
            <a:pPr algn="ctr"/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9810" y="4461618"/>
            <a:ext cx="3077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bn-BD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৬</a:t>
            </a:r>
            <a:endParaRPr lang="bn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5416" y="466591"/>
            <a:ext cx="2567609" cy="92011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পর্ব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utoShape 2" descr="Image result for পঞ্চম গনিত ব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79" y="1386706"/>
            <a:ext cx="2449909" cy="2533650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588581-31C4-4271-8692-4779C85CD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55" y="1460599"/>
            <a:ext cx="2021282" cy="2647658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AE20EFDE-C1BE-4C5B-A478-42BB3081266E}"/>
              </a:ext>
            </a:extLst>
          </p:cNvPr>
          <p:cNvSpPr/>
          <p:nvPr/>
        </p:nvSpPr>
        <p:spPr>
          <a:xfrm>
            <a:off x="5835538" y="1804086"/>
            <a:ext cx="260462" cy="4612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0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 garden&#10;&#10;Description automatically generated">
            <a:extLst>
              <a:ext uri="{FF2B5EF4-FFF2-40B4-BE49-F238E27FC236}">
                <a16:creationId xmlns:a16="http://schemas.microsoft.com/office/drawing/2014/main" xmlns="" id="{92B8FA64-4621-40B7-959F-8A9F941AA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" y="1470991"/>
            <a:ext cx="5718313" cy="35780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17F4E-36CB-4ED7-898F-ACC13EE4376E}"/>
              </a:ext>
            </a:extLst>
          </p:cNvPr>
          <p:cNvSpPr/>
          <p:nvPr/>
        </p:nvSpPr>
        <p:spPr>
          <a:xfrm>
            <a:off x="839216" y="5538787"/>
            <a:ext cx="4458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গাছের পাতা নড়ে কেন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BD0868B-87C6-4C93-8E3A-A1CA44AFE322}"/>
              </a:ext>
            </a:extLst>
          </p:cNvPr>
          <p:cNvSpPr/>
          <p:nvPr/>
        </p:nvSpPr>
        <p:spPr>
          <a:xfrm>
            <a:off x="7198297" y="5231011"/>
            <a:ext cx="445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 পাখা নড়ালে ঠান্ডা লাগে কেন 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697D4A-7D7E-4B6A-85AF-8D463D058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57" y="1470991"/>
            <a:ext cx="4916556" cy="35780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67EF8D-1A1A-4A7F-9551-44D2D6A47084}"/>
              </a:ext>
            </a:extLst>
          </p:cNvPr>
          <p:cNvSpPr/>
          <p:nvPr/>
        </p:nvSpPr>
        <p:spPr>
          <a:xfrm>
            <a:off x="3713921" y="203394"/>
            <a:ext cx="4607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3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F38B73-4EFF-425C-9B11-139277D58E81}"/>
              </a:ext>
            </a:extLst>
          </p:cNvPr>
          <p:cNvSpPr/>
          <p:nvPr/>
        </p:nvSpPr>
        <p:spPr>
          <a:xfrm>
            <a:off x="937946" y="363193"/>
            <a:ext cx="3448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xmlns="" id="{C53295C4-242A-4F34-A868-954AFEE9EBF6}"/>
              </a:ext>
            </a:extLst>
          </p:cNvPr>
          <p:cNvSpPr/>
          <p:nvPr/>
        </p:nvSpPr>
        <p:spPr>
          <a:xfrm>
            <a:off x="2558374" y="2056324"/>
            <a:ext cx="4815191" cy="914400"/>
          </a:xfrm>
          <a:prstGeom prst="wave">
            <a:avLst/>
          </a:prstGeom>
          <a:solidFill>
            <a:schemeClr val="bg1"/>
          </a:solidFill>
          <a:ln w="57150"/>
          <a:effectLst>
            <a:glow rad="101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424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447118-8AC7-46DD-8129-4991358FABC2}"/>
              </a:ext>
            </a:extLst>
          </p:cNvPr>
          <p:cNvSpPr txBox="1"/>
          <p:nvPr/>
        </p:nvSpPr>
        <p:spPr>
          <a:xfrm>
            <a:off x="576234" y="3742649"/>
            <a:ext cx="805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৫.</a:t>
            </a:r>
            <a:r>
              <a:rPr lang="bn-BD" sz="3600" b="1" dirty="0"/>
              <a:t>১</a:t>
            </a:r>
            <a:r>
              <a:rPr lang="en-US" sz="3600" b="1" dirty="0"/>
              <a:t>.</a:t>
            </a:r>
            <a:r>
              <a:rPr lang="bn-BD" sz="3600" b="1" dirty="0"/>
              <a:t>১</a:t>
            </a:r>
            <a:r>
              <a:rPr lang="en-US" sz="3600" b="1" dirty="0"/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6C21CD5-5E6C-45F2-8912-31A5227FFDD2}"/>
              </a:ext>
            </a:extLst>
          </p:cNvPr>
          <p:cNvSpPr/>
          <p:nvPr/>
        </p:nvSpPr>
        <p:spPr>
          <a:xfrm>
            <a:off x="576234" y="2145855"/>
            <a:ext cx="3276859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7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492" y="411126"/>
            <a:ext cx="108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1611" y="411125"/>
            <a:ext cx="458548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528" y="965398"/>
            <a:ext cx="254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036" y="2267128"/>
            <a:ext cx="53478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পলিথিন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বায়ুভর্তি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নাড়াচড়া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7560" y="1565563"/>
            <a:ext cx="5624947" cy="4735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7560" y="1570736"/>
            <a:ext cx="5744012" cy="4730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4542" y="1565563"/>
            <a:ext cx="5647030" cy="4780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488" y="1565563"/>
            <a:ext cx="5713137" cy="4490379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492" y="411126"/>
            <a:ext cx="108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3299" y="359489"/>
            <a:ext cx="474910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527" y="965398"/>
            <a:ext cx="2655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492" y="2493818"/>
            <a:ext cx="55279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বায়ুভর্তি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3315" y="1959912"/>
            <a:ext cx="4883729" cy="41148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8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550" y="1520687"/>
            <a:ext cx="4544290" cy="3785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150" y="1699591"/>
            <a:ext cx="4544290" cy="3606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8762" y="5642634"/>
            <a:ext cx="5797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ফুলানো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ব্যাগে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8820" y="5612054"/>
            <a:ext cx="454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বুদবুদের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3742" y="314150"/>
            <a:ext cx="510539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08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334</Words>
  <Application>Microsoft Office PowerPoint</Application>
  <PresentationFormat>Widescreen</PresentationFormat>
  <Paragraphs>70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Cp</cp:lastModifiedBy>
  <cp:revision>87</cp:revision>
  <dcterms:created xsi:type="dcterms:W3CDTF">2020-04-04T11:02:17Z</dcterms:created>
  <dcterms:modified xsi:type="dcterms:W3CDTF">2021-10-04T14:59:20Z</dcterms:modified>
</cp:coreProperties>
</file>