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6" r:id="rId2"/>
    <p:sldId id="287" r:id="rId3"/>
    <p:sldId id="295" r:id="rId4"/>
    <p:sldId id="296" r:id="rId5"/>
    <p:sldId id="290" r:id="rId6"/>
    <p:sldId id="293" r:id="rId7"/>
    <p:sldId id="297" r:id="rId8"/>
    <p:sldId id="300" r:id="rId9"/>
    <p:sldId id="301" r:id="rId10"/>
    <p:sldId id="302" r:id="rId11"/>
    <p:sldId id="298" r:id="rId12"/>
    <p:sldId id="303" r:id="rId13"/>
    <p:sldId id="304" r:id="rId14"/>
    <p:sldId id="305" r:id="rId15"/>
    <p:sldId id="306" r:id="rId16"/>
    <p:sldId id="307" r:id="rId17"/>
    <p:sldId id="299" r:id="rId18"/>
    <p:sldId id="308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B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71C2-53E5-428A-A6E9-BEAE881B8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1C6CD-E498-42BF-9B7C-E94F384D9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C8899-BBDB-49A7-8AA9-D5FAF77F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1932B-0045-4050-85D3-C3916A42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5EF78-6DCF-445F-A2FC-9073A5E8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829-D608-46A3-891B-FA5A3024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736D6-E312-45F3-8BDF-877B26B9B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3E4DB-5D11-4727-851B-5AD621F3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D24B-1E0E-4AB2-BD35-816BCC95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0ECAE-7941-4E8D-95EC-39B063A3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4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565D2-094D-493C-A385-0DD4D686F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4C2D3-3571-4D8E-8DB3-3A406FE1D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2B417-72F8-44F6-8F9D-7C14DB23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FCC71-62F7-4AC2-A6DE-572C167D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A083C-1B8B-4C0A-85C5-6918F7A1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D70A-4F1E-4CE6-93E9-5DC400BE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B32C9-F976-4DFA-9445-EB7B10B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A7AE6-EAE1-479F-A332-7B41A800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3163D-5C5A-4BC7-8A72-D5E44296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339D-866A-421E-AED9-5835190C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6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F16D-B8CE-4310-A8E4-2AE625088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673C6-F836-46F5-8A05-E42A9344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7A467-B884-48AE-8CE9-7074693D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A9AE-8F2B-4DD9-B8EA-69F7DBC7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F542-BD30-4410-9E42-6CDC99E3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2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7ED5-CE28-460C-AF82-26B3D61D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BCB73-23EA-4EEF-A2EF-AFFD96CBA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D4D75-AEBE-41D8-A0AA-54CA7B044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C2EEC-EB4E-4845-8833-5414187E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473AC-574D-4B50-BE7B-4C16A076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4A98-1605-452B-8470-EF52BE4E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F1C8-D4FD-45CF-AA8E-67A80983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E39A3-A4A0-41EB-AE08-16CB27EB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2EE20-7867-44F6-AD84-6A5F02F84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6FB27-066E-47FC-B509-C02268A8A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CE95C-BE16-42A4-8FE2-FB476E080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AEA4D-C720-43D9-9774-3CA933D2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1AC5A-86F4-4CCF-9140-E703864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2812F-2FFD-4E0B-AD97-71F5A31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8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05B7-2B8C-4E07-8B06-43851D75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3A262-A5D6-40DA-BB9C-C6A5251B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C895F-2002-4414-B57F-B62F1577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D5CDC-B17A-44CA-AF08-829F5C92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A524D-4E2A-4F62-B08F-B9F6F352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68500-56D6-424F-A351-ACB2C28A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A9F19-7B0C-475F-B465-7143A9E3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B24C-FBF4-4A6E-B2DF-AC8CCA1F1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8573-4928-48E5-B5C3-5204D78E4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D2340-A249-4592-A548-D9D3FA912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4E891-BB1F-417F-9A39-E7B0E069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1BE73-8161-47A6-A144-3631EC46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02FB4-F772-45C6-A839-806B0786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3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9762-ED2B-455D-BCD6-F12D7E13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59027-30DC-4D16-9F4B-7F2D0B12F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FC3B3-ED3C-4857-BA48-185DE72C5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F74A6-0B96-49F7-827E-570F184E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3BDD7-0A8C-453B-A73E-3923D73E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CE52D-3971-42BC-81A6-A13E9521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8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AAC9D-012F-4F68-899F-CDC70606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36FFF-A43A-4D35-902E-FBD5D0D6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684BE-8F89-4C57-9F32-C6F021E57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ACA4-C47F-4A94-BA69-DB0C701F940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7B5E8-930F-45C6-BACE-93C523BC8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B78B4-B157-405A-AB8E-7EFD4142E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C413-6272-4DD6-8BEE-EBA57F0F6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4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91" y="993398"/>
            <a:ext cx="9958007" cy="5570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1115" y="70068"/>
            <a:ext cx="11772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আজকের মাল্টিমিডীয়া ক্লাস রুমে সবাইকে স্বাগতম  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797" y="993398"/>
            <a:ext cx="5366478" cy="280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2"/>
          <p:cNvSpPr/>
          <p:nvPr/>
        </p:nvSpPr>
        <p:spPr>
          <a:xfrm>
            <a:off x="995235" y="2055398"/>
            <a:ext cx="2174033" cy="998376"/>
          </a:xfrm>
          <a:prstGeom prst="trapezoid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9036" y="254833"/>
            <a:ext cx="9743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এসো আমরা বিভিন্ন প্রকার চতুর্ভুজ সম্পর্কে আলোচনা করি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4250" y="3228006"/>
            <a:ext cx="186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525" y="6052334"/>
            <a:ext cx="130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ঘুড়ি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88329" y="2724230"/>
            <a:ext cx="8069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চতুর্ভুজের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একজোড়া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বিপরীত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সমান্তরাল,তাকে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।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9268" y="5569975"/>
            <a:ext cx="6994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চতুভূর্জের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জোড়া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সন্নিহিত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সমান,তাকে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ঘুড়ি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1666" y="3137409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251" y="1628128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21" y="2998560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88425" y="1573727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8460" y="4664106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 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76579" y="3659096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72037" y="6343335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2687" y="4670948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29987" y="1890831"/>
            <a:ext cx="502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 কাকে বলে?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9987" y="4483543"/>
            <a:ext cx="502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ঘুড়ি কাকে বলে?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82571" y="3925458"/>
            <a:ext cx="1460548" cy="2653317"/>
            <a:chOff x="3200400" y="838200"/>
            <a:chExt cx="2438400" cy="3962400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3200400" y="838200"/>
              <a:ext cx="114300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343400" y="838200"/>
              <a:ext cx="129540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200400" y="2286000"/>
              <a:ext cx="1143000" cy="2514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343400" y="2286000"/>
              <a:ext cx="1295400" cy="2514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478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676400" y="2674560"/>
            <a:ext cx="3169693" cy="1752600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7604646" y="2674560"/>
            <a:ext cx="1828800" cy="1752600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31961" y="494675"/>
            <a:ext cx="349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জোরায় কাজ 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161002"/>
            <a:ext cx="666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১। উপরের চিত্র দুটির বৈশিষ্ট্য কি?</a:t>
            </a:r>
          </a:p>
        </p:txBody>
      </p:sp>
    </p:spTree>
    <p:extLst>
      <p:ext uri="{BB962C8B-B14F-4D97-AF65-F5344CB8AC3E}">
        <p14:creationId xmlns:p14="http://schemas.microsoft.com/office/powerpoint/2010/main" val="13665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3849730" y="2522611"/>
            <a:ext cx="3525187" cy="1914369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1786" y="752860"/>
            <a:ext cx="10602045" cy="120032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সমস্যাঃ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চতুর্ভজের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চারটি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কোণের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সমষ্টি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চার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সমকোণ</a:t>
            </a:r>
            <a:r>
              <a:rPr lang="en-US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406" y="105255"/>
            <a:ext cx="815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এসো নিচের সমস্যাটি প্রমান করার চেষ্টা করি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7856" y="4362299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0058" y="2369961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27816" y="2214806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D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0058" y="4362300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9966" y="4891161"/>
            <a:ext cx="9270787" cy="95410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ধরি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ABCD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চতুর্ভুজ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প্রমাণ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A+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B+</a:t>
            </a:r>
            <a:r>
              <a:rPr lang="en-US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C+</a:t>
            </a:r>
            <a:r>
              <a:rPr lang="en-US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D=4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সমকোণ</a:t>
            </a:r>
            <a:endParaRPr lang="en-US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Arc 11"/>
          <p:cNvSpPr/>
          <p:nvPr/>
        </p:nvSpPr>
        <p:spPr>
          <a:xfrm rot="21095594">
            <a:off x="3669220" y="4043772"/>
            <a:ext cx="491818" cy="912837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rot="4165242">
            <a:off x="3535677" y="2195225"/>
            <a:ext cx="491818" cy="912837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rot="14238376">
            <a:off x="7284149" y="3721425"/>
            <a:ext cx="491818" cy="912837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11253333">
            <a:off x="7161258" y="2071286"/>
            <a:ext cx="491818" cy="912837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8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601449" y="1424066"/>
            <a:ext cx="3169693" cy="1728930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601448" y="1424066"/>
            <a:ext cx="3169693" cy="1728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729814" y="1440892"/>
            <a:ext cx="3087191" cy="1790734"/>
            <a:chOff x="6370820" y="3867946"/>
            <a:chExt cx="2874828" cy="154350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370820" y="3882452"/>
              <a:ext cx="0" cy="15289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70823" y="3867946"/>
              <a:ext cx="2874825" cy="145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370822" y="3882452"/>
              <a:ext cx="2874826" cy="15289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094282" y="1124262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91638" y="2917660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96238" y="1136083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869" y="3208044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89558" y="1136083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35975" y="3046960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022035" y="1136083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C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130133" y="1136083"/>
            <a:ext cx="4393225" cy="2537735"/>
            <a:chOff x="6188887" y="1186199"/>
            <a:chExt cx="4393225" cy="2537735"/>
          </a:xfrm>
        </p:grpSpPr>
        <p:grpSp>
          <p:nvGrpSpPr>
            <p:cNvPr id="26" name="Group 25"/>
            <p:cNvGrpSpPr/>
            <p:nvPr/>
          </p:nvGrpSpPr>
          <p:grpSpPr>
            <a:xfrm>
              <a:off x="6772410" y="1522450"/>
              <a:ext cx="3127471" cy="1785119"/>
              <a:chOff x="6370821" y="3882449"/>
              <a:chExt cx="2955560" cy="15290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6370821" y="3882449"/>
                <a:ext cx="2953061" cy="1529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9326381" y="3882451"/>
                <a:ext cx="0" cy="15289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6370821" y="5411448"/>
                <a:ext cx="29530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6188887" y="3111062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A</a:t>
              </a:r>
              <a:endParaRPr lang="en-US" sz="24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1363" y="3262269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" panose="02000000000000000000" pitchFamily="2" charset="0"/>
                  <a:cs typeface="Nikosh" panose="02000000000000000000" pitchFamily="2" charset="0"/>
                </a:rPr>
                <a:t>B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074946" y="1186199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235764" y="3752196"/>
            <a:ext cx="10648950" cy="156966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এখন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 ও C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AC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কর্ণটি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চতুর্ভুজটি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ABC ও ADC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দুইটি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ত্রিভুজে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বিভক্ত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করেছে</a:t>
            </a:r>
            <a:r>
              <a:rPr lang="en-US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।</a:t>
            </a:r>
            <a:endParaRPr lang="en-US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L -0.00052 0.0520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44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729814" y="1440892"/>
            <a:ext cx="3087191" cy="1790734"/>
            <a:chOff x="6370820" y="3867946"/>
            <a:chExt cx="2874828" cy="154350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370820" y="3882452"/>
              <a:ext cx="0" cy="15289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6370823" y="3867946"/>
              <a:ext cx="2874825" cy="145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370822" y="3882452"/>
              <a:ext cx="2874826" cy="15289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6389558" y="1136083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0" y="1136083"/>
            <a:ext cx="4393225" cy="2537735"/>
            <a:chOff x="6188887" y="1186199"/>
            <a:chExt cx="4393225" cy="2537735"/>
          </a:xfrm>
        </p:grpSpPr>
        <p:grpSp>
          <p:nvGrpSpPr>
            <p:cNvPr id="10" name="Group 9"/>
            <p:cNvGrpSpPr/>
            <p:nvPr/>
          </p:nvGrpSpPr>
          <p:grpSpPr>
            <a:xfrm>
              <a:off x="6772410" y="1522450"/>
              <a:ext cx="3127471" cy="1785119"/>
              <a:chOff x="6370821" y="3882449"/>
              <a:chExt cx="2955560" cy="15290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>
                <a:off x="6370821" y="3882449"/>
                <a:ext cx="2953061" cy="1529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9326381" y="3882451"/>
                <a:ext cx="0" cy="15289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6370821" y="5411448"/>
                <a:ext cx="29530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6188887" y="3111062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A</a:t>
              </a:r>
              <a:endParaRPr lang="en-US" sz="24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821363" y="3262269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" panose="02000000000000000000" pitchFamily="2" charset="0"/>
                  <a:cs typeface="Nikosh" panose="02000000000000000000" pitchFamily="2" charset="0"/>
                </a:rPr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74946" y="1186199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93356" y="3089195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69404" y="1144411"/>
            <a:ext cx="50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8603" y="2941790"/>
            <a:ext cx="10648950" cy="304698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	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ABC এ  </a:t>
            </a:r>
          </a:p>
          <a:p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	BAC+ACB+B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=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2 </a:t>
            </a:r>
            <a:r>
              <a:rPr lang="en-US" sz="3200" dirty="0" err="1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সমকোণ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 ----------- (</a:t>
            </a:r>
            <a:r>
              <a:rPr lang="en-US" sz="3200" dirty="0" err="1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)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আবার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,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	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D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AC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 </a:t>
            </a:r>
          </a:p>
          <a:p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	DAC</a:t>
            </a:r>
            <a:r>
              <a:rPr lang="en-US" sz="32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+</a:t>
            </a:r>
            <a:r>
              <a:rPr lang="en-US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ACD+D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=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2 </a:t>
            </a:r>
            <a:r>
              <a:rPr lang="en-US" sz="3200" dirty="0" err="1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সমকোণ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----------- (</a:t>
            </a:r>
            <a:r>
              <a:rPr lang="en-US" sz="3200" dirty="0" err="1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i</a:t>
            </a:r>
            <a:r>
              <a:rPr lang="en-US" sz="3200" dirty="0">
                <a:solidFill>
                  <a:schemeClr val="tx1"/>
                </a:solidFill>
                <a:cs typeface="NikoshBAN" pitchFamily="2" charset="0"/>
                <a:sym typeface="Symbol" panose="05050102010706020507" pitchFamily="18" charset="2"/>
              </a:rPr>
              <a:t>)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00052 0.05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327" y="30902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601449" y="1424066"/>
            <a:ext cx="3169693" cy="1728930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601448" y="1424066"/>
            <a:ext cx="3169693" cy="1728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6111" y="1100173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D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11" y="3123677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4505" y="3040514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1193233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C 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729818" y="1425901"/>
            <a:ext cx="3087191" cy="1790734"/>
            <a:chOff x="6370820" y="3867946"/>
            <a:chExt cx="2874828" cy="154350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370820" y="3882452"/>
              <a:ext cx="0" cy="15289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370823" y="3867946"/>
              <a:ext cx="2874825" cy="145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370822" y="3882452"/>
              <a:ext cx="2874826" cy="15289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130133" y="1162188"/>
            <a:ext cx="4393225" cy="2537735"/>
            <a:chOff x="6188887" y="1186199"/>
            <a:chExt cx="4393225" cy="2537735"/>
          </a:xfrm>
        </p:grpSpPr>
        <p:grpSp>
          <p:nvGrpSpPr>
            <p:cNvPr id="15" name="Group 14"/>
            <p:cNvGrpSpPr/>
            <p:nvPr/>
          </p:nvGrpSpPr>
          <p:grpSpPr>
            <a:xfrm>
              <a:off x="6772409" y="1477173"/>
              <a:ext cx="3136937" cy="1830395"/>
              <a:chOff x="6370821" y="3843668"/>
              <a:chExt cx="2964506" cy="156778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382266" y="3843668"/>
                <a:ext cx="2953061" cy="1529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9326381" y="3882451"/>
                <a:ext cx="0" cy="15289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6370821" y="5411448"/>
                <a:ext cx="29530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6188887" y="3111062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A</a:t>
              </a:r>
              <a:endParaRPr lang="en-US" sz="24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821363" y="3262269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" panose="02000000000000000000" pitchFamily="2" charset="0"/>
                  <a:cs typeface="Nikosh" panose="02000000000000000000" pitchFamily="2" charset="0"/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74946" y="1186199"/>
              <a:ext cx="507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19657" y="3078629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30133" y="1147954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D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51646" y="1150815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C 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973" y="3361290"/>
            <a:ext cx="11165541" cy="312085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এখন</a:t>
            </a:r>
            <a:r>
              <a:rPr lang="en-US" sz="24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সমীকরণ</a:t>
            </a:r>
            <a:r>
              <a:rPr lang="en-US" sz="24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)+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(</a:t>
            </a:r>
            <a:r>
              <a:rPr lang="en-US" sz="24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ii)</a:t>
            </a:r>
            <a:endParaRPr lang="en-US" sz="2400" b="1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BAC+ACB+B+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DAC+ACD+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D </a:t>
            </a:r>
            <a:r>
              <a:rPr lang="en-US" sz="24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= (2+2) </a:t>
            </a:r>
            <a:r>
              <a:rPr lang="en-US" sz="24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সমকোণ</a:t>
            </a:r>
            <a:endParaRPr lang="en-US" sz="2400" b="1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  <a:sym typeface="Symbol" panose="05050102010706020507" pitchFamily="18" charset="2"/>
            </a:endParaRPr>
          </a:p>
          <a:p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or, BAC+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DAC+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B+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ACB+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ACD+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D = 4 </a:t>
            </a:r>
            <a:r>
              <a:rPr lang="en-US" sz="2400" b="1" i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সমকোণ</a:t>
            </a:r>
            <a:endParaRPr lang="en-US" sz="2400" b="1" i="1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  <a:sym typeface="Symbol" panose="05050102010706020507" pitchFamily="18" charset="2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  <a:sym typeface="Symbol" panose="05050102010706020507" pitchFamily="18" charset="2"/>
            </a:endParaRPr>
          </a:p>
          <a:p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 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				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BAC+ DAC= A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				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ACB+ ACD=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C</a:t>
            </a:r>
          </a:p>
          <a:p>
            <a:endParaRPr lang="en-US" sz="2400" b="1" i="1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  <a:sym typeface="Symbol" panose="05050102010706020507" pitchFamily="18" charset="2"/>
            </a:endParaRPr>
          </a:p>
          <a:p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	 A+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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B+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C+</a:t>
            </a:r>
            <a:r>
              <a:rPr lang="en-US" sz="2400" b="1" i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D = 4 </a:t>
            </a:r>
            <a:r>
              <a:rPr lang="en-US" sz="2400" b="1" i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 panose="05050102010706020507" pitchFamily="18" charset="2"/>
              </a:rPr>
              <a:t>সমকোণ</a:t>
            </a:r>
            <a:endParaRPr lang="en-US" sz="2400" b="1" i="1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  <a:sym typeface="Symbol" panose="05050102010706020507" pitchFamily="18" charset="2"/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6719617" y="1425245"/>
            <a:ext cx="3087191" cy="1858289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709277" y="3238258"/>
            <a:ext cx="67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2865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26 0.08866 L -2.70833E-6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9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32157" y="344774"/>
            <a:ext cx="3447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দলগত কাজ 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1301" y="344775"/>
            <a:ext cx="10850968" cy="4293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60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প্রমাণ</a:t>
            </a:r>
            <a:r>
              <a:rPr lang="en-US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en-US" sz="36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বর্গের</a:t>
            </a:r>
            <a:r>
              <a:rPr lang="en-US" sz="36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চারটি</a:t>
            </a:r>
            <a:r>
              <a:rPr lang="en-US" sz="36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কোণের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সমষ্টি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চার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সমকোণ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b="1" u="sng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b="1" u="sng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endParaRPr lang="en-US" sz="2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775" y="2483599"/>
            <a:ext cx="5799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আয়তক্ষেত্রের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চার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সমকোণ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কত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ডিগ্রী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2157" y="314793"/>
            <a:ext cx="3147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9094" y="4690199"/>
            <a:ext cx="74552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৪.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বর্গক্ষেত্র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আঁকতে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বাহুর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775" y="3290835"/>
            <a:ext cx="82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সকল আয়ত একটি সামান্তরিক কিন্তু সকল সামান্তরিক আয়ত নয় কেন?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9094" y="4088837"/>
            <a:ext cx="5906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বর্গকে আমারা আর কি কি নামে ডাকতে পারি?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775" y="5488201"/>
            <a:ext cx="4691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চতুর্ভুজ কত প্রকার কি কি?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2726" y="3656860"/>
            <a:ext cx="1107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প্রমাণ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সামান্তরিকের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কর্ণদ্বয়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পরস্পর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হলে,তা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3298" y="629587"/>
            <a:ext cx="6745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বাড়ির কাজ </a:t>
            </a:r>
            <a:endParaRPr lang="en-US" sz="4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48" y="2141031"/>
            <a:ext cx="5752260" cy="36111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954" y="2141030"/>
            <a:ext cx="4155787" cy="3611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9370" y="719528"/>
            <a:ext cx="10103371" cy="104931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6">
                <a:lumMod val="40000"/>
                <a:lumOff val="60000"/>
              </a:schemeClr>
            </a:gs>
            <a:gs pos="22000">
              <a:schemeClr val="accent1">
                <a:lumMod val="45000"/>
                <a:lumOff val="55000"/>
              </a:schemeClr>
            </a:gs>
            <a:gs pos="60000">
              <a:schemeClr val="tx2"/>
            </a:gs>
            <a:gs pos="7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567659" y="569627"/>
            <a:ext cx="4826832" cy="1289154"/>
          </a:xfrm>
          <a:prstGeom prst="cloudCallout">
            <a:avLst>
              <a:gd name="adj1" fmla="val -26113"/>
              <a:gd name="adj2" fmla="val 15087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 </a:t>
            </a:r>
            <a:endParaRPr lang="en-US" sz="4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927" y="2300120"/>
            <a:ext cx="11302583" cy="372199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" y="2297215"/>
            <a:ext cx="5906125" cy="371191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দেলওয়ারা বেগম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আলতাদিঘি ফাজিল মাদরাসা,শেরপুর,বগুড়া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ই-মেইলঃ</a:t>
            </a:r>
            <a:r>
              <a:rPr lang="en-US" sz="32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delwara1979@gmail.com</a:t>
            </a:r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11056" y="2297215"/>
            <a:ext cx="6180943" cy="371191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৮ম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গণিত </a:t>
            </a:r>
          </a:p>
          <a:p>
            <a:pPr algn="ctr"/>
            <a:r>
              <a:rPr lang="bn-IN" sz="320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 ৮ম  </a:t>
            </a:r>
            <a:endParaRPr lang="bn-IN" sz="3200" dirty="0" smtClean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তারিখঃ ০৫/১০/২০২১ ইং  </a:t>
            </a:r>
            <a:endParaRPr lang="en-US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27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06" y="4002547"/>
            <a:ext cx="4271104" cy="2711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782" y="510022"/>
            <a:ext cx="2811515" cy="3574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85" y="1141593"/>
            <a:ext cx="4227772" cy="2813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191" y="4594483"/>
            <a:ext cx="3717018" cy="21191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1614" y="134038"/>
            <a:ext cx="4609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এসো আমরা কিছু চিত্র দেখি এবং বলার চেষ্টা করি চিত্রগুলোর আকার-আকৃতি কেমন। 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57969" y="1897330"/>
            <a:ext cx="4257207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                        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4106573" y="3979687"/>
            <a:ext cx="4257207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4106573" y="1884986"/>
            <a:ext cx="45719" cy="20823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8369457" y="1943057"/>
            <a:ext cx="45719" cy="20823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56223" y="2548288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7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6300" y="2967335"/>
            <a:ext cx="9105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চতুর্ভুজ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8328" y="374754"/>
            <a:ext cx="6325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শিখণফল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9134" y="1663908"/>
            <a:ext cx="70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পাঠশেষে শিক্ষার্থীরা.................. 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3731" y="2953062"/>
            <a:ext cx="9533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চতুর্ভুজের পরিচিতি 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পারবে;</a:t>
            </a:r>
          </a:p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চতুর্ভুজের ধরণগুলো ব্যাখ্যা করতে পারবে;</a:t>
            </a:r>
          </a:p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চতুর্ভুজের ধর্মাবলি যাচাই ও যুক্তিমুলক প্রমাণ করতে পারবে।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6865" y="870955"/>
            <a:ext cx="2998785" cy="17509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8124669" y="903878"/>
            <a:ext cx="3516513" cy="1717984"/>
            <a:chOff x="1151514" y="4764335"/>
            <a:chExt cx="2255971" cy="9469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51514" y="5711252"/>
              <a:ext cx="18637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43757" y="4769370"/>
              <a:ext cx="18637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51514" y="4769370"/>
              <a:ext cx="399514" cy="9418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015242" y="4764335"/>
              <a:ext cx="392243" cy="9469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45353" y="3206185"/>
            <a:ext cx="1992049" cy="2878919"/>
            <a:chOff x="6041287" y="3445200"/>
            <a:chExt cx="1450326" cy="158078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595672" y="3445200"/>
              <a:ext cx="895941" cy="67582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6041287" y="3452385"/>
              <a:ext cx="1450326" cy="1573595"/>
              <a:chOff x="6041287" y="3452387"/>
              <a:chExt cx="1450326" cy="1533784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H="1">
                <a:off x="6964796" y="4084406"/>
                <a:ext cx="526817" cy="88624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6041287" y="3452387"/>
                <a:ext cx="554385" cy="89476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041287" y="4354153"/>
                <a:ext cx="923509" cy="6320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rapezoid 27"/>
          <p:cNvSpPr/>
          <p:nvPr/>
        </p:nvSpPr>
        <p:spPr>
          <a:xfrm>
            <a:off x="4141539" y="1077070"/>
            <a:ext cx="2895600" cy="1371600"/>
          </a:xfrm>
          <a:prstGeom prst="trapezoi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44214" y="3882452"/>
            <a:ext cx="2422068" cy="18437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/>
          <p:cNvSpPr/>
          <p:nvPr/>
        </p:nvSpPr>
        <p:spPr>
          <a:xfrm>
            <a:off x="7728678" y="4019018"/>
            <a:ext cx="3912503" cy="1812155"/>
          </a:xfrm>
          <a:prstGeom prst="parallelogram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81501" y="104963"/>
            <a:ext cx="7075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নিচের চিত্রগুলোর নাম বলার চেষ্টা কর। 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5418" y="1304144"/>
            <a:ext cx="742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82844" y="2579514"/>
            <a:ext cx="179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আয়ত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18437" y="1538771"/>
            <a:ext cx="1319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125373" y="1491803"/>
            <a:ext cx="1319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6082" y="4505819"/>
            <a:ext cx="1319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088526" y="4571093"/>
            <a:ext cx="1319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33796" y="4726641"/>
            <a:ext cx="1319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589364" y="2841124"/>
            <a:ext cx="2263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রম্বস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332157" y="2677624"/>
            <a:ext cx="2893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77718" y="5952654"/>
            <a:ext cx="1675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89757" y="6052154"/>
            <a:ext cx="3040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সামান্তরিক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96865" y="5981653"/>
            <a:ext cx="1028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ঘুড়ি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0" grpId="0"/>
      <p:bldP spid="21" grpId="0"/>
      <p:bldP spid="21" grpId="1"/>
      <p:bldP spid="32" grpId="0"/>
      <p:bldP spid="32" grpId="1"/>
      <p:bldP spid="33" grpId="0"/>
      <p:bldP spid="33" grpId="1"/>
      <p:bldP spid="36" grpId="0"/>
      <p:bldP spid="36" grpId="1"/>
      <p:bldP spid="37" grpId="0"/>
      <p:bldP spid="37" grpId="1"/>
      <p:bldP spid="23" grpId="0"/>
      <p:bldP spid="31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এ  শ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08289" y="869430"/>
            <a:ext cx="6370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একক কাজ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1580" y="3339060"/>
            <a:ext cx="960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 চিত্রসহ প্রত্যক প্রকার চতুর্ভুজের নাম লিখ।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75" y="-69051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6601" y="4077362"/>
            <a:ext cx="2998785" cy="17509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69036" y="254833"/>
            <a:ext cx="9743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এসো আমরা বিভিন্ন প্রকার চতুর্ভুজ সম্পর্কে আলোচনা করি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660" y="4660427"/>
            <a:ext cx="1798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আয়তক্ষেত্র</a:t>
            </a:r>
            <a:r>
              <a:rPr lang="bn-IN" sz="1600" b="1" dirty="0" smtClean="0"/>
              <a:t> 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26637" y="3995616"/>
            <a:ext cx="6086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আয়তর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বিপরীত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বাহুগুলো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কেমন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pPr algn="ctr"/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6598" y="5179838"/>
            <a:ext cx="7165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চিত্র দেখে ভেবে বল আয়তক্ষেত্রের প্রত্যেক কোণের পরিমাপ কত?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739372" y="1547794"/>
            <a:ext cx="3912503" cy="1812155"/>
          </a:xfrm>
          <a:prstGeom prst="parallelogram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39061" y="2153057"/>
            <a:ext cx="3040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সামান্তরিক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26439" y="1636849"/>
            <a:ext cx="6175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চিত্র দেখে ভেবে বল সামান্তরিকের বাহু ও কোন গুলো কেমন? 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458" y="3144895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5842" y="1118731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3377" y="3823355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74062" y="1185784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61786" y="3252422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66078" y="5846454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678" y="5874618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99" y="3810950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2267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12" grpId="0"/>
      <p:bldP spid="20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09582" y="4012389"/>
            <a:ext cx="2851849" cy="1608351"/>
            <a:chOff x="1151514" y="4764335"/>
            <a:chExt cx="2255971" cy="946917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51514" y="5711252"/>
              <a:ext cx="18637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543757" y="4769370"/>
              <a:ext cx="18637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151514" y="4769370"/>
              <a:ext cx="399514" cy="9418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015242" y="4764335"/>
              <a:ext cx="392243" cy="9469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469036" y="254833"/>
            <a:ext cx="9743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এসো আমরা বিভিন্ন প্রকার চতুর্ভুজ সম্পর্কে আলোচনা করি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07889" y="1901072"/>
            <a:ext cx="1736184" cy="1444890"/>
          </a:xfrm>
          <a:prstGeom prst="rect">
            <a:avLst/>
          </a:prstGeom>
          <a:ln w="57150" cmpd="dbl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410" y="3457579"/>
            <a:ext cx="12033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চতুর্ভুজের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সন্নিহিত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গুলো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দৈর্ঘ্যগুলো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প্রত্যেকটি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কোণ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সমকোন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bn-IN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95949" y="2100297"/>
            <a:ext cx="6205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চিত্র দেখে ভেবে বল বর্গের চার কোণের সমষ্টি কত?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742" y="1183427"/>
            <a:ext cx="35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বল বর্গ কাকে বলে?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410" y="5781338"/>
            <a:ext cx="11917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চতুর্ভুজের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সামান্তরিক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সন্নিহিত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গুলো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দৈর্ঘ্যগুলো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প্রত্যেকটি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কোণ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সমকোন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রম্বসক্ষেত্র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41511" y="2361907"/>
            <a:ext cx="99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07889" y="4362138"/>
            <a:ext cx="8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রম্বস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1018" y="4612427"/>
            <a:ext cx="672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চিত্র দেখে  ভেবে বল রম্বসের কোণ গুলো দেখতে কেমন?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8324" y="1706645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11035" y="3175942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01515" y="3161296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21374" y="1530533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9644" y="3876432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5167" y="5400343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14242" y="3920250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0552" y="5388539"/>
            <a:ext cx="5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383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448</Words>
  <Application>Microsoft Office PowerPoint</Application>
  <PresentationFormat>Widescreen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Nikosh</vt:lpstr>
      <vt:lpstr>NikoshBAN</vt:lpstr>
      <vt:lpstr>SutonnyMJ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Vivo</dc:creator>
  <cp:lastModifiedBy>it's simple</cp:lastModifiedBy>
  <cp:revision>340</cp:revision>
  <dcterms:created xsi:type="dcterms:W3CDTF">2020-06-25T05:42:35Z</dcterms:created>
  <dcterms:modified xsi:type="dcterms:W3CDTF">2021-10-07T14:39:26Z</dcterms:modified>
</cp:coreProperties>
</file>